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3.xml" ContentType="application/vnd.openxmlformats-officedocument.theme+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4.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theme/theme5.xml" ContentType="application/vnd.openxmlformats-officedocument.theme+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theme/theme6.xml" ContentType="application/vnd.openxmlformats-officedocument.theme+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theme/theme7.xml" ContentType="application/vnd.openxmlformats-officedocument.theme+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theme/theme8.xml" ContentType="application/vnd.openxmlformats-officedocument.theme+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theme/theme9.xml" ContentType="application/vnd.openxmlformats-officedocument.theme+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theme/theme10.xml" ContentType="application/vnd.openxmlformats-officedocument.theme+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theme/theme11.xml" ContentType="application/vnd.openxmlformats-officedocument.theme+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theme/theme12.xml" ContentType="application/vnd.openxmlformats-officedocument.theme+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theme/theme13.xml" ContentType="application/vnd.openxmlformats-officedocument.theme+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theme/theme14.xml" ContentType="application/vnd.openxmlformats-officedocument.theme+xml"/>
  <Override PartName="/ppt/theme/theme1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3.xml" ContentType="application/vnd.openxmlformats-officedocument.presentationml.tags+xml"/>
  <Override PartName="/ppt/notesSlides/notesSlide8.xml" ContentType="application/vnd.openxmlformats-officedocument.presentationml.notesSlide+xml"/>
  <Override PartName="/ppt/tags/tag4.xml" ContentType="application/vnd.openxmlformats-officedocument.presentationml.tags+xml"/>
  <Override PartName="/ppt/notesSlides/notesSlide9.xml" ContentType="application/vnd.openxmlformats-officedocument.presentationml.notesSlide+xml"/>
  <Override PartName="/ppt/tags/tag5.xml" ContentType="application/vnd.openxmlformats-officedocument.presentationml.tags+xml"/>
  <Override PartName="/ppt/notesSlides/notesSlide10.xml" ContentType="application/vnd.openxmlformats-officedocument.presentationml.notesSlide+xml"/>
  <Override PartName="/ppt/tags/tag6.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7.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omments/comment1.xml" ContentType="application/vnd.openxmlformats-officedocument.presentationml.comment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tags/tag8.xml" ContentType="application/vnd.openxmlformats-officedocument.presentationml.tags+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tags/tag9.xml" ContentType="application/vnd.openxmlformats-officedocument.presentationml.tags+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tags/tag10.xml" ContentType="application/vnd.openxmlformats-officedocument.presentationml.tags+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97" r:id="rId5"/>
    <p:sldMasterId id="2147483713" r:id="rId6"/>
    <p:sldMasterId id="2147483739" r:id="rId7"/>
    <p:sldMasterId id="2147483761" r:id="rId8"/>
    <p:sldMasterId id="2147483783" r:id="rId9"/>
    <p:sldMasterId id="2147483829" r:id="rId10"/>
    <p:sldMasterId id="2147483876" r:id="rId11"/>
    <p:sldMasterId id="2147483887" r:id="rId12"/>
    <p:sldMasterId id="2147483928" r:id="rId13"/>
    <p:sldMasterId id="2147483940" r:id="rId14"/>
    <p:sldMasterId id="2147483989" r:id="rId15"/>
    <p:sldMasterId id="2147484021" r:id="rId16"/>
    <p:sldMasterId id="2147484054" r:id="rId17"/>
  </p:sldMasterIdLst>
  <p:notesMasterIdLst>
    <p:notesMasterId r:id="rId70"/>
  </p:notesMasterIdLst>
  <p:sldIdLst>
    <p:sldId id="2056" r:id="rId18"/>
    <p:sldId id="1720" r:id="rId19"/>
    <p:sldId id="1518" r:id="rId20"/>
    <p:sldId id="10003" r:id="rId21"/>
    <p:sldId id="9985" r:id="rId22"/>
    <p:sldId id="2076136873" r:id="rId23"/>
    <p:sldId id="2076136839" r:id="rId24"/>
    <p:sldId id="2076136539" r:id="rId25"/>
    <p:sldId id="2076137328" r:id="rId26"/>
    <p:sldId id="2076137320" r:id="rId27"/>
    <p:sldId id="2076136855" r:id="rId28"/>
    <p:sldId id="2076136856" r:id="rId29"/>
    <p:sldId id="2076136857" r:id="rId30"/>
    <p:sldId id="2076136858" r:id="rId31"/>
    <p:sldId id="2076136920" r:id="rId32"/>
    <p:sldId id="2076136813" r:id="rId33"/>
    <p:sldId id="2076136860" r:id="rId34"/>
    <p:sldId id="10013" r:id="rId35"/>
    <p:sldId id="2076136875" r:id="rId36"/>
    <p:sldId id="2076136850" r:id="rId37"/>
    <p:sldId id="9981" r:id="rId38"/>
    <p:sldId id="2076137329" r:id="rId39"/>
    <p:sldId id="2076136918" r:id="rId40"/>
    <p:sldId id="2076137324" r:id="rId41"/>
    <p:sldId id="2076137330" r:id="rId42"/>
    <p:sldId id="2076137325" r:id="rId43"/>
    <p:sldId id="2076137326" r:id="rId44"/>
    <p:sldId id="2076137334" r:id="rId45"/>
    <p:sldId id="2076137275" r:id="rId46"/>
    <p:sldId id="2076137276" r:id="rId47"/>
    <p:sldId id="2076137335" r:id="rId48"/>
    <p:sldId id="2076137331" r:id="rId49"/>
    <p:sldId id="2076137332" r:id="rId50"/>
    <p:sldId id="2076137321" r:id="rId51"/>
    <p:sldId id="2076137323" r:id="rId52"/>
    <p:sldId id="2076137317" r:id="rId53"/>
    <p:sldId id="2076137318" r:id="rId54"/>
    <p:sldId id="10033" r:id="rId55"/>
    <p:sldId id="2076136923" r:id="rId56"/>
    <p:sldId id="2076137322" r:id="rId57"/>
    <p:sldId id="2076137333" r:id="rId58"/>
    <p:sldId id="10816" r:id="rId59"/>
    <p:sldId id="2076137315" r:id="rId60"/>
    <p:sldId id="2076136853" r:id="rId61"/>
    <p:sldId id="2076136877" r:id="rId62"/>
    <p:sldId id="2052" r:id="rId63"/>
    <p:sldId id="2054" r:id="rId64"/>
    <p:sldId id="2076136919" r:id="rId65"/>
    <p:sldId id="256" r:id="rId66"/>
    <p:sldId id="2076137145" r:id="rId67"/>
    <p:sldId id="2076137316" r:id="rId68"/>
    <p:sldId id="3541" r:id="rId69"/>
  </p:sldIdLst>
  <p:sldSz cx="12192000" cy="6858000"/>
  <p:notesSz cx="6858000" cy="1533525"/>
  <p:custDataLst>
    <p:tags r:id="rId71"/>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New-100/200" id="{B12D523A-E907-4A52-A2EB-7C8582856538}">
          <p14:sldIdLst>
            <p14:sldId id="2056"/>
            <p14:sldId id="1720"/>
            <p14:sldId id="1518"/>
            <p14:sldId id="10003"/>
            <p14:sldId id="9985"/>
            <p14:sldId id="2076136873"/>
            <p14:sldId id="2076136839"/>
            <p14:sldId id="2076136539"/>
            <p14:sldId id="2076137328"/>
            <p14:sldId id="2076137320"/>
            <p14:sldId id="2076136855"/>
            <p14:sldId id="2076136856"/>
            <p14:sldId id="2076136857"/>
            <p14:sldId id="2076136858"/>
            <p14:sldId id="2076136920"/>
            <p14:sldId id="2076136813"/>
          </p14:sldIdLst>
        </p14:section>
        <p14:section name="AutoML" id="{1EB60384-3406-450C-BACF-576580031E7E}">
          <p14:sldIdLst>
            <p14:sldId id="2076136860"/>
            <p14:sldId id="10013"/>
            <p14:sldId id="2076136875"/>
            <p14:sldId id="2076136850"/>
            <p14:sldId id="9981"/>
            <p14:sldId id="2076137329"/>
            <p14:sldId id="2076136918"/>
            <p14:sldId id="2076137324"/>
            <p14:sldId id="2076137330"/>
            <p14:sldId id="2076137325"/>
            <p14:sldId id="2076137326"/>
            <p14:sldId id="2076137334"/>
            <p14:sldId id="2076137275"/>
            <p14:sldId id="2076137276"/>
            <p14:sldId id="2076137335"/>
            <p14:sldId id="2076137331"/>
            <p14:sldId id="2076137332"/>
            <p14:sldId id="2076137321"/>
            <p14:sldId id="2076137323"/>
            <p14:sldId id="2076137317"/>
            <p14:sldId id="2076137318"/>
            <p14:sldId id="10033"/>
            <p14:sldId id="2076136923"/>
            <p14:sldId id="2076137322"/>
            <p14:sldId id="2076137333"/>
            <p14:sldId id="10816"/>
            <p14:sldId id="2076137315"/>
            <p14:sldId id="2076136853"/>
            <p14:sldId id="2076136877"/>
            <p14:sldId id="2052"/>
            <p14:sldId id="2054"/>
          </p14:sldIdLst>
        </p14:section>
        <p14:section name="Appendix" id="{C034418C-0EAA-4713-A764-7DEFDE5A87B8}">
          <p14:sldIdLst>
            <p14:sldId id="2076136919"/>
            <p14:sldId id="256"/>
            <p14:sldId id="2076137145"/>
            <p14:sldId id="2076137316"/>
            <p14:sldId id="3541"/>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7" name="Aniththa Umamahesan" initials="AU" lastIdx="3" clrIdx="6">
    <p:extLst>
      <p:ext uri="{19B8F6BF-5375-455C-9EA6-DF929625EA0E}">
        <p15:presenceInfo xmlns:p15="http://schemas.microsoft.com/office/powerpoint/2012/main" userId="S::anumamah@microsoft.com::8e6a80e9-9ad1-4a0b-b4d7-dbeabcc4933b" providerId="AD"/>
      </p:ext>
    </p:extLst>
  </p:cmAuthor>
  <p:cmAuthor id="1" name="Rachel Kellam" initials="RK" lastIdx="25" clrIdx="0">
    <p:extLst>
      <p:ext uri="{19B8F6BF-5375-455C-9EA6-DF929625EA0E}">
        <p15:presenceInfo xmlns:p15="http://schemas.microsoft.com/office/powerpoint/2012/main" userId="S::t-rake@microsoft.com::618c9a5b-2076-476b-822c-4ce88f1a6258" providerId="AD"/>
      </p:ext>
    </p:extLst>
  </p:cmAuthor>
  <p:cmAuthor id="8" name="Cesar De la Torre Llorente" initials="CL" lastIdx="3" clrIdx="7">
    <p:extLst>
      <p:ext uri="{19B8F6BF-5375-455C-9EA6-DF929625EA0E}">
        <p15:presenceInfo xmlns:p15="http://schemas.microsoft.com/office/powerpoint/2012/main" userId="S::cesardl@microsoft.com::6f9fb7d1-417b-46ae-9591-e9a89dfe7142" providerId="AD"/>
      </p:ext>
    </p:extLst>
  </p:cmAuthor>
  <p:cmAuthor id="2" name="Rachel Kellam" initials="RK [2]" lastIdx="8" clrIdx="1">
    <p:extLst>
      <p:ext uri="{19B8F6BF-5375-455C-9EA6-DF929625EA0E}">
        <p15:presenceInfo xmlns:p15="http://schemas.microsoft.com/office/powerpoint/2012/main" userId="S::rakellam@microsoft.com::4df4c388-e2df-49d8-a792-740976c1e072" providerId="AD"/>
      </p:ext>
    </p:extLst>
  </p:cmAuthor>
  <p:cmAuthor id="3" name="Tzvi Keisar" initials="TK" lastIdx="1" clrIdx="2">
    <p:extLst>
      <p:ext uri="{19B8F6BF-5375-455C-9EA6-DF929625EA0E}">
        <p15:presenceInfo xmlns:p15="http://schemas.microsoft.com/office/powerpoint/2012/main" userId="S::tzvikei@microsoft.com::d52f2d81-8744-4938-9ac9-aaba56d996eb" providerId="AD"/>
      </p:ext>
    </p:extLst>
  </p:cmAuthor>
  <p:cmAuthor id="4" name="William Mendoza" initials="WM" lastIdx="7" clrIdx="3">
    <p:extLst>
      <p:ext uri="{19B8F6BF-5375-455C-9EA6-DF929625EA0E}">
        <p15:presenceInfo xmlns:p15="http://schemas.microsoft.com/office/powerpoint/2012/main" userId="S::wmendoza@microsoft.com::c7868bdb-0b61-4889-8d00-c8a1e608fdda" providerId="AD"/>
      </p:ext>
    </p:extLst>
  </p:cmAuthor>
  <p:cmAuthor id="5" name="Sabina Cartacio" initials="SC" lastIdx="8" clrIdx="4">
    <p:extLst>
      <p:ext uri="{19B8F6BF-5375-455C-9EA6-DF929625EA0E}">
        <p15:presenceInfo xmlns:p15="http://schemas.microsoft.com/office/powerpoint/2012/main" userId="S::sacartac@microsoft.com::fc795af7-c77a-4151-b178-ebecf26af4b9" providerId="AD"/>
      </p:ext>
    </p:extLst>
  </p:cmAuthor>
  <p:cmAuthor id="6" name="Cesar De la Torre Llorente" initials="CDlTL" lastIdx="135" clrIdx="5">
    <p:extLst>
      <p:ext uri="{19B8F6BF-5375-455C-9EA6-DF929625EA0E}">
        <p15:presenceInfo xmlns:p15="http://schemas.microsoft.com/office/powerpoint/2012/main" userId="Cesar De la Torre Llorente"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CA4F540-D2DD-423E-9793-4DFBCDFF99A5}" v="94" dt="2020-05-18T20:21:25.80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8679" autoAdjust="0"/>
  </p:normalViewPr>
  <p:slideViewPr>
    <p:cSldViewPr snapToGrid="0">
      <p:cViewPr varScale="1">
        <p:scale>
          <a:sx n="98" d="100"/>
          <a:sy n="98" d="100"/>
        </p:scale>
        <p:origin x="36" y="51"/>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 Target="slides/slide1.xml"/><Relationship Id="rId26" Type="http://schemas.openxmlformats.org/officeDocument/2006/relationships/slide" Target="slides/slide9.xml"/><Relationship Id="rId39" Type="http://schemas.openxmlformats.org/officeDocument/2006/relationships/slide" Target="slides/slide22.xml"/><Relationship Id="rId21" Type="http://schemas.openxmlformats.org/officeDocument/2006/relationships/slide" Target="slides/slide4.xml"/><Relationship Id="rId34" Type="http://schemas.openxmlformats.org/officeDocument/2006/relationships/slide" Target="slides/slide17.xml"/><Relationship Id="rId42" Type="http://schemas.openxmlformats.org/officeDocument/2006/relationships/slide" Target="slides/slide25.xml"/><Relationship Id="rId47" Type="http://schemas.openxmlformats.org/officeDocument/2006/relationships/slide" Target="slides/slide30.xml"/><Relationship Id="rId50" Type="http://schemas.openxmlformats.org/officeDocument/2006/relationships/slide" Target="slides/slide33.xml"/><Relationship Id="rId55" Type="http://schemas.openxmlformats.org/officeDocument/2006/relationships/slide" Target="slides/slide38.xml"/><Relationship Id="rId63" Type="http://schemas.openxmlformats.org/officeDocument/2006/relationships/slide" Target="slides/slide46.xml"/><Relationship Id="rId68" Type="http://schemas.openxmlformats.org/officeDocument/2006/relationships/slide" Target="slides/slide51.xml"/><Relationship Id="rId76" Type="http://schemas.openxmlformats.org/officeDocument/2006/relationships/tableStyles" Target="tableStyles.xml"/><Relationship Id="rId7" Type="http://schemas.openxmlformats.org/officeDocument/2006/relationships/slideMaster" Target="slideMasters/slideMaster4.xml"/><Relationship Id="rId71" Type="http://schemas.openxmlformats.org/officeDocument/2006/relationships/tags" Target="tags/tag1.xml"/><Relationship Id="rId2" Type="http://schemas.openxmlformats.org/officeDocument/2006/relationships/customXml" Target="../customXml/item2.xml"/><Relationship Id="rId16" Type="http://schemas.openxmlformats.org/officeDocument/2006/relationships/slideMaster" Target="slideMasters/slideMaster13.xml"/><Relationship Id="rId29" Type="http://schemas.openxmlformats.org/officeDocument/2006/relationships/slide" Target="slides/slide12.xml"/><Relationship Id="rId11" Type="http://schemas.openxmlformats.org/officeDocument/2006/relationships/slideMaster" Target="slideMasters/slideMaster8.xml"/><Relationship Id="rId24" Type="http://schemas.openxmlformats.org/officeDocument/2006/relationships/slide" Target="slides/slide7.xml"/><Relationship Id="rId32" Type="http://schemas.openxmlformats.org/officeDocument/2006/relationships/slide" Target="slides/slide15.xml"/><Relationship Id="rId37" Type="http://schemas.openxmlformats.org/officeDocument/2006/relationships/slide" Target="slides/slide20.xml"/><Relationship Id="rId40" Type="http://schemas.openxmlformats.org/officeDocument/2006/relationships/slide" Target="slides/slide23.xml"/><Relationship Id="rId45" Type="http://schemas.openxmlformats.org/officeDocument/2006/relationships/slide" Target="slides/slide28.xml"/><Relationship Id="rId53" Type="http://schemas.openxmlformats.org/officeDocument/2006/relationships/slide" Target="slides/slide36.xml"/><Relationship Id="rId58" Type="http://schemas.openxmlformats.org/officeDocument/2006/relationships/slide" Target="slides/slide41.xml"/><Relationship Id="rId66" Type="http://schemas.openxmlformats.org/officeDocument/2006/relationships/slide" Target="slides/slide49.xml"/><Relationship Id="rId74"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Master" Target="slideMasters/slideMaster12.xml"/><Relationship Id="rId23" Type="http://schemas.openxmlformats.org/officeDocument/2006/relationships/slide" Target="slides/slide6.xml"/><Relationship Id="rId28" Type="http://schemas.openxmlformats.org/officeDocument/2006/relationships/slide" Target="slides/slide11.xml"/><Relationship Id="rId36" Type="http://schemas.openxmlformats.org/officeDocument/2006/relationships/slide" Target="slides/slide19.xml"/><Relationship Id="rId49" Type="http://schemas.openxmlformats.org/officeDocument/2006/relationships/slide" Target="slides/slide32.xml"/><Relationship Id="rId57" Type="http://schemas.openxmlformats.org/officeDocument/2006/relationships/slide" Target="slides/slide40.xml"/><Relationship Id="rId61" Type="http://schemas.openxmlformats.org/officeDocument/2006/relationships/slide" Target="slides/slide44.xml"/><Relationship Id="rId10" Type="http://schemas.openxmlformats.org/officeDocument/2006/relationships/slideMaster" Target="slideMasters/slideMaster7.xml"/><Relationship Id="rId19" Type="http://schemas.openxmlformats.org/officeDocument/2006/relationships/slide" Target="slides/slide2.xml"/><Relationship Id="rId31" Type="http://schemas.openxmlformats.org/officeDocument/2006/relationships/slide" Target="slides/slide14.xml"/><Relationship Id="rId44" Type="http://schemas.openxmlformats.org/officeDocument/2006/relationships/slide" Target="slides/slide27.xml"/><Relationship Id="rId52" Type="http://schemas.openxmlformats.org/officeDocument/2006/relationships/slide" Target="slides/slide35.xml"/><Relationship Id="rId60" Type="http://schemas.openxmlformats.org/officeDocument/2006/relationships/slide" Target="slides/slide43.xml"/><Relationship Id="rId65" Type="http://schemas.openxmlformats.org/officeDocument/2006/relationships/slide" Target="slides/slide48.xml"/><Relationship Id="rId73" Type="http://schemas.openxmlformats.org/officeDocument/2006/relationships/presProps" Target="presProps.xml"/><Relationship Id="rId78"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 Target="slides/slide5.xml"/><Relationship Id="rId27" Type="http://schemas.openxmlformats.org/officeDocument/2006/relationships/slide" Target="slides/slide10.xml"/><Relationship Id="rId30" Type="http://schemas.openxmlformats.org/officeDocument/2006/relationships/slide" Target="slides/slide13.xml"/><Relationship Id="rId35" Type="http://schemas.openxmlformats.org/officeDocument/2006/relationships/slide" Target="slides/slide18.xml"/><Relationship Id="rId43" Type="http://schemas.openxmlformats.org/officeDocument/2006/relationships/slide" Target="slides/slide26.xml"/><Relationship Id="rId48" Type="http://schemas.openxmlformats.org/officeDocument/2006/relationships/slide" Target="slides/slide31.xml"/><Relationship Id="rId56" Type="http://schemas.openxmlformats.org/officeDocument/2006/relationships/slide" Target="slides/slide39.xml"/><Relationship Id="rId64" Type="http://schemas.openxmlformats.org/officeDocument/2006/relationships/slide" Target="slides/slide47.xml"/><Relationship Id="rId69" Type="http://schemas.openxmlformats.org/officeDocument/2006/relationships/slide" Target="slides/slide52.xml"/><Relationship Id="rId77" Type="http://schemas.microsoft.com/office/2016/11/relationships/changesInfo" Target="changesInfos/changesInfo1.xml"/><Relationship Id="rId8" Type="http://schemas.openxmlformats.org/officeDocument/2006/relationships/slideMaster" Target="slideMasters/slideMaster5.xml"/><Relationship Id="rId51" Type="http://schemas.openxmlformats.org/officeDocument/2006/relationships/slide" Target="slides/slide34.xml"/><Relationship Id="rId72" Type="http://schemas.openxmlformats.org/officeDocument/2006/relationships/commentAuthors" Target="commentAuthors.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25" Type="http://schemas.openxmlformats.org/officeDocument/2006/relationships/slide" Target="slides/slide8.xml"/><Relationship Id="rId33" Type="http://schemas.openxmlformats.org/officeDocument/2006/relationships/slide" Target="slides/slide16.xml"/><Relationship Id="rId38" Type="http://schemas.openxmlformats.org/officeDocument/2006/relationships/slide" Target="slides/slide21.xml"/><Relationship Id="rId46" Type="http://schemas.openxmlformats.org/officeDocument/2006/relationships/slide" Target="slides/slide29.xml"/><Relationship Id="rId59" Type="http://schemas.openxmlformats.org/officeDocument/2006/relationships/slide" Target="slides/slide42.xml"/><Relationship Id="rId67" Type="http://schemas.openxmlformats.org/officeDocument/2006/relationships/slide" Target="slides/slide50.xml"/><Relationship Id="rId20" Type="http://schemas.openxmlformats.org/officeDocument/2006/relationships/slide" Target="slides/slide3.xml"/><Relationship Id="rId41" Type="http://schemas.openxmlformats.org/officeDocument/2006/relationships/slide" Target="slides/slide24.xml"/><Relationship Id="rId54" Type="http://schemas.openxmlformats.org/officeDocument/2006/relationships/slide" Target="slides/slide37.xml"/><Relationship Id="rId62" Type="http://schemas.openxmlformats.org/officeDocument/2006/relationships/slide" Target="slides/slide45.xml"/><Relationship Id="rId70" Type="http://schemas.openxmlformats.org/officeDocument/2006/relationships/notesMaster" Target="notesMasters/notesMaster1.xml"/><Relationship Id="rId75"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esar De la Torre" userId="f9c14db2e5fef70d" providerId="LiveId" clId="{070E4FF0-4E01-44A0-B267-D2079BC65CA4}"/>
    <pc:docChg chg="undo custSel addSld delSld modSld sldOrd delSection modSection">
      <pc:chgData name="Cesar De la Torre" userId="f9c14db2e5fef70d" providerId="LiveId" clId="{070E4FF0-4E01-44A0-B267-D2079BC65CA4}" dt="2020-01-30T17:51:17.695" v="855" actId="20577"/>
      <pc:docMkLst>
        <pc:docMk/>
      </pc:docMkLst>
      <pc:sldChg chg="del delCm">
        <pc:chgData name="Cesar De la Torre" userId="f9c14db2e5fef70d" providerId="LiveId" clId="{070E4FF0-4E01-44A0-B267-D2079BC65CA4}" dt="2020-01-29T22:38:44.036" v="121" actId="2696"/>
        <pc:sldMkLst>
          <pc:docMk/>
          <pc:sldMk cId="1632078799" sldId="335"/>
        </pc:sldMkLst>
      </pc:sldChg>
      <pc:sldChg chg="del delCm">
        <pc:chgData name="Cesar De la Torre" userId="f9c14db2e5fef70d" providerId="LiveId" clId="{070E4FF0-4E01-44A0-B267-D2079BC65CA4}" dt="2020-01-29T23:20:19.021" v="257" actId="2696"/>
        <pc:sldMkLst>
          <pc:docMk/>
          <pc:sldMk cId="1090966949" sldId="1602"/>
        </pc:sldMkLst>
      </pc:sldChg>
      <pc:sldChg chg="del">
        <pc:chgData name="Cesar De la Torre" userId="f9c14db2e5fef70d" providerId="LiveId" clId="{070E4FF0-4E01-44A0-B267-D2079BC65CA4}" dt="2020-01-29T23:20:19.590" v="276" actId="2696"/>
        <pc:sldMkLst>
          <pc:docMk/>
          <pc:sldMk cId="2622935135" sldId="1608"/>
        </pc:sldMkLst>
      </pc:sldChg>
      <pc:sldChg chg="del">
        <pc:chgData name="Cesar De la Torre" userId="f9c14db2e5fef70d" providerId="LiveId" clId="{070E4FF0-4E01-44A0-B267-D2079BC65CA4}" dt="2020-01-29T23:20:19.230" v="265" actId="2696"/>
        <pc:sldMkLst>
          <pc:docMk/>
          <pc:sldMk cId="1400737895" sldId="1621"/>
        </pc:sldMkLst>
      </pc:sldChg>
      <pc:sldChg chg="del delCm">
        <pc:chgData name="Cesar De la Torre" userId="f9c14db2e5fef70d" providerId="LiveId" clId="{070E4FF0-4E01-44A0-B267-D2079BC65CA4}" dt="2020-01-29T23:20:18.996" v="255" actId="2696"/>
        <pc:sldMkLst>
          <pc:docMk/>
          <pc:sldMk cId="1308039210" sldId="1654"/>
        </pc:sldMkLst>
      </pc:sldChg>
      <pc:sldChg chg="del">
        <pc:chgData name="Cesar De la Torre" userId="f9c14db2e5fef70d" providerId="LiveId" clId="{070E4FF0-4E01-44A0-B267-D2079BC65CA4}" dt="2020-01-29T23:21:35.562" v="301" actId="2696"/>
        <pc:sldMkLst>
          <pc:docMk/>
          <pc:sldMk cId="3840623738" sldId="1731"/>
        </pc:sldMkLst>
      </pc:sldChg>
      <pc:sldChg chg="del">
        <pc:chgData name="Cesar De la Torre" userId="f9c14db2e5fef70d" providerId="LiveId" clId="{070E4FF0-4E01-44A0-B267-D2079BC65CA4}" dt="2020-01-29T23:22:37.023" v="318" actId="2696"/>
        <pc:sldMkLst>
          <pc:docMk/>
          <pc:sldMk cId="3757696244" sldId="1923"/>
        </pc:sldMkLst>
      </pc:sldChg>
      <pc:sldChg chg="del">
        <pc:chgData name="Cesar De la Torre" userId="f9c14db2e5fef70d" providerId="LiveId" clId="{070E4FF0-4E01-44A0-B267-D2079BC65CA4}" dt="2020-01-29T23:21:52.956" v="309" actId="2696"/>
        <pc:sldMkLst>
          <pc:docMk/>
          <pc:sldMk cId="2651532298" sldId="2257"/>
        </pc:sldMkLst>
      </pc:sldChg>
      <pc:sldChg chg="del">
        <pc:chgData name="Cesar De la Torre" userId="f9c14db2e5fef70d" providerId="LiveId" clId="{070E4FF0-4E01-44A0-B267-D2079BC65CA4}" dt="2020-01-29T23:20:19.166" v="262" actId="2696"/>
        <pc:sldMkLst>
          <pc:docMk/>
          <pc:sldMk cId="2698870722" sldId="2658"/>
        </pc:sldMkLst>
      </pc:sldChg>
      <pc:sldChg chg="del">
        <pc:chgData name="Cesar De la Torre" userId="f9c14db2e5fef70d" providerId="LiveId" clId="{070E4FF0-4E01-44A0-B267-D2079BC65CA4}" dt="2020-01-29T23:20:19.056" v="258" actId="2696"/>
        <pc:sldMkLst>
          <pc:docMk/>
          <pc:sldMk cId="2894882613" sldId="3371"/>
        </pc:sldMkLst>
      </pc:sldChg>
      <pc:sldChg chg="del">
        <pc:chgData name="Cesar De la Torre" userId="f9c14db2e5fef70d" providerId="LiveId" clId="{070E4FF0-4E01-44A0-B267-D2079BC65CA4}" dt="2020-01-29T23:22:37.055" v="319" actId="2696"/>
        <pc:sldMkLst>
          <pc:docMk/>
          <pc:sldMk cId="608109200" sldId="3435"/>
        </pc:sldMkLst>
      </pc:sldChg>
      <pc:sldChg chg="ord modTransition">
        <pc:chgData name="Cesar De la Torre" userId="f9c14db2e5fef70d" providerId="LiveId" clId="{070E4FF0-4E01-44A0-B267-D2079BC65CA4}" dt="2020-01-29T23:39:32.425" v="657"/>
        <pc:sldMkLst>
          <pc:docMk/>
          <pc:sldMk cId="4154488200" sldId="3448"/>
        </pc:sldMkLst>
      </pc:sldChg>
      <pc:sldChg chg="del delCm">
        <pc:chgData name="Cesar De la Torre" userId="f9c14db2e5fef70d" providerId="LiveId" clId="{070E4FF0-4E01-44A0-B267-D2079BC65CA4}" dt="2020-01-29T23:21:37.841" v="302" actId="2696"/>
        <pc:sldMkLst>
          <pc:docMk/>
          <pc:sldMk cId="1526714556" sldId="3466"/>
        </pc:sldMkLst>
      </pc:sldChg>
      <pc:sldChg chg="del">
        <pc:chgData name="Cesar De la Torre" userId="f9c14db2e5fef70d" providerId="LiveId" clId="{070E4FF0-4E01-44A0-B267-D2079BC65CA4}" dt="2020-01-29T23:22:01.783" v="316" actId="2696"/>
        <pc:sldMkLst>
          <pc:docMk/>
          <pc:sldMk cId="601094280" sldId="3468"/>
        </pc:sldMkLst>
      </pc:sldChg>
      <pc:sldChg chg="del">
        <pc:chgData name="Cesar De la Torre" userId="f9c14db2e5fef70d" providerId="LiveId" clId="{070E4FF0-4E01-44A0-B267-D2079BC65CA4}" dt="2020-01-29T23:21:48.522" v="307" actId="2696"/>
        <pc:sldMkLst>
          <pc:docMk/>
          <pc:sldMk cId="3390039443" sldId="3473"/>
        </pc:sldMkLst>
      </pc:sldChg>
      <pc:sldChg chg="ord modTransition">
        <pc:chgData name="Cesar De la Torre" userId="f9c14db2e5fef70d" providerId="LiveId" clId="{070E4FF0-4E01-44A0-B267-D2079BC65CA4}" dt="2020-01-29T23:39:32.425" v="657"/>
        <pc:sldMkLst>
          <pc:docMk/>
          <pc:sldMk cId="2194407508" sldId="3541"/>
        </pc:sldMkLst>
      </pc:sldChg>
      <pc:sldChg chg="del">
        <pc:chgData name="Cesar De la Torre" userId="f9c14db2e5fef70d" providerId="LiveId" clId="{070E4FF0-4E01-44A0-B267-D2079BC65CA4}" dt="2020-01-29T23:22:01.770" v="315" actId="2696"/>
        <pc:sldMkLst>
          <pc:docMk/>
          <pc:sldMk cId="4214638758" sldId="3574"/>
        </pc:sldMkLst>
      </pc:sldChg>
      <pc:sldChg chg="del delCm">
        <pc:chgData name="Cesar De la Torre" userId="f9c14db2e5fef70d" providerId="LiveId" clId="{070E4FF0-4E01-44A0-B267-D2079BC65CA4}" dt="2020-01-29T23:21:50.339" v="308" actId="2696"/>
        <pc:sldMkLst>
          <pc:docMk/>
          <pc:sldMk cId="1505699081" sldId="3576"/>
        </pc:sldMkLst>
      </pc:sldChg>
      <pc:sldChg chg="del">
        <pc:chgData name="Cesar De la Torre" userId="f9c14db2e5fef70d" providerId="LiveId" clId="{070E4FF0-4E01-44A0-B267-D2079BC65CA4}" dt="2020-01-29T23:21:40.613" v="303" actId="2696"/>
        <pc:sldMkLst>
          <pc:docMk/>
          <pc:sldMk cId="3535486780" sldId="3584"/>
        </pc:sldMkLst>
      </pc:sldChg>
      <pc:sldChg chg="del">
        <pc:chgData name="Cesar De la Torre" userId="f9c14db2e5fef70d" providerId="LiveId" clId="{070E4FF0-4E01-44A0-B267-D2079BC65CA4}" dt="2020-01-29T23:21:42.685" v="304" actId="2696"/>
        <pc:sldMkLst>
          <pc:docMk/>
          <pc:sldMk cId="2648310465" sldId="3585"/>
        </pc:sldMkLst>
      </pc:sldChg>
      <pc:sldChg chg="del">
        <pc:chgData name="Cesar De la Torre" userId="f9c14db2e5fef70d" providerId="LiveId" clId="{070E4FF0-4E01-44A0-B267-D2079BC65CA4}" dt="2020-01-29T23:21:44.554" v="305" actId="2696"/>
        <pc:sldMkLst>
          <pc:docMk/>
          <pc:sldMk cId="3755425167" sldId="3586"/>
        </pc:sldMkLst>
      </pc:sldChg>
      <pc:sldChg chg="del">
        <pc:chgData name="Cesar De la Torre" userId="f9c14db2e5fef70d" providerId="LiveId" clId="{070E4FF0-4E01-44A0-B267-D2079BC65CA4}" dt="2020-01-29T23:20:19.269" v="266" actId="2696"/>
        <pc:sldMkLst>
          <pc:docMk/>
          <pc:sldMk cId="2014225800" sldId="4631"/>
        </pc:sldMkLst>
      </pc:sldChg>
      <pc:sldChg chg="del">
        <pc:chgData name="Cesar De la Torre" userId="f9c14db2e5fef70d" providerId="LiveId" clId="{070E4FF0-4E01-44A0-B267-D2079BC65CA4}" dt="2020-01-29T23:20:19.318" v="268" actId="2696"/>
        <pc:sldMkLst>
          <pc:docMk/>
          <pc:sldMk cId="1983517047" sldId="4632"/>
        </pc:sldMkLst>
      </pc:sldChg>
      <pc:sldChg chg="del">
        <pc:chgData name="Cesar De la Torre" userId="f9c14db2e5fef70d" providerId="LiveId" clId="{070E4FF0-4E01-44A0-B267-D2079BC65CA4}" dt="2020-01-29T23:20:19.363" v="269" actId="2696"/>
        <pc:sldMkLst>
          <pc:docMk/>
          <pc:sldMk cId="2185587148" sldId="4633"/>
        </pc:sldMkLst>
      </pc:sldChg>
      <pc:sldChg chg="del">
        <pc:chgData name="Cesar De la Torre" userId="f9c14db2e5fef70d" providerId="LiveId" clId="{070E4FF0-4E01-44A0-B267-D2079BC65CA4}" dt="2020-01-29T23:20:19.423" v="270" actId="2696"/>
        <pc:sldMkLst>
          <pc:docMk/>
          <pc:sldMk cId="3060502048" sldId="4634"/>
        </pc:sldMkLst>
      </pc:sldChg>
      <pc:sldChg chg="del">
        <pc:chgData name="Cesar De la Torre" userId="f9c14db2e5fef70d" providerId="LiveId" clId="{070E4FF0-4E01-44A0-B267-D2079BC65CA4}" dt="2020-01-29T23:20:19.482" v="271" actId="2696"/>
        <pc:sldMkLst>
          <pc:docMk/>
          <pc:sldMk cId="1464545689" sldId="4637"/>
        </pc:sldMkLst>
      </pc:sldChg>
      <pc:sldChg chg="del">
        <pc:chgData name="Cesar De la Torre" userId="f9c14db2e5fef70d" providerId="LiveId" clId="{070E4FF0-4E01-44A0-B267-D2079BC65CA4}" dt="2020-01-29T23:22:36.961" v="317" actId="2696"/>
        <pc:sldMkLst>
          <pc:docMk/>
          <pc:sldMk cId="1000008597" sldId="4639"/>
        </pc:sldMkLst>
      </pc:sldChg>
      <pc:sldChg chg="del">
        <pc:chgData name="Cesar De la Torre" userId="f9c14db2e5fef70d" providerId="LiveId" clId="{070E4FF0-4E01-44A0-B267-D2079BC65CA4}" dt="2020-01-29T23:21:46.609" v="306" actId="2696"/>
        <pc:sldMkLst>
          <pc:docMk/>
          <pc:sldMk cId="2131296198" sldId="4643"/>
        </pc:sldMkLst>
      </pc:sldChg>
      <pc:sldChg chg="del">
        <pc:chgData name="Cesar De la Torre" userId="f9c14db2e5fef70d" providerId="LiveId" clId="{070E4FF0-4E01-44A0-B267-D2079BC65CA4}" dt="2020-01-29T23:20:19.135" v="261" actId="2696"/>
        <pc:sldMkLst>
          <pc:docMk/>
          <pc:sldMk cId="4052297297" sldId="4654"/>
        </pc:sldMkLst>
      </pc:sldChg>
      <pc:sldChg chg="del delCm">
        <pc:chgData name="Cesar De la Torre" userId="f9c14db2e5fef70d" providerId="LiveId" clId="{070E4FF0-4E01-44A0-B267-D2079BC65CA4}" dt="2020-01-29T23:20:25.241" v="293" actId="2696"/>
        <pc:sldMkLst>
          <pc:docMk/>
          <pc:sldMk cId="3070642659" sldId="4677"/>
        </pc:sldMkLst>
      </pc:sldChg>
      <pc:sldChg chg="del">
        <pc:chgData name="Cesar De la Torre" userId="f9c14db2e5fef70d" providerId="LiveId" clId="{070E4FF0-4E01-44A0-B267-D2079BC65CA4}" dt="2020-01-29T23:20:19.572" v="275" actId="2696"/>
        <pc:sldMkLst>
          <pc:docMk/>
          <pc:sldMk cId="2735025290" sldId="4684"/>
        </pc:sldMkLst>
      </pc:sldChg>
      <pc:sldChg chg="del">
        <pc:chgData name="Cesar De la Torre" userId="f9c14db2e5fef70d" providerId="LiveId" clId="{070E4FF0-4E01-44A0-B267-D2079BC65CA4}" dt="2020-01-29T23:21:54.456" v="311" actId="2696"/>
        <pc:sldMkLst>
          <pc:docMk/>
          <pc:sldMk cId="3654138725" sldId="8490"/>
        </pc:sldMkLst>
      </pc:sldChg>
      <pc:sldChg chg="del">
        <pc:chgData name="Cesar De la Torre" userId="f9c14db2e5fef70d" providerId="LiveId" clId="{070E4FF0-4E01-44A0-B267-D2079BC65CA4}" dt="2020-01-29T23:22:01.627" v="312" actId="2696"/>
        <pc:sldMkLst>
          <pc:docMk/>
          <pc:sldMk cId="3326295810" sldId="8491"/>
        </pc:sldMkLst>
      </pc:sldChg>
      <pc:sldChg chg="del">
        <pc:chgData name="Cesar De la Torre" userId="f9c14db2e5fef70d" providerId="LiveId" clId="{070E4FF0-4E01-44A0-B267-D2079BC65CA4}" dt="2020-01-29T23:22:01.760" v="314" actId="2696"/>
        <pc:sldMkLst>
          <pc:docMk/>
          <pc:sldMk cId="3966723874" sldId="8492"/>
        </pc:sldMkLst>
      </pc:sldChg>
      <pc:sldChg chg="del">
        <pc:chgData name="Cesar De la Torre" userId="f9c14db2e5fef70d" providerId="LiveId" clId="{070E4FF0-4E01-44A0-B267-D2079BC65CA4}" dt="2020-01-29T23:22:01.696" v="313" actId="2696"/>
        <pc:sldMkLst>
          <pc:docMk/>
          <pc:sldMk cId="1841721797" sldId="8493"/>
        </pc:sldMkLst>
      </pc:sldChg>
      <pc:sldChg chg="ord modTransition">
        <pc:chgData name="Cesar De la Torre" userId="f9c14db2e5fef70d" providerId="LiveId" clId="{070E4FF0-4E01-44A0-B267-D2079BC65CA4}" dt="2020-01-29T23:39:32.425" v="657"/>
        <pc:sldMkLst>
          <pc:docMk/>
          <pc:sldMk cId="3740289272" sldId="8503"/>
        </pc:sldMkLst>
      </pc:sldChg>
      <pc:sldChg chg="del">
        <pc:chgData name="Cesar De la Torre" userId="f9c14db2e5fef70d" providerId="LiveId" clId="{070E4FF0-4E01-44A0-B267-D2079BC65CA4}" dt="2020-01-29T23:20:19.211" v="264" actId="2696"/>
        <pc:sldMkLst>
          <pc:docMk/>
          <pc:sldMk cId="304183382" sldId="9848"/>
        </pc:sldMkLst>
      </pc:sldChg>
      <pc:sldChg chg="del delCm">
        <pc:chgData name="Cesar De la Torre" userId="f9c14db2e5fef70d" providerId="LiveId" clId="{070E4FF0-4E01-44A0-B267-D2079BC65CA4}" dt="2020-01-29T23:20:19.941" v="290" actId="2696"/>
        <pc:sldMkLst>
          <pc:docMk/>
          <pc:sldMk cId="3774445990" sldId="9849"/>
        </pc:sldMkLst>
      </pc:sldChg>
      <pc:sldChg chg="del">
        <pc:chgData name="Cesar De la Torre" userId="f9c14db2e5fef70d" providerId="LiveId" clId="{070E4FF0-4E01-44A0-B267-D2079BC65CA4}" dt="2020-01-29T23:20:19.522" v="272" actId="2696"/>
        <pc:sldMkLst>
          <pc:docMk/>
          <pc:sldMk cId="1413606909" sldId="9850"/>
        </pc:sldMkLst>
      </pc:sldChg>
      <pc:sldChg chg="del">
        <pc:chgData name="Cesar De la Torre" userId="f9c14db2e5fef70d" providerId="LiveId" clId="{070E4FF0-4E01-44A0-B267-D2079BC65CA4}" dt="2020-01-29T23:21:09.371" v="299" actId="2696"/>
        <pc:sldMkLst>
          <pc:docMk/>
          <pc:sldMk cId="767712710" sldId="9853"/>
        </pc:sldMkLst>
      </pc:sldChg>
      <pc:sldChg chg="del delCm">
        <pc:chgData name="Cesar De la Torre" userId="f9c14db2e5fef70d" providerId="LiveId" clId="{070E4FF0-4E01-44A0-B267-D2079BC65CA4}" dt="2020-01-29T23:20:19.955" v="291" actId="2696"/>
        <pc:sldMkLst>
          <pc:docMk/>
          <pc:sldMk cId="269063075" sldId="9854"/>
        </pc:sldMkLst>
      </pc:sldChg>
      <pc:sldChg chg="del delCm">
        <pc:chgData name="Cesar De la Torre" userId="f9c14db2e5fef70d" providerId="LiveId" clId="{070E4FF0-4E01-44A0-B267-D2079BC65CA4}" dt="2020-01-29T23:20:19.966" v="292" actId="2696"/>
        <pc:sldMkLst>
          <pc:docMk/>
          <pc:sldMk cId="457000768" sldId="9855"/>
        </pc:sldMkLst>
      </pc:sldChg>
      <pc:sldChg chg="del">
        <pc:chgData name="Cesar De la Torre" userId="f9c14db2e5fef70d" providerId="LiveId" clId="{070E4FF0-4E01-44A0-B267-D2079BC65CA4}" dt="2020-01-29T23:20:19.615" v="277" actId="2696"/>
        <pc:sldMkLst>
          <pc:docMk/>
          <pc:sldMk cId="761057151" sldId="9883"/>
        </pc:sldMkLst>
      </pc:sldChg>
      <pc:sldChg chg="del delCm">
        <pc:chgData name="Cesar De la Torre" userId="f9c14db2e5fef70d" providerId="LiveId" clId="{070E4FF0-4E01-44A0-B267-D2079BC65CA4}" dt="2020-01-29T23:20:19.688" v="279" actId="2696"/>
        <pc:sldMkLst>
          <pc:docMk/>
          <pc:sldMk cId="669594846" sldId="9981"/>
        </pc:sldMkLst>
      </pc:sldChg>
      <pc:sldChg chg="del">
        <pc:chgData name="Cesar De la Torre" userId="f9c14db2e5fef70d" providerId="LiveId" clId="{070E4FF0-4E01-44A0-B267-D2079BC65CA4}" dt="2020-01-29T23:20:19.539" v="273" actId="2696"/>
        <pc:sldMkLst>
          <pc:docMk/>
          <pc:sldMk cId="227635727" sldId="9986"/>
        </pc:sldMkLst>
      </pc:sldChg>
      <pc:sldChg chg="del">
        <pc:chgData name="Cesar De la Torre" userId="f9c14db2e5fef70d" providerId="LiveId" clId="{070E4FF0-4E01-44A0-B267-D2079BC65CA4}" dt="2020-01-29T23:20:19.101" v="259" actId="2696"/>
        <pc:sldMkLst>
          <pc:docMk/>
          <pc:sldMk cId="4177342259" sldId="9987"/>
        </pc:sldMkLst>
      </pc:sldChg>
      <pc:sldChg chg="del">
        <pc:chgData name="Cesar De la Torre" userId="f9c14db2e5fef70d" providerId="LiveId" clId="{070E4FF0-4E01-44A0-B267-D2079BC65CA4}" dt="2020-01-29T23:20:17.106" v="199" actId="2696"/>
        <pc:sldMkLst>
          <pc:docMk/>
          <pc:sldMk cId="1633948732" sldId="9989"/>
        </pc:sldMkLst>
      </pc:sldChg>
      <pc:sldChg chg="del delCm">
        <pc:chgData name="Cesar De la Torre" userId="f9c14db2e5fef70d" providerId="LiveId" clId="{070E4FF0-4E01-44A0-B267-D2079BC65CA4}" dt="2020-01-29T23:20:17.154" v="201" actId="2696"/>
        <pc:sldMkLst>
          <pc:docMk/>
          <pc:sldMk cId="1995751613" sldId="9993"/>
        </pc:sldMkLst>
      </pc:sldChg>
      <pc:sldChg chg="del delCm">
        <pc:chgData name="Cesar De la Torre" userId="f9c14db2e5fef70d" providerId="LiveId" clId="{070E4FF0-4E01-44A0-B267-D2079BC65CA4}" dt="2020-01-29T23:20:19.890" v="289" actId="2696"/>
        <pc:sldMkLst>
          <pc:docMk/>
          <pc:sldMk cId="25723118" sldId="9995"/>
        </pc:sldMkLst>
      </pc:sldChg>
      <pc:sldChg chg="del delCm">
        <pc:chgData name="Cesar De la Torre" userId="f9c14db2e5fef70d" providerId="LiveId" clId="{070E4FF0-4E01-44A0-B267-D2079BC65CA4}" dt="2020-01-29T23:20:19.856" v="288" actId="2696"/>
        <pc:sldMkLst>
          <pc:docMk/>
          <pc:sldMk cId="471833204" sldId="9996"/>
        </pc:sldMkLst>
      </pc:sldChg>
      <pc:sldChg chg="del">
        <pc:chgData name="Cesar De la Torre" userId="f9c14db2e5fef70d" providerId="LiveId" clId="{070E4FF0-4E01-44A0-B267-D2079BC65CA4}" dt="2020-01-29T23:20:19.838" v="286" actId="2696"/>
        <pc:sldMkLst>
          <pc:docMk/>
          <pc:sldMk cId="1253560255" sldId="9997"/>
        </pc:sldMkLst>
      </pc:sldChg>
      <pc:sldChg chg="del">
        <pc:chgData name="Cesar De la Torre" userId="f9c14db2e5fef70d" providerId="LiveId" clId="{070E4FF0-4E01-44A0-B267-D2079BC65CA4}" dt="2020-01-29T23:20:19.801" v="285" actId="2696"/>
        <pc:sldMkLst>
          <pc:docMk/>
          <pc:sldMk cId="3475299876" sldId="9998"/>
        </pc:sldMkLst>
      </pc:sldChg>
      <pc:sldChg chg="del">
        <pc:chgData name="Cesar De la Torre" userId="f9c14db2e5fef70d" providerId="LiveId" clId="{070E4FF0-4E01-44A0-B267-D2079BC65CA4}" dt="2020-01-29T23:20:19.775" v="283" actId="2696"/>
        <pc:sldMkLst>
          <pc:docMk/>
          <pc:sldMk cId="3788780769" sldId="9999"/>
        </pc:sldMkLst>
      </pc:sldChg>
      <pc:sldChg chg="del delCm">
        <pc:chgData name="Cesar De la Torre" userId="f9c14db2e5fef70d" providerId="LiveId" clId="{070E4FF0-4E01-44A0-B267-D2079BC65CA4}" dt="2020-01-29T23:20:19.742" v="282" actId="2696"/>
        <pc:sldMkLst>
          <pc:docMk/>
          <pc:sldMk cId="2520804528" sldId="10000"/>
        </pc:sldMkLst>
      </pc:sldChg>
      <pc:sldChg chg="del delCm">
        <pc:chgData name="Cesar De la Torre" userId="f9c14db2e5fef70d" providerId="LiveId" clId="{070E4FF0-4E01-44A0-B267-D2079BC65CA4}" dt="2020-01-29T23:20:19.716" v="281" actId="2696"/>
        <pc:sldMkLst>
          <pc:docMk/>
          <pc:sldMk cId="2021344324" sldId="10001"/>
        </pc:sldMkLst>
      </pc:sldChg>
      <pc:sldChg chg="modSp delCm modCm">
        <pc:chgData name="Cesar De la Torre" userId="f9c14db2e5fef70d" providerId="LiveId" clId="{070E4FF0-4E01-44A0-B267-D2079BC65CA4}" dt="2020-01-30T17:45:22.939" v="788" actId="20577"/>
        <pc:sldMkLst>
          <pc:docMk/>
          <pc:sldMk cId="956053210" sldId="10002"/>
        </pc:sldMkLst>
        <pc:spChg chg="mod">
          <ac:chgData name="Cesar De la Torre" userId="f9c14db2e5fef70d" providerId="LiveId" clId="{070E4FF0-4E01-44A0-B267-D2079BC65CA4}" dt="2020-01-30T17:45:22.939" v="788" actId="20577"/>
          <ac:spMkLst>
            <pc:docMk/>
            <pc:sldMk cId="956053210" sldId="10002"/>
            <ac:spMk id="2" creationId="{D73084B9-E37E-4841-ADE3-D1614D06A84A}"/>
          </ac:spMkLst>
        </pc:spChg>
      </pc:sldChg>
      <pc:sldChg chg="modSp delCm">
        <pc:chgData name="Cesar De la Torre" userId="f9c14db2e5fef70d" providerId="LiveId" clId="{070E4FF0-4E01-44A0-B267-D2079BC65CA4}" dt="2020-01-29T22:38:23.760" v="120" actId="6549"/>
        <pc:sldMkLst>
          <pc:docMk/>
          <pc:sldMk cId="2596180443" sldId="10003"/>
        </pc:sldMkLst>
        <pc:spChg chg="mod">
          <ac:chgData name="Cesar De la Torre" userId="f9c14db2e5fef70d" providerId="LiveId" clId="{070E4FF0-4E01-44A0-B267-D2079BC65CA4}" dt="2020-01-29T22:38:23.760" v="120" actId="6549"/>
          <ac:spMkLst>
            <pc:docMk/>
            <pc:sldMk cId="2596180443" sldId="10003"/>
            <ac:spMk id="13" creationId="{3905F669-3053-496B-A034-3AD6AB99ECDB}"/>
          </ac:spMkLst>
        </pc:spChg>
      </pc:sldChg>
      <pc:sldChg chg="del delCm">
        <pc:chgData name="Cesar De la Torre" userId="f9c14db2e5fef70d" providerId="LiveId" clId="{070E4FF0-4E01-44A0-B267-D2079BC65CA4}" dt="2020-01-29T23:20:17.654" v="212" actId="2696"/>
        <pc:sldMkLst>
          <pc:docMk/>
          <pc:sldMk cId="4041758378" sldId="10004"/>
        </pc:sldMkLst>
      </pc:sldChg>
      <pc:sldChg chg="del delCm">
        <pc:chgData name="Cesar De la Torre" userId="f9c14db2e5fef70d" providerId="LiveId" clId="{070E4FF0-4E01-44A0-B267-D2079BC65CA4}" dt="2020-01-29T23:20:17.633" v="211" actId="2696"/>
        <pc:sldMkLst>
          <pc:docMk/>
          <pc:sldMk cId="1070763375" sldId="10005"/>
        </pc:sldMkLst>
      </pc:sldChg>
      <pc:sldChg chg="del delCm">
        <pc:chgData name="Cesar De la Torre" userId="f9c14db2e5fef70d" providerId="LiveId" clId="{070E4FF0-4E01-44A0-B267-D2079BC65CA4}" dt="2020-01-29T23:20:17.671" v="213" actId="2696"/>
        <pc:sldMkLst>
          <pc:docMk/>
          <pc:sldMk cId="72440607" sldId="10006"/>
        </pc:sldMkLst>
      </pc:sldChg>
      <pc:sldChg chg="del delCm">
        <pc:chgData name="Cesar De la Torre" userId="f9c14db2e5fef70d" providerId="LiveId" clId="{070E4FF0-4E01-44A0-B267-D2079BC65CA4}" dt="2020-01-29T23:20:17.687" v="214" actId="2696"/>
        <pc:sldMkLst>
          <pc:docMk/>
          <pc:sldMk cId="245792607" sldId="10007"/>
        </pc:sldMkLst>
      </pc:sldChg>
      <pc:sldChg chg="modSp delCm">
        <pc:chgData name="Cesar De la Torre" userId="f9c14db2e5fef70d" providerId="LiveId" clId="{070E4FF0-4E01-44A0-B267-D2079BC65CA4}" dt="2020-01-30T00:13:02.983" v="761" actId="20577"/>
        <pc:sldMkLst>
          <pc:docMk/>
          <pc:sldMk cId="848230678" sldId="10013"/>
        </pc:sldMkLst>
        <pc:spChg chg="mod">
          <ac:chgData name="Cesar De la Torre" userId="f9c14db2e5fef70d" providerId="LiveId" clId="{070E4FF0-4E01-44A0-B267-D2079BC65CA4}" dt="2020-01-30T00:13:02.983" v="761" actId="20577"/>
          <ac:spMkLst>
            <pc:docMk/>
            <pc:sldMk cId="848230678" sldId="10013"/>
            <ac:spMk id="22" creationId="{2967A4E3-CD8A-4696-A990-3396C832B521}"/>
          </ac:spMkLst>
        </pc:spChg>
      </pc:sldChg>
      <pc:sldChg chg="del delCm">
        <pc:chgData name="Cesar De la Torre" userId="f9c14db2e5fef70d" providerId="LiveId" clId="{070E4FF0-4E01-44A0-B267-D2079BC65CA4}" dt="2020-01-29T23:20:17.806" v="222" actId="2696"/>
        <pc:sldMkLst>
          <pc:docMk/>
          <pc:sldMk cId="1849118206" sldId="10023"/>
        </pc:sldMkLst>
      </pc:sldChg>
      <pc:sldChg chg="del delCm">
        <pc:chgData name="Cesar De la Torre" userId="f9c14db2e5fef70d" providerId="LiveId" clId="{070E4FF0-4E01-44A0-B267-D2079BC65CA4}" dt="2020-01-29T23:20:17.883" v="226" actId="2696"/>
        <pc:sldMkLst>
          <pc:docMk/>
          <pc:sldMk cId="2586936559" sldId="10026"/>
        </pc:sldMkLst>
      </pc:sldChg>
      <pc:sldChg chg="del delCm">
        <pc:chgData name="Cesar De la Torre" userId="f9c14db2e5fef70d" providerId="LiveId" clId="{070E4FF0-4E01-44A0-B267-D2079BC65CA4}" dt="2020-01-29T23:20:17.866" v="225" actId="2696"/>
        <pc:sldMkLst>
          <pc:docMk/>
          <pc:sldMk cId="2098753455" sldId="10029"/>
        </pc:sldMkLst>
      </pc:sldChg>
      <pc:sldChg chg="del delCm">
        <pc:chgData name="Cesar De la Torre" userId="f9c14db2e5fef70d" providerId="LiveId" clId="{070E4FF0-4E01-44A0-B267-D2079BC65CA4}" dt="2020-01-29T23:20:17.905" v="227" actId="2696"/>
        <pc:sldMkLst>
          <pc:docMk/>
          <pc:sldMk cId="2846543090" sldId="10030"/>
        </pc:sldMkLst>
      </pc:sldChg>
      <pc:sldChg chg="del delCm">
        <pc:chgData name="Cesar De la Torre" userId="f9c14db2e5fef70d" providerId="LiveId" clId="{070E4FF0-4E01-44A0-B267-D2079BC65CA4}" dt="2020-01-29T23:20:17.936" v="228" actId="2696"/>
        <pc:sldMkLst>
          <pc:docMk/>
          <pc:sldMk cId="1013072208" sldId="10031"/>
        </pc:sldMkLst>
      </pc:sldChg>
      <pc:sldChg chg="del delCm">
        <pc:chgData name="Cesar De la Torre" userId="f9c14db2e5fef70d" providerId="LiveId" clId="{070E4FF0-4E01-44A0-B267-D2079BC65CA4}" dt="2020-01-29T23:20:17.849" v="224" actId="2696"/>
        <pc:sldMkLst>
          <pc:docMk/>
          <pc:sldMk cId="1534675189" sldId="10032"/>
        </pc:sldMkLst>
      </pc:sldChg>
      <pc:sldChg chg="del delCm">
        <pc:chgData name="Cesar De la Torre" userId="f9c14db2e5fef70d" providerId="LiveId" clId="{070E4FF0-4E01-44A0-B267-D2079BC65CA4}" dt="2020-01-29T23:10:18.104" v="133" actId="2696"/>
        <pc:sldMkLst>
          <pc:docMk/>
          <pc:sldMk cId="4134626922" sldId="10033"/>
        </pc:sldMkLst>
      </pc:sldChg>
      <pc:sldChg chg="del delCm">
        <pc:chgData name="Cesar De la Torre" userId="f9c14db2e5fef70d" providerId="LiveId" clId="{070E4FF0-4E01-44A0-B267-D2079BC65CA4}" dt="2020-01-29T23:20:17.788" v="220" actId="2696"/>
        <pc:sldMkLst>
          <pc:docMk/>
          <pc:sldMk cId="2933184856" sldId="10034"/>
        </pc:sldMkLst>
      </pc:sldChg>
      <pc:sldChg chg="del delCm">
        <pc:chgData name="Cesar De la Torre" userId="f9c14db2e5fef70d" providerId="LiveId" clId="{070E4FF0-4E01-44A0-B267-D2079BC65CA4}" dt="2020-01-29T23:20:17.707" v="215" actId="2696"/>
        <pc:sldMkLst>
          <pc:docMk/>
          <pc:sldMk cId="3982469690" sldId="10035"/>
        </pc:sldMkLst>
      </pc:sldChg>
      <pc:sldChg chg="del delCm">
        <pc:chgData name="Cesar De la Torre" userId="f9c14db2e5fef70d" providerId="LiveId" clId="{070E4FF0-4E01-44A0-B267-D2079BC65CA4}" dt="2020-01-29T23:20:17.731" v="216" actId="2696"/>
        <pc:sldMkLst>
          <pc:docMk/>
          <pc:sldMk cId="3851808464" sldId="10036"/>
        </pc:sldMkLst>
      </pc:sldChg>
      <pc:sldChg chg="del delCm">
        <pc:chgData name="Cesar De la Torre" userId="f9c14db2e5fef70d" providerId="LiveId" clId="{070E4FF0-4E01-44A0-B267-D2079BC65CA4}" dt="2020-01-29T23:20:17.752" v="217" actId="2696"/>
        <pc:sldMkLst>
          <pc:docMk/>
          <pc:sldMk cId="2428893337" sldId="10037"/>
        </pc:sldMkLst>
      </pc:sldChg>
      <pc:sldChg chg="del delCm">
        <pc:chgData name="Cesar De la Torre" userId="f9c14db2e5fef70d" providerId="LiveId" clId="{070E4FF0-4E01-44A0-B267-D2079BC65CA4}" dt="2020-01-29T23:10:18.139" v="135" actId="2696"/>
        <pc:sldMkLst>
          <pc:docMk/>
          <pc:sldMk cId="734924352" sldId="2076136169"/>
        </pc:sldMkLst>
      </pc:sldChg>
      <pc:sldChg chg="del delCm">
        <pc:chgData name="Cesar De la Torre" userId="f9c14db2e5fef70d" providerId="LiveId" clId="{070E4FF0-4E01-44A0-B267-D2079BC65CA4}" dt="2020-01-29T23:18:06.963" v="196" actId="2696"/>
        <pc:sldMkLst>
          <pc:docMk/>
          <pc:sldMk cId="2000258422" sldId="2076136171"/>
        </pc:sldMkLst>
      </pc:sldChg>
      <pc:sldChg chg="del">
        <pc:chgData name="Cesar De la Torre" userId="f9c14db2e5fef70d" providerId="LiveId" clId="{070E4FF0-4E01-44A0-B267-D2079BC65CA4}" dt="2020-01-29T23:18:04.322" v="194" actId="2696"/>
        <pc:sldMkLst>
          <pc:docMk/>
          <pc:sldMk cId="1747938825" sldId="2076136172"/>
        </pc:sldMkLst>
      </pc:sldChg>
      <pc:sldChg chg="del delCm">
        <pc:chgData name="Cesar De la Torre" userId="f9c14db2e5fef70d" providerId="LiveId" clId="{070E4FF0-4E01-44A0-B267-D2079BC65CA4}" dt="2020-01-29T23:09:36.414" v="130" actId="2696"/>
        <pc:sldMkLst>
          <pc:docMk/>
          <pc:sldMk cId="1551833021" sldId="2076136180"/>
        </pc:sldMkLst>
      </pc:sldChg>
      <pc:sldChg chg="del delCm">
        <pc:chgData name="Cesar De la Torre" userId="f9c14db2e5fef70d" providerId="LiveId" clId="{070E4FF0-4E01-44A0-B267-D2079BC65CA4}" dt="2020-01-29T23:18:09.289" v="197" actId="2696"/>
        <pc:sldMkLst>
          <pc:docMk/>
          <pc:sldMk cId="3963057882" sldId="2076136182"/>
        </pc:sldMkLst>
      </pc:sldChg>
      <pc:sldChg chg="del delCm">
        <pc:chgData name="Cesar De la Torre" userId="f9c14db2e5fef70d" providerId="LiveId" clId="{070E4FF0-4E01-44A0-B267-D2079BC65CA4}" dt="2020-01-29T23:20:17.138" v="200" actId="2696"/>
        <pc:sldMkLst>
          <pc:docMk/>
          <pc:sldMk cId="1765657779" sldId="2076136538"/>
        </pc:sldMkLst>
      </pc:sldChg>
      <pc:sldChg chg="delCm">
        <pc:chgData name="Cesar De la Torre" userId="f9c14db2e5fef70d" providerId="LiveId" clId="{070E4FF0-4E01-44A0-B267-D2079BC65CA4}" dt="2020-01-29T22:37:18.946" v="6" actId="1592"/>
        <pc:sldMkLst>
          <pc:docMk/>
          <pc:sldMk cId="3654114467" sldId="2076136539"/>
        </pc:sldMkLst>
      </pc:sldChg>
      <pc:sldChg chg="del delCm">
        <pc:chgData name="Cesar De la Torre" userId="f9c14db2e5fef70d" providerId="LiveId" clId="{070E4FF0-4E01-44A0-B267-D2079BC65CA4}" dt="2020-01-29T23:10:18.154" v="136" actId="2696"/>
        <pc:sldMkLst>
          <pc:docMk/>
          <pc:sldMk cId="4125992168" sldId="2076136850"/>
        </pc:sldMkLst>
      </pc:sldChg>
      <pc:sldChg chg="del delCm">
        <pc:chgData name="Cesar De la Torre" userId="f9c14db2e5fef70d" providerId="LiveId" clId="{070E4FF0-4E01-44A0-B267-D2079BC65CA4}" dt="2020-01-29T23:10:18.125" v="134" actId="2696"/>
        <pc:sldMkLst>
          <pc:docMk/>
          <pc:sldMk cId="2796028156" sldId="2076136851"/>
        </pc:sldMkLst>
      </pc:sldChg>
      <pc:sldChg chg="del">
        <pc:chgData name="Cesar De la Torre" userId="f9c14db2e5fef70d" providerId="LiveId" clId="{070E4FF0-4E01-44A0-B267-D2079BC65CA4}" dt="2020-01-29T23:13:33.130" v="142" actId="2696"/>
        <pc:sldMkLst>
          <pc:docMk/>
          <pc:sldMk cId="1246095233" sldId="2076136852"/>
        </pc:sldMkLst>
      </pc:sldChg>
      <pc:sldChg chg="addSp delSp modSp ord modTransition delCm">
        <pc:chgData name="Cesar De la Torre" userId="f9c14db2e5fef70d" providerId="LiveId" clId="{070E4FF0-4E01-44A0-B267-D2079BC65CA4}" dt="2020-01-30T00:14:23.371" v="781" actId="403"/>
        <pc:sldMkLst>
          <pc:docMk/>
          <pc:sldMk cId="3621524755" sldId="2076136853"/>
        </pc:sldMkLst>
        <pc:spChg chg="del mod">
          <ac:chgData name="Cesar De la Torre" userId="f9c14db2e5fef70d" providerId="LiveId" clId="{070E4FF0-4E01-44A0-B267-D2079BC65CA4}" dt="2020-01-30T00:13:58.554" v="767" actId="478"/>
          <ac:spMkLst>
            <pc:docMk/>
            <pc:sldMk cId="3621524755" sldId="2076136853"/>
            <ac:spMk id="3" creationId="{00000000-0000-0000-0000-000000000000}"/>
          </ac:spMkLst>
        </pc:spChg>
        <pc:spChg chg="del mod">
          <ac:chgData name="Cesar De la Torre" userId="f9c14db2e5fef70d" providerId="LiveId" clId="{070E4FF0-4E01-44A0-B267-D2079BC65CA4}" dt="2020-01-29T23:24:31.818" v="427" actId="478"/>
          <ac:spMkLst>
            <pc:docMk/>
            <pc:sldMk cId="3621524755" sldId="2076136853"/>
            <ac:spMk id="4" creationId="{00000000-0000-0000-0000-000000000000}"/>
          </ac:spMkLst>
        </pc:spChg>
        <pc:spChg chg="add del mod">
          <ac:chgData name="Cesar De la Torre" userId="f9c14db2e5fef70d" providerId="LiveId" clId="{070E4FF0-4E01-44A0-B267-D2079BC65CA4}" dt="2020-01-29T23:25:00.737" v="469" actId="478"/>
          <ac:spMkLst>
            <pc:docMk/>
            <pc:sldMk cId="3621524755" sldId="2076136853"/>
            <ac:spMk id="5" creationId="{E8904A7E-E630-47A1-8FB8-48665CD0F1B5}"/>
          </ac:spMkLst>
        </pc:spChg>
        <pc:spChg chg="add mod">
          <ac:chgData name="Cesar De la Torre" userId="f9c14db2e5fef70d" providerId="LiveId" clId="{070E4FF0-4E01-44A0-B267-D2079BC65CA4}" dt="2020-01-30T00:14:23.371" v="781" actId="403"/>
          <ac:spMkLst>
            <pc:docMk/>
            <pc:sldMk cId="3621524755" sldId="2076136853"/>
            <ac:spMk id="6" creationId="{0C8F3CC0-1B88-40FF-869A-53311B2DB459}"/>
          </ac:spMkLst>
        </pc:spChg>
      </pc:sldChg>
      <pc:sldChg chg="del delCm">
        <pc:chgData name="Cesar De la Torre" userId="f9c14db2e5fef70d" providerId="LiveId" clId="{070E4FF0-4E01-44A0-B267-D2079BC65CA4}" dt="2020-01-29T23:17:58.673" v="193" actId="2696"/>
        <pc:sldMkLst>
          <pc:docMk/>
          <pc:sldMk cId="1201733651" sldId="2076136854"/>
        </pc:sldMkLst>
      </pc:sldChg>
      <pc:sldChg chg="delCm">
        <pc:chgData name="Cesar De la Torre" userId="f9c14db2e5fef70d" providerId="LiveId" clId="{070E4FF0-4E01-44A0-B267-D2079BC65CA4}" dt="2020-01-29T22:37:18.946" v="7" actId="1592"/>
        <pc:sldMkLst>
          <pc:docMk/>
          <pc:sldMk cId="4077034809" sldId="2076136856"/>
        </pc:sldMkLst>
      </pc:sldChg>
      <pc:sldChg chg="delCm">
        <pc:chgData name="Cesar De la Torre" userId="f9c14db2e5fef70d" providerId="LiveId" clId="{070E4FF0-4E01-44A0-B267-D2079BC65CA4}" dt="2020-01-29T22:37:18.946" v="8" actId="1592"/>
        <pc:sldMkLst>
          <pc:docMk/>
          <pc:sldMk cId="3726912477" sldId="2076136857"/>
        </pc:sldMkLst>
      </pc:sldChg>
      <pc:sldChg chg="delCm">
        <pc:chgData name="Cesar De la Torre" userId="f9c14db2e5fef70d" providerId="LiveId" clId="{070E4FF0-4E01-44A0-B267-D2079BC65CA4}" dt="2020-01-29T22:37:18.946" v="9" actId="1592"/>
        <pc:sldMkLst>
          <pc:docMk/>
          <pc:sldMk cId="2067579637" sldId="2076136858"/>
        </pc:sldMkLst>
      </pc:sldChg>
      <pc:sldChg chg="del delCm">
        <pc:chgData name="Cesar De la Torre" userId="f9c14db2e5fef70d" providerId="LiveId" clId="{070E4FF0-4E01-44A0-B267-D2079BC65CA4}" dt="2020-01-29T23:10:18.197" v="139" actId="2696"/>
        <pc:sldMkLst>
          <pc:docMk/>
          <pc:sldMk cId="3578742681" sldId="2076136860"/>
        </pc:sldMkLst>
      </pc:sldChg>
      <pc:sldChg chg="del ord delCm">
        <pc:chgData name="Cesar De la Torre" userId="f9c14db2e5fef70d" providerId="LiveId" clId="{070E4FF0-4E01-44A0-B267-D2079BC65CA4}" dt="2020-01-30T00:14:37.348" v="782" actId="2696"/>
        <pc:sldMkLst>
          <pc:docMk/>
          <pc:sldMk cId="503442573" sldId="2076136861"/>
        </pc:sldMkLst>
      </pc:sldChg>
      <pc:sldChg chg="del">
        <pc:chgData name="Cesar De la Torre" userId="f9c14db2e5fef70d" providerId="LiveId" clId="{070E4FF0-4E01-44A0-B267-D2079BC65CA4}" dt="2020-01-29T23:23:02.607" v="320" actId="2696"/>
        <pc:sldMkLst>
          <pc:docMk/>
          <pc:sldMk cId="1234210713" sldId="2076136862"/>
        </pc:sldMkLst>
      </pc:sldChg>
      <pc:sldChg chg="ord">
        <pc:chgData name="Cesar De la Torre" userId="f9c14db2e5fef70d" providerId="LiveId" clId="{070E4FF0-4E01-44A0-B267-D2079BC65CA4}" dt="2020-01-29T23:40:11.309" v="678"/>
        <pc:sldMkLst>
          <pc:docMk/>
          <pc:sldMk cId="3635403168" sldId="2076136864"/>
        </pc:sldMkLst>
      </pc:sldChg>
      <pc:sldChg chg="modTransition">
        <pc:chgData name="Cesar De la Torre" userId="f9c14db2e5fef70d" providerId="LiveId" clId="{070E4FF0-4E01-44A0-B267-D2079BC65CA4}" dt="2020-01-29T23:39:32.425" v="657"/>
        <pc:sldMkLst>
          <pc:docMk/>
          <pc:sldMk cId="2093482947" sldId="2076136867"/>
        </pc:sldMkLst>
      </pc:sldChg>
      <pc:sldChg chg="del delCm">
        <pc:chgData name="Cesar De la Torre" userId="f9c14db2e5fef70d" providerId="LiveId" clId="{070E4FF0-4E01-44A0-B267-D2079BC65CA4}" dt="2020-01-29T23:38:43.668" v="647" actId="2696"/>
        <pc:sldMkLst>
          <pc:docMk/>
          <pc:sldMk cId="4010985610" sldId="2076136867"/>
        </pc:sldMkLst>
      </pc:sldChg>
      <pc:sldChg chg="del delCm">
        <pc:chgData name="Cesar De la Torre" userId="f9c14db2e5fef70d" providerId="LiveId" clId="{070E4FF0-4E01-44A0-B267-D2079BC65CA4}" dt="2020-01-29T23:38:43.663" v="646" actId="2696"/>
        <pc:sldMkLst>
          <pc:docMk/>
          <pc:sldMk cId="2925705458" sldId="2076136868"/>
        </pc:sldMkLst>
      </pc:sldChg>
      <pc:sldChg chg="modTransition">
        <pc:chgData name="Cesar De la Torre" userId="f9c14db2e5fef70d" providerId="LiveId" clId="{070E4FF0-4E01-44A0-B267-D2079BC65CA4}" dt="2020-01-29T23:39:32.425" v="657"/>
        <pc:sldMkLst>
          <pc:docMk/>
          <pc:sldMk cId="3271288248" sldId="2076136868"/>
        </pc:sldMkLst>
      </pc:sldChg>
      <pc:sldChg chg="modTransition">
        <pc:chgData name="Cesar De la Torre" userId="f9c14db2e5fef70d" providerId="LiveId" clId="{070E4FF0-4E01-44A0-B267-D2079BC65CA4}" dt="2020-01-29T23:39:32.425" v="657"/>
        <pc:sldMkLst>
          <pc:docMk/>
          <pc:sldMk cId="1796060539" sldId="2076136869"/>
        </pc:sldMkLst>
      </pc:sldChg>
      <pc:sldChg chg="del delCm">
        <pc:chgData name="Cesar De la Torre" userId="f9c14db2e5fef70d" providerId="LiveId" clId="{070E4FF0-4E01-44A0-B267-D2079BC65CA4}" dt="2020-01-29T23:38:43.673" v="648" actId="2696"/>
        <pc:sldMkLst>
          <pc:docMk/>
          <pc:sldMk cId="4129255701" sldId="2076136869"/>
        </pc:sldMkLst>
      </pc:sldChg>
      <pc:sldChg chg="del delCm">
        <pc:chgData name="Cesar De la Torre" userId="f9c14db2e5fef70d" providerId="LiveId" clId="{070E4FF0-4E01-44A0-B267-D2079BC65CA4}" dt="2020-01-29T23:38:43.658" v="645" actId="2696"/>
        <pc:sldMkLst>
          <pc:docMk/>
          <pc:sldMk cId="1416325277" sldId="2076136870"/>
        </pc:sldMkLst>
      </pc:sldChg>
      <pc:sldChg chg="modTransition">
        <pc:chgData name="Cesar De la Torre" userId="f9c14db2e5fef70d" providerId="LiveId" clId="{070E4FF0-4E01-44A0-B267-D2079BC65CA4}" dt="2020-01-29T23:39:32.425" v="657"/>
        <pc:sldMkLst>
          <pc:docMk/>
          <pc:sldMk cId="3275625083" sldId="2076136870"/>
        </pc:sldMkLst>
      </pc:sldChg>
      <pc:sldChg chg="modTransition">
        <pc:chgData name="Cesar De la Torre" userId="f9c14db2e5fef70d" providerId="LiveId" clId="{070E4FF0-4E01-44A0-B267-D2079BC65CA4}" dt="2020-01-29T23:39:32.425" v="657"/>
        <pc:sldMkLst>
          <pc:docMk/>
          <pc:sldMk cId="1295474180" sldId="2076136871"/>
        </pc:sldMkLst>
      </pc:sldChg>
      <pc:sldChg chg="del delCm">
        <pc:chgData name="Cesar De la Torre" userId="f9c14db2e5fef70d" providerId="LiveId" clId="{070E4FF0-4E01-44A0-B267-D2079BC65CA4}" dt="2020-01-29T23:38:43.651" v="644" actId="2696"/>
        <pc:sldMkLst>
          <pc:docMk/>
          <pc:sldMk cId="2079218770" sldId="2076136871"/>
        </pc:sldMkLst>
      </pc:sldChg>
      <pc:sldChg chg="del">
        <pc:chgData name="Cesar De la Torre" userId="f9c14db2e5fef70d" providerId="LiveId" clId="{070E4FF0-4E01-44A0-B267-D2079BC65CA4}" dt="2020-01-29T23:38:43.647" v="643" actId="2696"/>
        <pc:sldMkLst>
          <pc:docMk/>
          <pc:sldMk cId="889996283" sldId="2076136872"/>
        </pc:sldMkLst>
      </pc:sldChg>
      <pc:sldChg chg="modTransition">
        <pc:chgData name="Cesar De la Torre" userId="f9c14db2e5fef70d" providerId="LiveId" clId="{070E4FF0-4E01-44A0-B267-D2079BC65CA4}" dt="2020-01-29T23:39:32.425" v="657"/>
        <pc:sldMkLst>
          <pc:docMk/>
          <pc:sldMk cId="3020071796" sldId="2076136872"/>
        </pc:sldMkLst>
      </pc:sldChg>
      <pc:sldChg chg="modSp delCm">
        <pc:chgData name="Cesar De la Torre" userId="f9c14db2e5fef70d" providerId="LiveId" clId="{070E4FF0-4E01-44A0-B267-D2079BC65CA4}" dt="2020-01-29T22:39:37.807" v="129" actId="13926"/>
        <pc:sldMkLst>
          <pc:docMk/>
          <pc:sldMk cId="1256915756" sldId="2076136873"/>
        </pc:sldMkLst>
        <pc:spChg chg="mod">
          <ac:chgData name="Cesar De la Torre" userId="f9c14db2e5fef70d" providerId="LiveId" clId="{070E4FF0-4E01-44A0-B267-D2079BC65CA4}" dt="2020-01-29T22:39:37.807" v="129" actId="13926"/>
          <ac:spMkLst>
            <pc:docMk/>
            <pc:sldMk cId="1256915756" sldId="2076136873"/>
            <ac:spMk id="137" creationId="{DCE43057-CD55-4FBF-8E5E-EFD7EF03BD4D}"/>
          </ac:spMkLst>
        </pc:spChg>
      </pc:sldChg>
      <pc:sldChg chg="del delCm">
        <pc:chgData name="Cesar De la Torre" userId="f9c14db2e5fef70d" providerId="LiveId" clId="{070E4FF0-4E01-44A0-B267-D2079BC65CA4}" dt="2020-01-30T00:13:06.272" v="762" actId="2696"/>
        <pc:sldMkLst>
          <pc:docMk/>
          <pc:sldMk cId="1559008067" sldId="2076136874"/>
        </pc:sldMkLst>
      </pc:sldChg>
      <pc:sldChg chg="delCm">
        <pc:chgData name="Cesar De la Torre" userId="f9c14db2e5fef70d" providerId="LiveId" clId="{070E4FF0-4E01-44A0-B267-D2079BC65CA4}" dt="2020-01-29T22:37:18.948" v="25" actId="1592"/>
        <pc:sldMkLst>
          <pc:docMk/>
          <pc:sldMk cId="1364954352" sldId="2076136875"/>
        </pc:sldMkLst>
      </pc:sldChg>
      <pc:sldChg chg="del delCm">
        <pc:chgData name="Cesar De la Torre" userId="f9c14db2e5fef70d" providerId="LiveId" clId="{070E4FF0-4E01-44A0-B267-D2079BC65CA4}" dt="2020-01-29T23:20:17.967" v="230" actId="2696"/>
        <pc:sldMkLst>
          <pc:docMk/>
          <pc:sldMk cId="621854961" sldId="2076136876"/>
        </pc:sldMkLst>
      </pc:sldChg>
      <pc:sldChg chg="modSp ord delCm">
        <pc:chgData name="Cesar De la Torre" userId="f9c14db2e5fef70d" providerId="LiveId" clId="{070E4FF0-4E01-44A0-B267-D2079BC65CA4}" dt="2020-01-29T23:40:06.621" v="677"/>
        <pc:sldMkLst>
          <pc:docMk/>
          <pc:sldMk cId="1481101612" sldId="2076136877"/>
        </pc:sldMkLst>
        <pc:spChg chg="mod">
          <ac:chgData name="Cesar De la Torre" userId="f9c14db2e5fef70d" providerId="LiveId" clId="{070E4FF0-4E01-44A0-B267-D2079BC65CA4}" dt="2020-01-29T23:21:05.505" v="298" actId="20577"/>
          <ac:spMkLst>
            <pc:docMk/>
            <pc:sldMk cId="1481101612" sldId="2076136877"/>
            <ac:spMk id="3" creationId="{4FD9F40E-C7A6-4499-9CB0-1171AA2A46F7}"/>
          </ac:spMkLst>
        </pc:spChg>
      </pc:sldChg>
      <pc:sldChg chg="del">
        <pc:chgData name="Cesar De la Torre" userId="f9c14db2e5fef70d" providerId="LiveId" clId="{070E4FF0-4E01-44A0-B267-D2079BC65CA4}" dt="2020-01-29T23:20:17.214" v="202" actId="2696"/>
        <pc:sldMkLst>
          <pc:docMk/>
          <pc:sldMk cId="4132558070" sldId="2076136878"/>
        </pc:sldMkLst>
      </pc:sldChg>
      <pc:sldChg chg="del delCm">
        <pc:chgData name="Cesar De la Torre" userId="f9c14db2e5fef70d" providerId="LiveId" clId="{070E4FF0-4E01-44A0-B267-D2079BC65CA4}" dt="2020-01-29T23:20:17.277" v="203" actId="2696"/>
        <pc:sldMkLst>
          <pc:docMk/>
          <pc:sldMk cId="1379291473" sldId="2076136880"/>
        </pc:sldMkLst>
      </pc:sldChg>
      <pc:sldChg chg="del delCm">
        <pc:chgData name="Cesar De la Torre" userId="f9c14db2e5fef70d" providerId="LiveId" clId="{070E4FF0-4E01-44A0-B267-D2079BC65CA4}" dt="2020-01-29T23:20:17.344" v="204" actId="2696"/>
        <pc:sldMkLst>
          <pc:docMk/>
          <pc:sldMk cId="620526658" sldId="2076136881"/>
        </pc:sldMkLst>
      </pc:sldChg>
      <pc:sldChg chg="del delCm">
        <pc:chgData name="Cesar De la Torre" userId="f9c14db2e5fef70d" providerId="LiveId" clId="{070E4FF0-4E01-44A0-B267-D2079BC65CA4}" dt="2020-01-29T23:20:17.408" v="205" actId="2696"/>
        <pc:sldMkLst>
          <pc:docMk/>
          <pc:sldMk cId="314578961" sldId="2076136882"/>
        </pc:sldMkLst>
      </pc:sldChg>
      <pc:sldChg chg="del delCm">
        <pc:chgData name="Cesar De la Torre" userId="f9c14db2e5fef70d" providerId="LiveId" clId="{070E4FF0-4E01-44A0-B267-D2079BC65CA4}" dt="2020-01-29T23:20:17.481" v="206" actId="2696"/>
        <pc:sldMkLst>
          <pc:docMk/>
          <pc:sldMk cId="58056954" sldId="2076136883"/>
        </pc:sldMkLst>
      </pc:sldChg>
      <pc:sldChg chg="del delCm">
        <pc:chgData name="Cesar De la Torre" userId="f9c14db2e5fef70d" providerId="LiveId" clId="{070E4FF0-4E01-44A0-B267-D2079BC65CA4}" dt="2020-01-29T23:20:17.496" v="207" actId="2696"/>
        <pc:sldMkLst>
          <pc:docMk/>
          <pc:sldMk cId="1417848279" sldId="2076136884"/>
        </pc:sldMkLst>
      </pc:sldChg>
      <pc:sldChg chg="del">
        <pc:chgData name="Cesar De la Torre" userId="f9c14db2e5fef70d" providerId="LiveId" clId="{070E4FF0-4E01-44A0-B267-D2079BC65CA4}" dt="2020-01-29T23:20:17.564" v="208" actId="2696"/>
        <pc:sldMkLst>
          <pc:docMk/>
          <pc:sldMk cId="2358434443" sldId="2076136885"/>
        </pc:sldMkLst>
      </pc:sldChg>
      <pc:sldChg chg="del delCm">
        <pc:chgData name="Cesar De la Torre" userId="f9c14db2e5fef70d" providerId="LiveId" clId="{070E4FF0-4E01-44A0-B267-D2079BC65CA4}" dt="2020-01-29T23:20:17.591" v="209" actId="2696"/>
        <pc:sldMkLst>
          <pc:docMk/>
          <pc:sldMk cId="293591266" sldId="2076136888"/>
        </pc:sldMkLst>
      </pc:sldChg>
      <pc:sldChg chg="del delCm">
        <pc:chgData name="Cesar De la Torre" userId="f9c14db2e5fef70d" providerId="LiveId" clId="{070E4FF0-4E01-44A0-B267-D2079BC65CA4}" dt="2020-01-29T23:20:17.770" v="219" actId="2696"/>
        <pc:sldMkLst>
          <pc:docMk/>
          <pc:sldMk cId="1189601896" sldId="2076136891"/>
        </pc:sldMkLst>
      </pc:sldChg>
      <pc:sldChg chg="del delCm">
        <pc:chgData name="Cesar De la Torre" userId="f9c14db2e5fef70d" providerId="LiveId" clId="{070E4FF0-4E01-44A0-B267-D2079BC65CA4}" dt="2020-01-29T23:20:18.014" v="231" actId="2696"/>
        <pc:sldMkLst>
          <pc:docMk/>
          <pc:sldMk cId="2207937506" sldId="2076136894"/>
        </pc:sldMkLst>
      </pc:sldChg>
      <pc:sldChg chg="del delCm">
        <pc:chgData name="Cesar De la Torre" userId="f9c14db2e5fef70d" providerId="LiveId" clId="{070E4FF0-4E01-44A0-B267-D2079BC65CA4}" dt="2020-01-29T23:20:18.047" v="233" actId="2696"/>
        <pc:sldMkLst>
          <pc:docMk/>
          <pc:sldMk cId="559185290" sldId="2076136895"/>
        </pc:sldMkLst>
      </pc:sldChg>
      <pc:sldChg chg="del">
        <pc:chgData name="Cesar De la Torre" userId="f9c14db2e5fef70d" providerId="LiveId" clId="{070E4FF0-4E01-44A0-B267-D2079BC65CA4}" dt="2020-01-29T23:20:18.096" v="234" actId="2696"/>
        <pc:sldMkLst>
          <pc:docMk/>
          <pc:sldMk cId="3097935066" sldId="2076136896"/>
        </pc:sldMkLst>
      </pc:sldChg>
      <pc:sldChg chg="del delCm">
        <pc:chgData name="Cesar De la Torre" userId="f9c14db2e5fef70d" providerId="LiveId" clId="{070E4FF0-4E01-44A0-B267-D2079BC65CA4}" dt="2020-01-29T23:20:18.135" v="235" actId="2696"/>
        <pc:sldMkLst>
          <pc:docMk/>
          <pc:sldMk cId="1609914520" sldId="2076136897"/>
        </pc:sldMkLst>
      </pc:sldChg>
      <pc:sldChg chg="del delCm">
        <pc:chgData name="Cesar De la Torre" userId="f9c14db2e5fef70d" providerId="LiveId" clId="{070E4FF0-4E01-44A0-B267-D2079BC65CA4}" dt="2020-01-29T23:20:18.173" v="236" actId="2696"/>
        <pc:sldMkLst>
          <pc:docMk/>
          <pc:sldMk cId="2158344245" sldId="2076136898"/>
        </pc:sldMkLst>
      </pc:sldChg>
      <pc:sldChg chg="del delCm">
        <pc:chgData name="Cesar De la Torre" userId="f9c14db2e5fef70d" providerId="LiveId" clId="{070E4FF0-4E01-44A0-B267-D2079BC65CA4}" dt="2020-01-29T23:20:18.218" v="237" actId="2696"/>
        <pc:sldMkLst>
          <pc:docMk/>
          <pc:sldMk cId="2418541754" sldId="2076136899"/>
        </pc:sldMkLst>
      </pc:sldChg>
      <pc:sldChg chg="del delCm">
        <pc:chgData name="Cesar De la Torre" userId="f9c14db2e5fef70d" providerId="LiveId" clId="{070E4FF0-4E01-44A0-B267-D2079BC65CA4}" dt="2020-01-29T23:20:18.262" v="238" actId="2696"/>
        <pc:sldMkLst>
          <pc:docMk/>
          <pc:sldMk cId="781125625" sldId="2076136900"/>
        </pc:sldMkLst>
      </pc:sldChg>
      <pc:sldChg chg="del delCm">
        <pc:chgData name="Cesar De la Torre" userId="f9c14db2e5fef70d" providerId="LiveId" clId="{070E4FF0-4E01-44A0-B267-D2079BC65CA4}" dt="2020-01-29T23:20:18.283" v="239" actId="2696"/>
        <pc:sldMkLst>
          <pc:docMk/>
          <pc:sldMk cId="2268796653" sldId="2076136901"/>
        </pc:sldMkLst>
      </pc:sldChg>
      <pc:sldChg chg="del">
        <pc:chgData name="Cesar De la Torre" userId="f9c14db2e5fef70d" providerId="LiveId" clId="{070E4FF0-4E01-44A0-B267-D2079BC65CA4}" dt="2020-01-29T23:20:18.306" v="240" actId="2696"/>
        <pc:sldMkLst>
          <pc:docMk/>
          <pc:sldMk cId="1749684539" sldId="2076136902"/>
        </pc:sldMkLst>
      </pc:sldChg>
      <pc:sldChg chg="del delCm">
        <pc:chgData name="Cesar De la Torre" userId="f9c14db2e5fef70d" providerId="LiveId" clId="{070E4FF0-4E01-44A0-B267-D2079BC65CA4}" dt="2020-01-29T23:20:18.363" v="241" actId="2696"/>
        <pc:sldMkLst>
          <pc:docMk/>
          <pc:sldMk cId="1987492526" sldId="2076136903"/>
        </pc:sldMkLst>
      </pc:sldChg>
      <pc:sldChg chg="del delCm">
        <pc:chgData name="Cesar De la Torre" userId="f9c14db2e5fef70d" providerId="LiveId" clId="{070E4FF0-4E01-44A0-B267-D2079BC65CA4}" dt="2020-01-29T23:20:18.423" v="242" actId="2696"/>
        <pc:sldMkLst>
          <pc:docMk/>
          <pc:sldMk cId="2277595801" sldId="2076136904"/>
        </pc:sldMkLst>
      </pc:sldChg>
      <pc:sldChg chg="del delCm">
        <pc:chgData name="Cesar De la Torre" userId="f9c14db2e5fef70d" providerId="LiveId" clId="{070E4FF0-4E01-44A0-B267-D2079BC65CA4}" dt="2020-01-29T23:20:18.490" v="243" actId="2696"/>
        <pc:sldMkLst>
          <pc:docMk/>
          <pc:sldMk cId="1406135015" sldId="2076136905"/>
        </pc:sldMkLst>
      </pc:sldChg>
      <pc:sldChg chg="del delCm">
        <pc:chgData name="Cesar De la Torre" userId="f9c14db2e5fef70d" providerId="LiveId" clId="{070E4FF0-4E01-44A0-B267-D2079BC65CA4}" dt="2020-01-29T23:20:18.578" v="244" actId="2696"/>
        <pc:sldMkLst>
          <pc:docMk/>
          <pc:sldMk cId="730063011" sldId="2076136906"/>
        </pc:sldMkLst>
      </pc:sldChg>
      <pc:sldChg chg="del delCm">
        <pc:chgData name="Cesar De la Torre" userId="f9c14db2e5fef70d" providerId="LiveId" clId="{070E4FF0-4E01-44A0-B267-D2079BC65CA4}" dt="2020-01-29T23:20:18.647" v="245" actId="2696"/>
        <pc:sldMkLst>
          <pc:docMk/>
          <pc:sldMk cId="1386012457" sldId="2076136907"/>
        </pc:sldMkLst>
      </pc:sldChg>
      <pc:sldChg chg="del delCm">
        <pc:chgData name="Cesar De la Torre" userId="f9c14db2e5fef70d" providerId="LiveId" clId="{070E4FF0-4E01-44A0-B267-D2079BC65CA4}" dt="2020-01-29T23:20:18.659" v="246" actId="2696"/>
        <pc:sldMkLst>
          <pc:docMk/>
          <pc:sldMk cId="3869233704" sldId="2076136908"/>
        </pc:sldMkLst>
      </pc:sldChg>
      <pc:sldChg chg="del delCm">
        <pc:chgData name="Cesar De la Torre" userId="f9c14db2e5fef70d" providerId="LiveId" clId="{070E4FF0-4E01-44A0-B267-D2079BC65CA4}" dt="2020-01-29T23:20:18.675" v="247" actId="2696"/>
        <pc:sldMkLst>
          <pc:docMk/>
          <pc:sldMk cId="1538413804" sldId="2076136909"/>
        </pc:sldMkLst>
      </pc:sldChg>
      <pc:sldChg chg="del delCm">
        <pc:chgData name="Cesar De la Torre" userId="f9c14db2e5fef70d" providerId="LiveId" clId="{070E4FF0-4E01-44A0-B267-D2079BC65CA4}" dt="2020-01-29T23:20:18.696" v="248" actId="2696"/>
        <pc:sldMkLst>
          <pc:docMk/>
          <pc:sldMk cId="2749869195" sldId="2076136910"/>
        </pc:sldMkLst>
      </pc:sldChg>
      <pc:sldChg chg="del delCm">
        <pc:chgData name="Cesar De la Torre" userId="f9c14db2e5fef70d" providerId="LiveId" clId="{070E4FF0-4E01-44A0-B267-D2079BC65CA4}" dt="2020-01-29T23:20:18.758" v="249" actId="2696"/>
        <pc:sldMkLst>
          <pc:docMk/>
          <pc:sldMk cId="3634969960" sldId="2076136911"/>
        </pc:sldMkLst>
      </pc:sldChg>
      <pc:sldChg chg="del delCm">
        <pc:chgData name="Cesar De la Torre" userId="f9c14db2e5fef70d" providerId="LiveId" clId="{070E4FF0-4E01-44A0-B267-D2079BC65CA4}" dt="2020-01-29T23:20:18.800" v="250" actId="2696"/>
        <pc:sldMkLst>
          <pc:docMk/>
          <pc:sldMk cId="635428541" sldId="2076136912"/>
        </pc:sldMkLst>
      </pc:sldChg>
      <pc:sldChg chg="del">
        <pc:chgData name="Cesar De la Torre" userId="f9c14db2e5fef70d" providerId="LiveId" clId="{070E4FF0-4E01-44A0-B267-D2079BC65CA4}" dt="2020-01-29T23:20:18.882" v="251" actId="2696"/>
        <pc:sldMkLst>
          <pc:docMk/>
          <pc:sldMk cId="3943182916" sldId="2076136913"/>
        </pc:sldMkLst>
      </pc:sldChg>
      <pc:sldChg chg="del">
        <pc:chgData name="Cesar De la Torre" userId="f9c14db2e5fef70d" providerId="LiveId" clId="{070E4FF0-4E01-44A0-B267-D2079BC65CA4}" dt="2020-01-29T23:20:18.944" v="253" actId="2696"/>
        <pc:sldMkLst>
          <pc:docMk/>
          <pc:sldMk cId="1924498568" sldId="2076136914"/>
        </pc:sldMkLst>
      </pc:sldChg>
      <pc:sldChg chg="del delCm">
        <pc:chgData name="Cesar De la Torre" userId="f9c14db2e5fef70d" providerId="LiveId" clId="{070E4FF0-4E01-44A0-B267-D2079BC65CA4}" dt="2020-01-29T23:20:18.971" v="254" actId="2696"/>
        <pc:sldMkLst>
          <pc:docMk/>
          <pc:sldMk cId="2796790042" sldId="2076136915"/>
        </pc:sldMkLst>
      </pc:sldChg>
      <pc:sldChg chg="del">
        <pc:chgData name="Cesar De la Torre" userId="f9c14db2e5fef70d" providerId="LiveId" clId="{070E4FF0-4E01-44A0-B267-D2079BC65CA4}" dt="2020-01-29T23:38:43.677" v="649" actId="2696"/>
        <pc:sldMkLst>
          <pc:docMk/>
          <pc:sldMk cId="75089149" sldId="2076136916"/>
        </pc:sldMkLst>
      </pc:sldChg>
      <pc:sldChg chg="modTransition">
        <pc:chgData name="Cesar De la Torre" userId="f9c14db2e5fef70d" providerId="LiveId" clId="{070E4FF0-4E01-44A0-B267-D2079BC65CA4}" dt="2020-01-29T23:39:32.425" v="657"/>
        <pc:sldMkLst>
          <pc:docMk/>
          <pc:sldMk cId="1457329355" sldId="2076136916"/>
        </pc:sldMkLst>
      </pc:sldChg>
      <pc:sldChg chg="del">
        <pc:chgData name="Cesar De la Torre" userId="f9c14db2e5fef70d" providerId="LiveId" clId="{070E4FF0-4E01-44A0-B267-D2079BC65CA4}" dt="2020-01-29T23:20:17.613" v="210" actId="2696"/>
        <pc:sldMkLst>
          <pc:docMk/>
          <pc:sldMk cId="2997768570" sldId="2076136917"/>
        </pc:sldMkLst>
      </pc:sldChg>
      <pc:sldChg chg="modSp add">
        <pc:chgData name="Cesar De la Torre" userId="f9c14db2e5fef70d" providerId="LiveId" clId="{070E4FF0-4E01-44A0-B267-D2079BC65CA4}" dt="2020-01-29T23:23:45.246" v="351" actId="113"/>
        <pc:sldMkLst>
          <pc:docMk/>
          <pc:sldMk cId="3435391533" sldId="2076136918"/>
        </pc:sldMkLst>
        <pc:spChg chg="mod">
          <ac:chgData name="Cesar De la Torre" userId="f9c14db2e5fef70d" providerId="LiveId" clId="{070E4FF0-4E01-44A0-B267-D2079BC65CA4}" dt="2020-01-29T23:23:45.246" v="351" actId="113"/>
          <ac:spMkLst>
            <pc:docMk/>
            <pc:sldMk cId="3435391533" sldId="2076136918"/>
            <ac:spMk id="4" creationId="{00000000-0000-0000-0000-000000000000}"/>
          </ac:spMkLst>
        </pc:spChg>
      </pc:sldChg>
      <pc:sldChg chg="modSp add ord">
        <pc:chgData name="Cesar De la Torre" userId="f9c14db2e5fef70d" providerId="LiveId" clId="{070E4FF0-4E01-44A0-B267-D2079BC65CA4}" dt="2020-01-29T23:40:13" v="679"/>
        <pc:sldMkLst>
          <pc:docMk/>
          <pc:sldMk cId="1830687900" sldId="2076136919"/>
        </pc:sldMkLst>
        <pc:spChg chg="mod">
          <ac:chgData name="Cesar De la Torre" userId="f9c14db2e5fef70d" providerId="LiveId" clId="{070E4FF0-4E01-44A0-B267-D2079BC65CA4}" dt="2020-01-29T23:39:46.691" v="676" actId="403"/>
          <ac:spMkLst>
            <pc:docMk/>
            <pc:sldMk cId="1830687900" sldId="2076136919"/>
            <ac:spMk id="2" creationId="{C69ADECA-23F5-48F8-814F-8219E5B19B7E}"/>
          </ac:spMkLst>
        </pc:spChg>
      </pc:sldChg>
      <pc:sldChg chg="modSp add">
        <pc:chgData name="Cesar De la Torre" userId="f9c14db2e5fef70d" providerId="LiveId" clId="{070E4FF0-4E01-44A0-B267-D2079BC65CA4}" dt="2020-01-30T17:51:17.695" v="855" actId="20577"/>
        <pc:sldMkLst>
          <pc:docMk/>
          <pc:sldMk cId="1321739811" sldId="2076136920"/>
        </pc:sldMkLst>
        <pc:spChg chg="mod">
          <ac:chgData name="Cesar De la Torre" userId="f9c14db2e5fef70d" providerId="LiveId" clId="{070E4FF0-4E01-44A0-B267-D2079BC65CA4}" dt="2020-01-30T17:51:17.695" v="855" actId="20577"/>
          <ac:spMkLst>
            <pc:docMk/>
            <pc:sldMk cId="1321739811" sldId="2076136920"/>
            <ac:spMk id="4" creationId="{00000000-0000-0000-0000-000000000000}"/>
          </ac:spMkLst>
        </pc:spChg>
      </pc:sldChg>
      <pc:sldChg chg="del delCm">
        <pc:chgData name="Cesar De la Torre" userId="f9c14db2e5fef70d" providerId="LiveId" clId="{070E4FF0-4E01-44A0-B267-D2079BC65CA4}" dt="2020-01-29T23:13:05.045" v="141" actId="2696"/>
        <pc:sldMkLst>
          <pc:docMk/>
          <pc:sldMk cId="1627844898" sldId="2076136920"/>
        </pc:sldMkLst>
      </pc:sldChg>
      <pc:sldChg chg="del">
        <pc:chgData name="Cesar De la Torre" userId="f9c14db2e5fef70d" providerId="LiveId" clId="{070E4FF0-4E01-44A0-B267-D2079BC65CA4}" dt="2020-01-29T23:10:18.181" v="137" actId="2696"/>
        <pc:sldMkLst>
          <pc:docMk/>
          <pc:sldMk cId="3495353589" sldId="2076136923"/>
        </pc:sldMkLst>
      </pc:sldChg>
      <pc:sldChg chg="del">
        <pc:chgData name="Cesar De la Torre" userId="f9c14db2e5fef70d" providerId="LiveId" clId="{070E4FF0-4E01-44A0-B267-D2079BC65CA4}" dt="2020-01-29T23:09:36.476" v="131" actId="2696"/>
        <pc:sldMkLst>
          <pc:docMk/>
          <pc:sldMk cId="1976832731" sldId="2076136924"/>
        </pc:sldMkLst>
      </pc:sldChg>
      <pc:sldMasterChg chg="delSldLayout">
        <pc:chgData name="Cesar De la Torre" userId="f9c14db2e5fef70d" providerId="LiveId" clId="{070E4FF0-4E01-44A0-B267-D2079BC65CA4}" dt="2020-01-29T23:21:09.372" v="300" actId="2696"/>
        <pc:sldMasterMkLst>
          <pc:docMk/>
          <pc:sldMasterMk cId="2667533044" sldId="2147483648"/>
        </pc:sldMasterMkLst>
        <pc:sldLayoutChg chg="del">
          <pc:chgData name="Cesar De la Torre" userId="f9c14db2e5fef70d" providerId="LiveId" clId="{070E4FF0-4E01-44A0-B267-D2079BC65CA4}" dt="2020-01-29T23:20:19.271" v="267" actId="2696"/>
          <pc:sldLayoutMkLst>
            <pc:docMk/>
            <pc:sldMasterMk cId="2667533044" sldId="2147483648"/>
            <pc:sldLayoutMk cId="488837233" sldId="2147483662"/>
          </pc:sldLayoutMkLst>
        </pc:sldLayoutChg>
        <pc:sldLayoutChg chg="del">
          <pc:chgData name="Cesar De la Torre" userId="f9c14db2e5fef70d" providerId="LiveId" clId="{070E4FF0-4E01-44A0-B267-D2079BC65CA4}" dt="2020-01-29T23:21:09.372" v="300" actId="2696"/>
          <pc:sldLayoutMkLst>
            <pc:docMk/>
            <pc:sldMasterMk cId="2667533044" sldId="2147483648"/>
            <pc:sldLayoutMk cId="1560615150" sldId="2147483736"/>
          </pc:sldLayoutMkLst>
        </pc:sldLayoutChg>
      </pc:sldMasterChg>
      <pc:sldMasterChg chg="delSldLayout">
        <pc:chgData name="Cesar De la Torre" userId="f9c14db2e5fef70d" providerId="LiveId" clId="{070E4FF0-4E01-44A0-B267-D2079BC65CA4}" dt="2020-01-29T23:20:18.998" v="256" actId="2696"/>
        <pc:sldMasterMkLst>
          <pc:docMk/>
          <pc:sldMasterMk cId="1945578425" sldId="2147483697"/>
        </pc:sldMasterMkLst>
        <pc:sldLayoutChg chg="del">
          <pc:chgData name="Cesar De la Torre" userId="f9c14db2e5fef70d" providerId="LiveId" clId="{070E4FF0-4E01-44A0-B267-D2079BC65CA4}" dt="2020-01-29T23:20:18.998" v="256" actId="2696"/>
          <pc:sldLayoutMkLst>
            <pc:docMk/>
            <pc:sldMasterMk cId="1945578425" sldId="2147483697"/>
            <pc:sldLayoutMk cId="205710932" sldId="2147483698"/>
          </pc:sldLayoutMkLst>
        </pc:sldLayoutChg>
      </pc:sldMasterChg>
      <pc:sldMasterChg chg="delSldLayout">
        <pc:chgData name="Cesar De la Torre" userId="f9c14db2e5fef70d" providerId="LiveId" clId="{070E4FF0-4E01-44A0-B267-D2079BC65CA4}" dt="2020-01-29T23:20:19.839" v="287" actId="2696"/>
        <pc:sldMasterMkLst>
          <pc:docMk/>
          <pc:sldMasterMk cId="4248668202" sldId="2147483713"/>
        </pc:sldMasterMkLst>
        <pc:sldLayoutChg chg="del">
          <pc:chgData name="Cesar De la Torre" userId="f9c14db2e5fef70d" providerId="LiveId" clId="{070E4FF0-4E01-44A0-B267-D2079BC65CA4}" dt="2020-01-29T23:10:18.183" v="138" actId="2696"/>
          <pc:sldLayoutMkLst>
            <pc:docMk/>
            <pc:sldMasterMk cId="4248668202" sldId="2147483713"/>
            <pc:sldLayoutMk cId="4001565134" sldId="2147483803"/>
          </pc:sldLayoutMkLst>
        </pc:sldLayoutChg>
        <pc:sldLayoutChg chg="del">
          <pc:chgData name="Cesar De la Torre" userId="f9c14db2e5fef70d" providerId="LiveId" clId="{070E4FF0-4E01-44A0-B267-D2079BC65CA4}" dt="2020-01-29T23:20:19.689" v="280" actId="2696"/>
          <pc:sldLayoutMkLst>
            <pc:docMk/>
            <pc:sldMasterMk cId="4248668202" sldId="2147483713"/>
            <pc:sldLayoutMk cId="501488737" sldId="2147483807"/>
          </pc:sldLayoutMkLst>
        </pc:sldLayoutChg>
        <pc:sldLayoutChg chg="del">
          <pc:chgData name="Cesar De la Torre" userId="f9c14db2e5fef70d" providerId="LiveId" clId="{070E4FF0-4E01-44A0-B267-D2079BC65CA4}" dt="2020-01-29T23:20:19.103" v="260" actId="2696"/>
          <pc:sldLayoutMkLst>
            <pc:docMk/>
            <pc:sldMasterMk cId="4248668202" sldId="2147483713"/>
            <pc:sldLayoutMk cId="298313218" sldId="2147483826"/>
          </pc:sldLayoutMkLst>
        </pc:sldLayoutChg>
        <pc:sldLayoutChg chg="del">
          <pc:chgData name="Cesar De la Torre" userId="f9c14db2e5fef70d" providerId="LiveId" clId="{070E4FF0-4E01-44A0-B267-D2079BC65CA4}" dt="2020-01-29T23:20:19.167" v="263" actId="2696"/>
          <pc:sldLayoutMkLst>
            <pc:docMk/>
            <pc:sldMasterMk cId="4248668202" sldId="2147483713"/>
            <pc:sldLayoutMk cId="599919026" sldId="2147483827"/>
          </pc:sldLayoutMkLst>
        </pc:sldLayoutChg>
        <pc:sldLayoutChg chg="del">
          <pc:chgData name="Cesar De la Torre" userId="f9c14db2e5fef70d" providerId="LiveId" clId="{070E4FF0-4E01-44A0-B267-D2079BC65CA4}" dt="2020-01-29T23:20:19.541" v="274" actId="2696"/>
          <pc:sldLayoutMkLst>
            <pc:docMk/>
            <pc:sldMasterMk cId="4248668202" sldId="2147483713"/>
            <pc:sldLayoutMk cId="2403370298" sldId="2147483828"/>
          </pc:sldLayoutMkLst>
        </pc:sldLayoutChg>
        <pc:sldLayoutChg chg="del">
          <pc:chgData name="Cesar De la Torre" userId="f9c14db2e5fef70d" providerId="LiveId" clId="{070E4FF0-4E01-44A0-B267-D2079BC65CA4}" dt="2020-01-29T23:20:19.839" v="287" actId="2696"/>
          <pc:sldLayoutMkLst>
            <pc:docMk/>
            <pc:sldMasterMk cId="4248668202" sldId="2147483713"/>
            <pc:sldLayoutMk cId="4091930627" sldId="2147483864"/>
          </pc:sldLayoutMkLst>
        </pc:sldLayoutChg>
        <pc:sldLayoutChg chg="del">
          <pc:chgData name="Cesar De la Torre" userId="f9c14db2e5fef70d" providerId="LiveId" clId="{070E4FF0-4E01-44A0-B267-D2079BC65CA4}" dt="2020-01-29T23:20:19.777" v="284" actId="2696"/>
          <pc:sldLayoutMkLst>
            <pc:docMk/>
            <pc:sldMasterMk cId="4248668202" sldId="2147483713"/>
            <pc:sldLayoutMk cId="2501389090" sldId="2147483865"/>
          </pc:sldLayoutMkLst>
        </pc:sldLayoutChg>
      </pc:sldMasterChg>
      <pc:sldMasterChg chg="delSldLayout">
        <pc:chgData name="Cesar De la Torre" userId="f9c14db2e5fef70d" providerId="LiveId" clId="{070E4FF0-4E01-44A0-B267-D2079BC65CA4}" dt="2020-01-29T23:20:18.883" v="252" actId="2696"/>
        <pc:sldMasterMkLst>
          <pc:docMk/>
          <pc:sldMasterMk cId="2318707277" sldId="2147483739"/>
        </pc:sldMasterMkLst>
        <pc:sldLayoutChg chg="del">
          <pc:chgData name="Cesar De la Torre" userId="f9c14db2e5fef70d" providerId="LiveId" clId="{070E4FF0-4E01-44A0-B267-D2079BC65CA4}" dt="2020-01-29T23:18:04.323" v="195" actId="2696"/>
          <pc:sldLayoutMkLst>
            <pc:docMk/>
            <pc:sldMasterMk cId="2318707277" sldId="2147483739"/>
            <pc:sldLayoutMk cId="1315220350" sldId="2147483869"/>
          </pc:sldLayoutMkLst>
        </pc:sldLayoutChg>
        <pc:sldLayoutChg chg="del">
          <pc:chgData name="Cesar De la Torre" userId="f9c14db2e5fef70d" providerId="LiveId" clId="{070E4FF0-4E01-44A0-B267-D2079BC65CA4}" dt="2020-01-29T23:18:09.291" v="198" actId="2696"/>
          <pc:sldLayoutMkLst>
            <pc:docMk/>
            <pc:sldMasterMk cId="2318707277" sldId="2147483739"/>
            <pc:sldLayoutMk cId="135132480" sldId="2147483871"/>
          </pc:sldLayoutMkLst>
        </pc:sldLayoutChg>
        <pc:sldLayoutChg chg="del">
          <pc:chgData name="Cesar De la Torre" userId="f9c14db2e5fef70d" providerId="LiveId" clId="{070E4FF0-4E01-44A0-B267-D2079BC65CA4}" dt="2020-01-29T23:10:18.201" v="140" actId="2696"/>
          <pc:sldLayoutMkLst>
            <pc:docMk/>
            <pc:sldMasterMk cId="2318707277" sldId="2147483739"/>
            <pc:sldLayoutMk cId="2536555364" sldId="2147483873"/>
          </pc:sldLayoutMkLst>
        </pc:sldLayoutChg>
        <pc:sldLayoutChg chg="del">
          <pc:chgData name="Cesar De la Torre" userId="f9c14db2e5fef70d" providerId="LiveId" clId="{070E4FF0-4E01-44A0-B267-D2079BC65CA4}" dt="2020-01-29T23:20:17.753" v="218" actId="2696"/>
          <pc:sldLayoutMkLst>
            <pc:docMk/>
            <pc:sldMasterMk cId="2318707277" sldId="2147483739"/>
            <pc:sldLayoutMk cId="1012420467" sldId="2147483876"/>
          </pc:sldLayoutMkLst>
        </pc:sldLayoutChg>
        <pc:sldLayoutChg chg="del">
          <pc:chgData name="Cesar De la Torre" userId="f9c14db2e5fef70d" providerId="LiveId" clId="{070E4FF0-4E01-44A0-B267-D2079BC65CA4}" dt="2020-01-29T23:20:17.790" v="221" actId="2696"/>
          <pc:sldLayoutMkLst>
            <pc:docMk/>
            <pc:sldMasterMk cId="2318707277" sldId="2147483739"/>
            <pc:sldLayoutMk cId="4246010187" sldId="2147483877"/>
          </pc:sldLayoutMkLst>
        </pc:sldLayoutChg>
        <pc:sldLayoutChg chg="del">
          <pc:chgData name="Cesar De la Torre" userId="f9c14db2e5fef70d" providerId="LiveId" clId="{070E4FF0-4E01-44A0-B267-D2079BC65CA4}" dt="2020-01-29T23:20:17.808" v="223" actId="2696"/>
          <pc:sldLayoutMkLst>
            <pc:docMk/>
            <pc:sldMasterMk cId="2318707277" sldId="2147483739"/>
            <pc:sldLayoutMk cId="3998821816" sldId="2147483878"/>
          </pc:sldLayoutMkLst>
        </pc:sldLayoutChg>
        <pc:sldLayoutChg chg="del">
          <pc:chgData name="Cesar De la Torre" userId="f9c14db2e5fef70d" providerId="LiveId" clId="{070E4FF0-4E01-44A0-B267-D2079BC65CA4}" dt="2020-01-29T23:20:17.937" v="229" actId="2696"/>
          <pc:sldLayoutMkLst>
            <pc:docMk/>
            <pc:sldMasterMk cId="2318707277" sldId="2147483739"/>
            <pc:sldLayoutMk cId="1475147193" sldId="2147483879"/>
          </pc:sldLayoutMkLst>
        </pc:sldLayoutChg>
        <pc:sldLayoutChg chg="del">
          <pc:chgData name="Cesar De la Torre" userId="f9c14db2e5fef70d" providerId="LiveId" clId="{070E4FF0-4E01-44A0-B267-D2079BC65CA4}" dt="2020-01-29T23:20:18.027" v="232" actId="2696"/>
          <pc:sldLayoutMkLst>
            <pc:docMk/>
            <pc:sldMasterMk cId="2318707277" sldId="2147483739"/>
            <pc:sldLayoutMk cId="133013894" sldId="2147483880"/>
          </pc:sldLayoutMkLst>
        </pc:sldLayoutChg>
        <pc:sldLayoutChg chg="del">
          <pc:chgData name="Cesar De la Torre" userId="f9c14db2e5fef70d" providerId="LiveId" clId="{070E4FF0-4E01-44A0-B267-D2079BC65CA4}" dt="2020-01-29T23:20:18.883" v="252" actId="2696"/>
          <pc:sldLayoutMkLst>
            <pc:docMk/>
            <pc:sldMasterMk cId="2318707277" sldId="2147483739"/>
            <pc:sldLayoutMk cId="972463933" sldId="2147483882"/>
          </pc:sldLayoutMkLst>
        </pc:sldLayoutChg>
      </pc:sldMasterChg>
      <pc:sldMasterChg chg="delSldLayout">
        <pc:chgData name="Cesar De la Torre" userId="f9c14db2e5fef70d" providerId="LiveId" clId="{070E4FF0-4E01-44A0-B267-D2079BC65CA4}" dt="2020-01-29T23:21:52.957" v="310" actId="2696"/>
        <pc:sldMasterMkLst>
          <pc:docMk/>
          <pc:sldMasterMk cId="4081039484" sldId="2147483783"/>
        </pc:sldMasterMkLst>
        <pc:sldLayoutChg chg="del">
          <pc:chgData name="Cesar De la Torre" userId="f9c14db2e5fef70d" providerId="LiveId" clId="{070E4FF0-4E01-44A0-B267-D2079BC65CA4}" dt="2020-01-29T23:21:52.957" v="310" actId="2696"/>
          <pc:sldLayoutMkLst>
            <pc:docMk/>
            <pc:sldMasterMk cId="4081039484" sldId="2147483783"/>
            <pc:sldLayoutMk cId="2494468401" sldId="2147483901"/>
          </pc:sldLayoutMkLst>
        </pc:sldLayoutChg>
      </pc:sldMasterChg>
      <pc:sldMasterChg chg="delSldLayout">
        <pc:chgData name="Cesar De la Torre" userId="f9c14db2e5fef70d" providerId="LiveId" clId="{070E4FF0-4E01-44A0-B267-D2079BC65CA4}" dt="2020-01-29T23:20:19.616" v="278" actId="2696"/>
        <pc:sldMasterMkLst>
          <pc:docMk/>
          <pc:sldMasterMk cId="3470957627" sldId="2147483829"/>
        </pc:sldMasterMkLst>
        <pc:sldLayoutChg chg="del">
          <pc:chgData name="Cesar De la Torre" userId="f9c14db2e5fef70d" providerId="LiveId" clId="{070E4FF0-4E01-44A0-B267-D2079BC65CA4}" dt="2020-01-29T23:20:19.616" v="278" actId="2696"/>
          <pc:sldLayoutMkLst>
            <pc:docMk/>
            <pc:sldMasterMk cId="3470957627" sldId="2147483829"/>
            <pc:sldLayoutMk cId="1658510641" sldId="2147483853"/>
          </pc:sldLayoutMkLst>
        </pc:sldLayoutChg>
      </pc:sldMasterChg>
    </pc:docChg>
  </pc:docChgLst>
  <pc:docChgLst>
    <pc:chgData name="Cesar De la Torre" userId="f9c14db2e5fef70d" providerId="LiveId" clId="{3CA4F540-D2DD-423E-9793-4DFBCDFF99A5}"/>
    <pc:docChg chg="undo custSel addSld delSld modSld sldOrd modSection">
      <pc:chgData name="Cesar De la Torre" userId="f9c14db2e5fef70d" providerId="LiveId" clId="{3CA4F540-D2DD-423E-9793-4DFBCDFF99A5}" dt="2020-05-18T20:58:31.607" v="2738" actId="20577"/>
      <pc:docMkLst>
        <pc:docMk/>
      </pc:docMkLst>
      <pc:sldChg chg="modTransition">
        <pc:chgData name="Cesar De la Torre" userId="f9c14db2e5fef70d" providerId="LiveId" clId="{3CA4F540-D2DD-423E-9793-4DFBCDFF99A5}" dt="2020-05-18T20:04:16.888" v="2256"/>
        <pc:sldMkLst>
          <pc:docMk/>
          <pc:sldMk cId="3419423520" sldId="256"/>
        </pc:sldMkLst>
      </pc:sldChg>
      <pc:sldChg chg="delSp modSp">
        <pc:chgData name="Cesar De la Torre" userId="f9c14db2e5fef70d" providerId="LiveId" clId="{3CA4F540-D2DD-423E-9793-4DFBCDFF99A5}" dt="2020-05-18T20:36:07.515" v="2513" actId="20577"/>
        <pc:sldMkLst>
          <pc:docMk/>
          <pc:sldMk cId="3305407906" sldId="1518"/>
        </pc:sldMkLst>
        <pc:spChg chg="mod">
          <ac:chgData name="Cesar De la Torre" userId="f9c14db2e5fef70d" providerId="LiveId" clId="{3CA4F540-D2DD-423E-9793-4DFBCDFF99A5}" dt="2020-05-18T20:36:07.515" v="2513" actId="20577"/>
          <ac:spMkLst>
            <pc:docMk/>
            <pc:sldMk cId="3305407906" sldId="1518"/>
            <ac:spMk id="3" creationId="{00000000-0000-0000-0000-000000000000}"/>
          </ac:spMkLst>
        </pc:spChg>
        <pc:spChg chg="del">
          <ac:chgData name="Cesar De la Torre" userId="f9c14db2e5fef70d" providerId="LiveId" clId="{3CA4F540-D2DD-423E-9793-4DFBCDFF99A5}" dt="2020-05-18T18:30:54.552" v="363" actId="478"/>
          <ac:spMkLst>
            <pc:docMk/>
            <pc:sldMk cId="3305407906" sldId="1518"/>
            <ac:spMk id="5" creationId="{E500829E-A5E7-4796-BFA4-BB91DEC2324A}"/>
          </ac:spMkLst>
        </pc:spChg>
      </pc:sldChg>
      <pc:sldChg chg="del">
        <pc:chgData name="Cesar De la Torre" userId="f9c14db2e5fef70d" providerId="LiveId" clId="{3CA4F540-D2DD-423E-9793-4DFBCDFF99A5}" dt="2020-05-18T18:33:10.185" v="492" actId="2696"/>
        <pc:sldMkLst>
          <pc:docMk/>
          <pc:sldMk cId="3632102777" sldId="1536"/>
        </pc:sldMkLst>
      </pc:sldChg>
      <pc:sldChg chg="modSp modNotesTx">
        <pc:chgData name="Cesar De la Torre" userId="f9c14db2e5fef70d" providerId="LiveId" clId="{3CA4F540-D2DD-423E-9793-4DFBCDFF99A5}" dt="2020-05-18T20:58:31.607" v="2738" actId="20577"/>
        <pc:sldMkLst>
          <pc:docMk/>
          <pc:sldMk cId="2639379867" sldId="1720"/>
        </pc:sldMkLst>
        <pc:spChg chg="mod">
          <ac:chgData name="Cesar De la Torre" userId="f9c14db2e5fef70d" providerId="LiveId" clId="{3CA4F540-D2DD-423E-9793-4DFBCDFF99A5}" dt="2020-05-18T18:24:58.259" v="67" actId="1076"/>
          <ac:spMkLst>
            <pc:docMk/>
            <pc:sldMk cId="2639379867" sldId="1720"/>
            <ac:spMk id="4" creationId="{00000000-0000-0000-0000-000000000000}"/>
          </ac:spMkLst>
        </pc:spChg>
        <pc:spChg chg="mod">
          <ac:chgData name="Cesar De la Torre" userId="f9c14db2e5fef70d" providerId="LiveId" clId="{3CA4F540-D2DD-423E-9793-4DFBCDFF99A5}" dt="2020-05-18T18:27:07.459" v="126" actId="113"/>
          <ac:spMkLst>
            <pc:docMk/>
            <pc:sldMk cId="2639379867" sldId="1720"/>
            <ac:spMk id="5" creationId="{00000000-0000-0000-0000-000000000000}"/>
          </ac:spMkLst>
        </pc:spChg>
      </pc:sldChg>
      <pc:sldChg chg="modSp del">
        <pc:chgData name="Cesar De la Torre" userId="f9c14db2e5fef70d" providerId="LiveId" clId="{3CA4F540-D2DD-423E-9793-4DFBCDFF99A5}" dt="2020-05-18T18:24:05.637" v="61" actId="2696"/>
        <pc:sldMkLst>
          <pc:docMk/>
          <pc:sldMk cId="3591570039" sldId="1993"/>
        </pc:sldMkLst>
        <pc:spChg chg="mod">
          <ac:chgData name="Cesar De la Torre" userId="f9c14db2e5fef70d" providerId="LiveId" clId="{3CA4F540-D2DD-423E-9793-4DFBCDFF99A5}" dt="2020-05-18T18:24:02.660" v="60" actId="6549"/>
          <ac:spMkLst>
            <pc:docMk/>
            <pc:sldMk cId="3591570039" sldId="1993"/>
            <ac:spMk id="7" creationId="{0BF75E83-6B92-409F-A548-8F9E4B48D35B}"/>
          </ac:spMkLst>
        </pc:spChg>
      </pc:sldChg>
      <pc:sldChg chg="addSp delSp modSp">
        <pc:chgData name="Cesar De la Torre" userId="f9c14db2e5fef70d" providerId="LiveId" clId="{3CA4F540-D2DD-423E-9793-4DFBCDFF99A5}" dt="2020-05-18T20:21:56.926" v="2509" actId="20577"/>
        <pc:sldMkLst>
          <pc:docMk/>
          <pc:sldMk cId="3568789592" sldId="2052"/>
        </pc:sldMkLst>
        <pc:spChg chg="mod">
          <ac:chgData name="Cesar De la Torre" userId="f9c14db2e5fef70d" providerId="LiveId" clId="{3CA4F540-D2DD-423E-9793-4DFBCDFF99A5}" dt="2020-05-18T20:20:10.301" v="2451" actId="1076"/>
          <ac:spMkLst>
            <pc:docMk/>
            <pc:sldMk cId="3568789592" sldId="2052"/>
            <ac:spMk id="2" creationId="{00000000-0000-0000-0000-000000000000}"/>
          </ac:spMkLst>
        </pc:spChg>
        <pc:spChg chg="del">
          <ac:chgData name="Cesar De la Torre" userId="f9c14db2e5fef70d" providerId="LiveId" clId="{3CA4F540-D2DD-423E-9793-4DFBCDFF99A5}" dt="2020-05-18T20:19:59.122" v="2443" actId="478"/>
          <ac:spMkLst>
            <pc:docMk/>
            <pc:sldMk cId="3568789592" sldId="2052"/>
            <ac:spMk id="3" creationId="{8432336B-5300-4015-B1B5-24D1F909DD1D}"/>
          </ac:spMkLst>
        </pc:spChg>
        <pc:spChg chg="add mod">
          <ac:chgData name="Cesar De la Torre" userId="f9c14db2e5fef70d" providerId="LiveId" clId="{3CA4F540-D2DD-423E-9793-4DFBCDFF99A5}" dt="2020-05-18T20:20:51.048" v="2470" actId="1076"/>
          <ac:spMkLst>
            <pc:docMk/>
            <pc:sldMk cId="3568789592" sldId="2052"/>
            <ac:spMk id="4" creationId="{E4E1F973-A116-41B3-8CA0-9AA719F794FD}"/>
          </ac:spMkLst>
        </pc:spChg>
        <pc:spChg chg="add mod">
          <ac:chgData name="Cesar De la Torre" userId="f9c14db2e5fef70d" providerId="LiveId" clId="{3CA4F540-D2DD-423E-9793-4DFBCDFF99A5}" dt="2020-05-18T20:21:56.926" v="2509" actId="20577"/>
          <ac:spMkLst>
            <pc:docMk/>
            <pc:sldMk cId="3568789592" sldId="2052"/>
            <ac:spMk id="5" creationId="{4DC0CB32-A8BC-4EB5-85C6-8F69BD88BA8F}"/>
          </ac:spMkLst>
        </pc:spChg>
        <pc:spChg chg="add mod">
          <ac:chgData name="Cesar De la Torre" userId="f9c14db2e5fef70d" providerId="LiveId" clId="{3CA4F540-D2DD-423E-9793-4DFBCDFF99A5}" dt="2020-05-18T20:21:49.734" v="2501" actId="20577"/>
          <ac:spMkLst>
            <pc:docMk/>
            <pc:sldMk cId="3568789592" sldId="2052"/>
            <ac:spMk id="6" creationId="{ACC0AE56-3223-45DC-9557-5DB74ABF1FFF}"/>
          </ac:spMkLst>
        </pc:spChg>
        <pc:spChg chg="add mod">
          <ac:chgData name="Cesar De la Torre" userId="f9c14db2e5fef70d" providerId="LiveId" clId="{3CA4F540-D2DD-423E-9793-4DFBCDFF99A5}" dt="2020-05-18T20:21:44.242" v="2494" actId="20577"/>
          <ac:spMkLst>
            <pc:docMk/>
            <pc:sldMk cId="3568789592" sldId="2052"/>
            <ac:spMk id="7" creationId="{3C4B18E9-E562-4EBB-AEB3-55A9048D0512}"/>
          </ac:spMkLst>
        </pc:spChg>
      </pc:sldChg>
      <pc:sldChg chg="modSp">
        <pc:chgData name="Cesar De la Torre" userId="f9c14db2e5fef70d" providerId="LiveId" clId="{3CA4F540-D2DD-423E-9793-4DFBCDFF99A5}" dt="2020-05-18T19:04:27.494" v="1300" actId="20577"/>
        <pc:sldMkLst>
          <pc:docMk/>
          <pc:sldMk cId="0" sldId="9985"/>
        </pc:sldMkLst>
        <pc:spChg chg="mod">
          <ac:chgData name="Cesar De la Torre" userId="f9c14db2e5fef70d" providerId="LiveId" clId="{3CA4F540-D2DD-423E-9793-4DFBCDFF99A5}" dt="2020-05-18T19:04:27.494" v="1300" actId="20577"/>
          <ac:spMkLst>
            <pc:docMk/>
            <pc:sldMk cId="0" sldId="9985"/>
            <ac:spMk id="4649" creationId="{00000000-0000-0000-0000-000000000000}"/>
          </ac:spMkLst>
        </pc:spChg>
        <pc:spChg chg="mod">
          <ac:chgData name="Cesar De la Torre" userId="f9c14db2e5fef70d" providerId="LiveId" clId="{3CA4F540-D2DD-423E-9793-4DFBCDFF99A5}" dt="2020-05-18T19:03:54.959" v="1292" actId="207"/>
          <ac:spMkLst>
            <pc:docMk/>
            <pc:sldMk cId="0" sldId="9985"/>
            <ac:spMk id="4654" creationId="{00000000-0000-0000-0000-000000000000}"/>
          </ac:spMkLst>
        </pc:spChg>
        <pc:spChg chg="mod">
          <ac:chgData name="Cesar De la Torre" userId="f9c14db2e5fef70d" providerId="LiveId" clId="{3CA4F540-D2DD-423E-9793-4DFBCDFF99A5}" dt="2020-05-18T19:03:54.959" v="1292" actId="207"/>
          <ac:spMkLst>
            <pc:docMk/>
            <pc:sldMk cId="0" sldId="9985"/>
            <ac:spMk id="4657" creationId="{00000000-0000-0000-0000-000000000000}"/>
          </ac:spMkLst>
        </pc:spChg>
        <pc:spChg chg="mod">
          <ac:chgData name="Cesar De la Torre" userId="f9c14db2e5fef70d" providerId="LiveId" clId="{3CA4F540-D2DD-423E-9793-4DFBCDFF99A5}" dt="2020-05-18T19:03:54.959" v="1292" actId="207"/>
          <ac:spMkLst>
            <pc:docMk/>
            <pc:sldMk cId="0" sldId="9985"/>
            <ac:spMk id="4667" creationId="{00000000-0000-0000-0000-000000000000}"/>
          </ac:spMkLst>
        </pc:spChg>
        <pc:spChg chg="mod">
          <ac:chgData name="Cesar De la Torre" userId="f9c14db2e5fef70d" providerId="LiveId" clId="{3CA4F540-D2DD-423E-9793-4DFBCDFF99A5}" dt="2020-05-18T19:03:54.959" v="1292" actId="207"/>
          <ac:spMkLst>
            <pc:docMk/>
            <pc:sldMk cId="0" sldId="9985"/>
            <ac:spMk id="4668" creationId="{00000000-0000-0000-0000-000000000000}"/>
          </ac:spMkLst>
        </pc:spChg>
        <pc:spChg chg="mod">
          <ac:chgData name="Cesar De la Torre" userId="f9c14db2e5fef70d" providerId="LiveId" clId="{3CA4F540-D2DD-423E-9793-4DFBCDFF99A5}" dt="2020-05-18T19:03:54.959" v="1292" actId="207"/>
          <ac:spMkLst>
            <pc:docMk/>
            <pc:sldMk cId="0" sldId="9985"/>
            <ac:spMk id="4672" creationId="{00000000-0000-0000-0000-000000000000}"/>
          </ac:spMkLst>
        </pc:spChg>
      </pc:sldChg>
      <pc:sldChg chg="addSp modSp del ord">
        <pc:chgData name="Cesar De la Torre" userId="f9c14db2e5fef70d" providerId="LiveId" clId="{3CA4F540-D2DD-423E-9793-4DFBCDFF99A5}" dt="2020-05-18T20:22:30.864" v="2511" actId="2696"/>
        <pc:sldMkLst>
          <pc:docMk/>
          <pc:sldMk cId="956053210" sldId="10002"/>
        </pc:sldMkLst>
        <pc:spChg chg="mod">
          <ac:chgData name="Cesar De la Torre" userId="f9c14db2e5fef70d" providerId="LiveId" clId="{3CA4F540-D2DD-423E-9793-4DFBCDFF99A5}" dt="2020-05-18T18:19:17.839" v="35" actId="14100"/>
          <ac:spMkLst>
            <pc:docMk/>
            <pc:sldMk cId="956053210" sldId="10002"/>
            <ac:spMk id="2" creationId="{D73084B9-E37E-4841-ADE3-D1614D06A84A}"/>
          </ac:spMkLst>
        </pc:spChg>
        <pc:spChg chg="add mod">
          <ac:chgData name="Cesar De la Torre" userId="f9c14db2e5fef70d" providerId="LiveId" clId="{3CA4F540-D2DD-423E-9793-4DFBCDFF99A5}" dt="2020-05-18T18:20:06.039" v="58" actId="20577"/>
          <ac:spMkLst>
            <pc:docMk/>
            <pc:sldMk cId="956053210" sldId="10002"/>
            <ac:spMk id="6" creationId="{8CBE5B24-EBC1-4A91-A2A5-847CD9924819}"/>
          </ac:spMkLst>
        </pc:spChg>
      </pc:sldChg>
      <pc:sldChg chg="modTransition">
        <pc:chgData name="Cesar De la Torre" userId="f9c14db2e5fef70d" providerId="LiveId" clId="{3CA4F540-D2DD-423E-9793-4DFBCDFF99A5}" dt="2020-05-18T18:33:33.342" v="493"/>
        <pc:sldMkLst>
          <pc:docMk/>
          <pc:sldMk cId="2596180443" sldId="10003"/>
        </pc:sldMkLst>
      </pc:sldChg>
      <pc:sldChg chg="delCm modCm">
        <pc:chgData name="Cesar De la Torre" userId="f9c14db2e5fef70d" providerId="LiveId" clId="{3CA4F540-D2DD-423E-9793-4DFBCDFF99A5}" dt="2020-05-18T19:15:09.196" v="1643" actId="1592"/>
        <pc:sldMkLst>
          <pc:docMk/>
          <pc:sldMk cId="4134626922" sldId="10033"/>
        </pc:sldMkLst>
      </pc:sldChg>
      <pc:sldChg chg="del">
        <pc:chgData name="Cesar De la Torre" userId="f9c14db2e5fef70d" providerId="LiveId" clId="{3CA4F540-D2DD-423E-9793-4DFBCDFF99A5}" dt="2020-05-18T20:01:53.207" v="2182" actId="2696"/>
        <pc:sldMkLst>
          <pc:docMk/>
          <pc:sldMk cId="4072530584" sldId="10816"/>
        </pc:sldMkLst>
      </pc:sldChg>
      <pc:sldChg chg="addSp modSp modAnim">
        <pc:chgData name="Cesar De la Torre" userId="f9c14db2e5fef70d" providerId="LiveId" clId="{3CA4F540-D2DD-423E-9793-4DFBCDFF99A5}" dt="2020-05-18T19:02:23.743" v="1290" actId="113"/>
        <pc:sldMkLst>
          <pc:docMk/>
          <pc:sldMk cId="379405196" sldId="2076136839"/>
        </pc:sldMkLst>
        <pc:spChg chg="mod">
          <ac:chgData name="Cesar De la Torre" userId="f9c14db2e5fef70d" providerId="LiveId" clId="{3CA4F540-D2DD-423E-9793-4DFBCDFF99A5}" dt="2020-05-18T19:01:43.507" v="1277" actId="207"/>
          <ac:spMkLst>
            <pc:docMk/>
            <pc:sldMk cId="379405196" sldId="2076136839"/>
            <ac:spMk id="4" creationId="{B9F4D37A-1E1E-4B19-A52D-6C83A35F1C0A}"/>
          </ac:spMkLst>
        </pc:spChg>
        <pc:spChg chg="mod">
          <ac:chgData name="Cesar De la Torre" userId="f9c14db2e5fef70d" providerId="LiveId" clId="{3CA4F540-D2DD-423E-9793-4DFBCDFF99A5}" dt="2020-05-18T19:01:43.507" v="1277" actId="207"/>
          <ac:spMkLst>
            <pc:docMk/>
            <pc:sldMk cId="379405196" sldId="2076136839"/>
            <ac:spMk id="5" creationId="{7AE8063A-B795-42A1-A17A-A38E934D44E1}"/>
          </ac:spMkLst>
        </pc:spChg>
        <pc:spChg chg="mod">
          <ac:chgData name="Cesar De la Torre" userId="f9c14db2e5fef70d" providerId="LiveId" clId="{3CA4F540-D2DD-423E-9793-4DFBCDFF99A5}" dt="2020-05-18T19:01:43.507" v="1277" actId="207"/>
          <ac:spMkLst>
            <pc:docMk/>
            <pc:sldMk cId="379405196" sldId="2076136839"/>
            <ac:spMk id="6" creationId="{B4E1D47B-A47C-43AF-83FE-4143283D4557}"/>
          </ac:spMkLst>
        </pc:spChg>
        <pc:spChg chg="mod">
          <ac:chgData name="Cesar De la Torre" userId="f9c14db2e5fef70d" providerId="LiveId" clId="{3CA4F540-D2DD-423E-9793-4DFBCDFF99A5}" dt="2020-05-18T19:01:43.507" v="1277" actId="207"/>
          <ac:spMkLst>
            <pc:docMk/>
            <pc:sldMk cId="379405196" sldId="2076136839"/>
            <ac:spMk id="8" creationId="{44BA86E7-4158-4A82-A347-3153CF2A2780}"/>
          </ac:spMkLst>
        </pc:spChg>
        <pc:spChg chg="mod">
          <ac:chgData name="Cesar De la Torre" userId="f9c14db2e5fef70d" providerId="LiveId" clId="{3CA4F540-D2DD-423E-9793-4DFBCDFF99A5}" dt="2020-05-18T19:01:43.507" v="1277" actId="207"/>
          <ac:spMkLst>
            <pc:docMk/>
            <pc:sldMk cId="379405196" sldId="2076136839"/>
            <ac:spMk id="9" creationId="{3AC8B65A-1E33-42A8-9A4C-867699D939FD}"/>
          </ac:spMkLst>
        </pc:spChg>
        <pc:spChg chg="mod">
          <ac:chgData name="Cesar De la Torre" userId="f9c14db2e5fef70d" providerId="LiveId" clId="{3CA4F540-D2DD-423E-9793-4DFBCDFF99A5}" dt="2020-05-18T19:01:43.507" v="1277" actId="207"/>
          <ac:spMkLst>
            <pc:docMk/>
            <pc:sldMk cId="379405196" sldId="2076136839"/>
            <ac:spMk id="11" creationId="{230885B2-EF10-4FB0-A91A-CFC8838AB16A}"/>
          </ac:spMkLst>
        </pc:spChg>
        <pc:spChg chg="mod">
          <ac:chgData name="Cesar De la Torre" userId="f9c14db2e5fef70d" providerId="LiveId" clId="{3CA4F540-D2DD-423E-9793-4DFBCDFF99A5}" dt="2020-05-18T19:01:43.507" v="1277" actId="207"/>
          <ac:spMkLst>
            <pc:docMk/>
            <pc:sldMk cId="379405196" sldId="2076136839"/>
            <ac:spMk id="12" creationId="{7A8F789E-5716-4E7D-BB6D-3CB4E7ACF5AC}"/>
          </ac:spMkLst>
        </pc:spChg>
        <pc:spChg chg="mod">
          <ac:chgData name="Cesar De la Torre" userId="f9c14db2e5fef70d" providerId="LiveId" clId="{3CA4F540-D2DD-423E-9793-4DFBCDFF99A5}" dt="2020-05-18T19:01:43.507" v="1277" actId="207"/>
          <ac:spMkLst>
            <pc:docMk/>
            <pc:sldMk cId="379405196" sldId="2076136839"/>
            <ac:spMk id="19" creationId="{460D5DA6-86F5-4F55-99CD-8D9085D9307D}"/>
          </ac:spMkLst>
        </pc:spChg>
        <pc:spChg chg="mod">
          <ac:chgData name="Cesar De la Torre" userId="f9c14db2e5fef70d" providerId="LiveId" clId="{3CA4F540-D2DD-423E-9793-4DFBCDFF99A5}" dt="2020-05-18T19:01:43.507" v="1277" actId="207"/>
          <ac:spMkLst>
            <pc:docMk/>
            <pc:sldMk cId="379405196" sldId="2076136839"/>
            <ac:spMk id="20" creationId="{284DBF2D-EB6B-425F-9F71-7CC32B797BC5}"/>
          </ac:spMkLst>
        </pc:spChg>
        <pc:spChg chg="mod">
          <ac:chgData name="Cesar De la Torre" userId="f9c14db2e5fef70d" providerId="LiveId" clId="{3CA4F540-D2DD-423E-9793-4DFBCDFF99A5}" dt="2020-05-18T19:02:23.743" v="1290" actId="113"/>
          <ac:spMkLst>
            <pc:docMk/>
            <pc:sldMk cId="379405196" sldId="2076136839"/>
            <ac:spMk id="21" creationId="{A833B49A-58B3-4DB2-B2A0-271034927D52}"/>
          </ac:spMkLst>
        </pc:spChg>
        <pc:spChg chg="add mod">
          <ac:chgData name="Cesar De la Torre" userId="f9c14db2e5fef70d" providerId="LiveId" clId="{3CA4F540-D2DD-423E-9793-4DFBCDFF99A5}" dt="2020-05-18T19:02:21.971" v="1289" actId="14100"/>
          <ac:spMkLst>
            <pc:docMk/>
            <pc:sldMk cId="379405196" sldId="2076136839"/>
            <ac:spMk id="112" creationId="{7086FAAB-020B-474D-84EC-8E02C7BDA1CB}"/>
          </ac:spMkLst>
        </pc:spChg>
        <pc:grpChg chg="mod">
          <ac:chgData name="Cesar De la Torre" userId="f9c14db2e5fef70d" providerId="LiveId" clId="{3CA4F540-D2DD-423E-9793-4DFBCDFF99A5}" dt="2020-05-18T19:01:43.507" v="1277" actId="207"/>
          <ac:grpSpMkLst>
            <pc:docMk/>
            <pc:sldMk cId="379405196" sldId="2076136839"/>
            <ac:grpSpMk id="32" creationId="{60D569E0-A416-42C4-BD30-6EE8A8C0FB5B}"/>
          </ac:grpSpMkLst>
        </pc:grpChg>
        <pc:grpChg chg="mod">
          <ac:chgData name="Cesar De la Torre" userId="f9c14db2e5fef70d" providerId="LiveId" clId="{3CA4F540-D2DD-423E-9793-4DFBCDFF99A5}" dt="2020-05-18T19:01:43.507" v="1277" actId="207"/>
          <ac:grpSpMkLst>
            <pc:docMk/>
            <pc:sldMk cId="379405196" sldId="2076136839"/>
            <ac:grpSpMk id="49" creationId="{F4CD93C8-0B33-49A6-A5D9-0866D8CDBADD}"/>
          </ac:grpSpMkLst>
        </pc:grpChg>
        <pc:grpChg chg="mod">
          <ac:chgData name="Cesar De la Torre" userId="f9c14db2e5fef70d" providerId="LiveId" clId="{3CA4F540-D2DD-423E-9793-4DFBCDFF99A5}" dt="2020-05-18T19:01:43.507" v="1277" actId="207"/>
          <ac:grpSpMkLst>
            <pc:docMk/>
            <pc:sldMk cId="379405196" sldId="2076136839"/>
            <ac:grpSpMk id="69" creationId="{DFF8C6BE-A3C9-4697-8046-4019FB09C5FD}"/>
          </ac:grpSpMkLst>
        </pc:grpChg>
        <pc:grpChg chg="mod">
          <ac:chgData name="Cesar De la Torre" userId="f9c14db2e5fef70d" providerId="LiveId" clId="{3CA4F540-D2DD-423E-9793-4DFBCDFF99A5}" dt="2020-05-18T19:01:43.507" v="1277" actId="207"/>
          <ac:grpSpMkLst>
            <pc:docMk/>
            <pc:sldMk cId="379405196" sldId="2076136839"/>
            <ac:grpSpMk id="91" creationId="{A620E6D2-7DEC-4EB2-8528-DD3026535E87}"/>
          </ac:grpSpMkLst>
        </pc:grpChg>
        <pc:grpChg chg="mod">
          <ac:chgData name="Cesar De la Torre" userId="f9c14db2e5fef70d" providerId="LiveId" clId="{3CA4F540-D2DD-423E-9793-4DFBCDFF99A5}" dt="2020-05-18T19:01:43.507" v="1277" actId="207"/>
          <ac:grpSpMkLst>
            <pc:docMk/>
            <pc:sldMk cId="379405196" sldId="2076136839"/>
            <ac:grpSpMk id="100" creationId="{1AA91120-A59B-4238-AFD6-EA026957D855}"/>
          </ac:grpSpMkLst>
        </pc:grpChg>
        <pc:grpChg chg="mod">
          <ac:chgData name="Cesar De la Torre" userId="f9c14db2e5fef70d" providerId="LiveId" clId="{3CA4F540-D2DD-423E-9793-4DFBCDFF99A5}" dt="2020-05-18T19:01:43.507" v="1277" actId="207"/>
          <ac:grpSpMkLst>
            <pc:docMk/>
            <pc:sldMk cId="379405196" sldId="2076136839"/>
            <ac:grpSpMk id="106" creationId="{59471C6A-FE81-4301-94EE-D17A2F947AED}"/>
          </ac:grpSpMkLst>
        </pc:grpChg>
        <pc:grpChg chg="mod">
          <ac:chgData name="Cesar De la Torre" userId="f9c14db2e5fef70d" providerId="LiveId" clId="{3CA4F540-D2DD-423E-9793-4DFBCDFF99A5}" dt="2020-05-18T19:01:43.507" v="1277" actId="207"/>
          <ac:grpSpMkLst>
            <pc:docMk/>
            <pc:sldMk cId="379405196" sldId="2076136839"/>
            <ac:grpSpMk id="129" creationId="{D5546824-A4B0-4526-8F89-B6464FD784E0}"/>
          </ac:grpSpMkLst>
        </pc:grpChg>
        <pc:picChg chg="mod">
          <ac:chgData name="Cesar De la Torre" userId="f9c14db2e5fef70d" providerId="LiveId" clId="{3CA4F540-D2DD-423E-9793-4DFBCDFF99A5}" dt="2020-05-18T19:01:43.507" v="1277" actId="207"/>
          <ac:picMkLst>
            <pc:docMk/>
            <pc:sldMk cId="379405196" sldId="2076136839"/>
            <ac:picMk id="7" creationId="{7B585F32-83AE-4B3E-8EB4-903D8E874AEB}"/>
          </ac:picMkLst>
        </pc:picChg>
      </pc:sldChg>
      <pc:sldChg chg="addSp delSp modSp modAnim delCm">
        <pc:chgData name="Cesar De la Torre" userId="f9c14db2e5fef70d" providerId="LiveId" clId="{3CA4F540-D2DD-423E-9793-4DFBCDFF99A5}" dt="2020-05-18T19:27:53.092" v="1895"/>
        <pc:sldMkLst>
          <pc:docMk/>
          <pc:sldMk cId="4125992168" sldId="2076136850"/>
        </pc:sldMkLst>
        <pc:spChg chg="mod">
          <ac:chgData name="Cesar De la Torre" userId="f9c14db2e5fef70d" providerId="LiveId" clId="{3CA4F540-D2DD-423E-9793-4DFBCDFF99A5}" dt="2020-05-18T19:26:38.980" v="1890" actId="1076"/>
          <ac:spMkLst>
            <pc:docMk/>
            <pc:sldMk cId="4125992168" sldId="2076136850"/>
            <ac:spMk id="2" creationId="{34253EC5-239D-4928-BFAF-F4747E02AD50}"/>
          </ac:spMkLst>
        </pc:spChg>
        <pc:spChg chg="add mod">
          <ac:chgData name="Cesar De la Torre" userId="f9c14db2e5fef70d" providerId="LiveId" clId="{3CA4F540-D2DD-423E-9793-4DFBCDFF99A5}" dt="2020-05-18T19:26:38.980" v="1890" actId="1076"/>
          <ac:spMkLst>
            <pc:docMk/>
            <pc:sldMk cId="4125992168" sldId="2076136850"/>
            <ac:spMk id="3" creationId="{B16DD3C5-3393-4950-860A-10DF25475D76}"/>
          </ac:spMkLst>
        </pc:spChg>
        <pc:spChg chg="del">
          <ac:chgData name="Cesar De la Torre" userId="f9c14db2e5fef70d" providerId="LiveId" clId="{3CA4F540-D2DD-423E-9793-4DFBCDFF99A5}" dt="2020-05-18T19:22:45.063" v="1838" actId="478"/>
          <ac:spMkLst>
            <pc:docMk/>
            <pc:sldMk cId="4125992168" sldId="2076136850"/>
            <ac:spMk id="6" creationId="{00000000-0000-0000-0000-000000000000}"/>
          </ac:spMkLst>
        </pc:spChg>
        <pc:spChg chg="del">
          <ac:chgData name="Cesar De la Torre" userId="f9c14db2e5fef70d" providerId="LiveId" clId="{3CA4F540-D2DD-423E-9793-4DFBCDFF99A5}" dt="2020-05-18T19:22:43.343" v="1837" actId="478"/>
          <ac:spMkLst>
            <pc:docMk/>
            <pc:sldMk cId="4125992168" sldId="2076136850"/>
            <ac:spMk id="7" creationId="{53E7ED09-9247-4D38-9EAA-8E848826AE28}"/>
          </ac:spMkLst>
        </pc:spChg>
        <pc:spChg chg="add mod">
          <ac:chgData name="Cesar De la Torre" userId="f9c14db2e5fef70d" providerId="LiveId" clId="{3CA4F540-D2DD-423E-9793-4DFBCDFF99A5}" dt="2020-05-18T19:26:38.980" v="1890" actId="1076"/>
          <ac:spMkLst>
            <pc:docMk/>
            <pc:sldMk cId="4125992168" sldId="2076136850"/>
            <ac:spMk id="8" creationId="{117E6884-4541-4A0C-AD62-8D438DD7135F}"/>
          </ac:spMkLst>
        </pc:spChg>
        <pc:spChg chg="add mod">
          <ac:chgData name="Cesar De la Torre" userId="f9c14db2e5fef70d" providerId="LiveId" clId="{3CA4F540-D2DD-423E-9793-4DFBCDFF99A5}" dt="2020-05-18T19:26:38.980" v="1890" actId="1076"/>
          <ac:spMkLst>
            <pc:docMk/>
            <pc:sldMk cId="4125992168" sldId="2076136850"/>
            <ac:spMk id="9" creationId="{6CB15D68-49CC-43EC-8E36-9FDB8FD028AB}"/>
          </ac:spMkLst>
        </pc:spChg>
        <pc:spChg chg="add mod">
          <ac:chgData name="Cesar De la Torre" userId="f9c14db2e5fef70d" providerId="LiveId" clId="{3CA4F540-D2DD-423E-9793-4DFBCDFF99A5}" dt="2020-05-18T19:26:38.980" v="1890" actId="1076"/>
          <ac:spMkLst>
            <pc:docMk/>
            <pc:sldMk cId="4125992168" sldId="2076136850"/>
            <ac:spMk id="10" creationId="{DC331250-8CF2-4A4E-B0A9-19F52CFF6EAF}"/>
          </ac:spMkLst>
        </pc:spChg>
        <pc:spChg chg="add mod">
          <ac:chgData name="Cesar De la Torre" userId="f9c14db2e5fef70d" providerId="LiveId" clId="{3CA4F540-D2DD-423E-9793-4DFBCDFF99A5}" dt="2020-05-18T19:26:38.980" v="1890" actId="1076"/>
          <ac:spMkLst>
            <pc:docMk/>
            <pc:sldMk cId="4125992168" sldId="2076136850"/>
            <ac:spMk id="12" creationId="{37D9F193-7E80-4D05-80DE-08D8E8346C9A}"/>
          </ac:spMkLst>
        </pc:spChg>
        <pc:spChg chg="add mod">
          <ac:chgData name="Cesar De la Torre" userId="f9c14db2e5fef70d" providerId="LiveId" clId="{3CA4F540-D2DD-423E-9793-4DFBCDFF99A5}" dt="2020-05-18T19:26:38.980" v="1890" actId="1076"/>
          <ac:spMkLst>
            <pc:docMk/>
            <pc:sldMk cId="4125992168" sldId="2076136850"/>
            <ac:spMk id="13" creationId="{7CDAB63F-BED1-4620-A052-C6D1932CC026}"/>
          </ac:spMkLst>
        </pc:spChg>
        <pc:spChg chg="mod">
          <ac:chgData name="Cesar De la Torre" userId="f9c14db2e5fef70d" providerId="LiveId" clId="{3CA4F540-D2DD-423E-9793-4DFBCDFF99A5}" dt="2020-05-18T19:22:39.219" v="1836" actId="20577"/>
          <ac:spMkLst>
            <pc:docMk/>
            <pc:sldMk cId="4125992168" sldId="2076136850"/>
            <ac:spMk id="17" creationId="{00000000-0000-0000-0000-000000000000}"/>
          </ac:spMkLst>
        </pc:spChg>
        <pc:picChg chg="mod">
          <ac:chgData name="Cesar De la Torre" userId="f9c14db2e5fef70d" providerId="LiveId" clId="{3CA4F540-D2DD-423E-9793-4DFBCDFF99A5}" dt="2020-05-18T19:26:38.980" v="1890" actId="1076"/>
          <ac:picMkLst>
            <pc:docMk/>
            <pc:sldMk cId="4125992168" sldId="2076136850"/>
            <ac:picMk id="11" creationId="{4E92C496-6AEF-4CD6-9053-DBD38D373C39}"/>
          </ac:picMkLst>
        </pc:picChg>
      </pc:sldChg>
      <pc:sldChg chg="modSp">
        <pc:chgData name="Cesar De la Torre" userId="f9c14db2e5fef70d" providerId="LiveId" clId="{3CA4F540-D2DD-423E-9793-4DFBCDFF99A5}" dt="2020-05-18T20:18:37.409" v="2441" actId="20577"/>
        <pc:sldMkLst>
          <pc:docMk/>
          <pc:sldMk cId="3621524755" sldId="2076136853"/>
        </pc:sldMkLst>
        <pc:spChg chg="mod">
          <ac:chgData name="Cesar De la Torre" userId="f9c14db2e5fef70d" providerId="LiveId" clId="{3CA4F540-D2DD-423E-9793-4DFBCDFF99A5}" dt="2020-05-18T20:18:37.409" v="2441" actId="20577"/>
          <ac:spMkLst>
            <pc:docMk/>
            <pc:sldMk cId="3621524755" sldId="2076136853"/>
            <ac:spMk id="6" creationId="{0C8F3CC0-1B88-40FF-869A-53311B2DB459}"/>
          </ac:spMkLst>
        </pc:spChg>
      </pc:sldChg>
      <pc:sldChg chg="del">
        <pc:chgData name="Cesar De la Torre" userId="f9c14db2e5fef70d" providerId="LiveId" clId="{3CA4F540-D2DD-423E-9793-4DFBCDFF99A5}" dt="2020-05-18T20:22:06.455" v="2510" actId="2696"/>
        <pc:sldMkLst>
          <pc:docMk/>
          <pc:sldMk cId="3635403168" sldId="2076136864"/>
        </pc:sldMkLst>
      </pc:sldChg>
      <pc:sldChg chg="del">
        <pc:chgData name="Cesar De la Torre" userId="f9c14db2e5fef70d" providerId="LiveId" clId="{3CA4F540-D2DD-423E-9793-4DFBCDFF99A5}" dt="2020-05-18T20:03:55.931" v="2251" actId="2696"/>
        <pc:sldMkLst>
          <pc:docMk/>
          <pc:sldMk cId="2093482947" sldId="2076136867"/>
        </pc:sldMkLst>
      </pc:sldChg>
      <pc:sldChg chg="del">
        <pc:chgData name="Cesar De la Torre" userId="f9c14db2e5fef70d" providerId="LiveId" clId="{3CA4F540-D2DD-423E-9793-4DFBCDFF99A5}" dt="2020-05-18T20:03:56.767" v="2252" actId="2696"/>
        <pc:sldMkLst>
          <pc:docMk/>
          <pc:sldMk cId="3271288248" sldId="2076136868"/>
        </pc:sldMkLst>
      </pc:sldChg>
      <pc:sldChg chg="del">
        <pc:chgData name="Cesar De la Torre" userId="f9c14db2e5fef70d" providerId="LiveId" clId="{3CA4F540-D2DD-423E-9793-4DFBCDFF99A5}" dt="2020-05-18T20:03:52.214" v="2250" actId="2696"/>
        <pc:sldMkLst>
          <pc:docMk/>
          <pc:sldMk cId="1796060539" sldId="2076136869"/>
        </pc:sldMkLst>
      </pc:sldChg>
      <pc:sldChg chg="del">
        <pc:chgData name="Cesar De la Torre" userId="f9c14db2e5fef70d" providerId="LiveId" clId="{3CA4F540-D2DD-423E-9793-4DFBCDFF99A5}" dt="2020-05-18T20:03:57.392" v="2253" actId="2696"/>
        <pc:sldMkLst>
          <pc:docMk/>
          <pc:sldMk cId="3275625083" sldId="2076136870"/>
        </pc:sldMkLst>
      </pc:sldChg>
      <pc:sldChg chg="del">
        <pc:chgData name="Cesar De la Torre" userId="f9c14db2e5fef70d" providerId="LiveId" clId="{3CA4F540-D2DD-423E-9793-4DFBCDFF99A5}" dt="2020-05-18T20:04:01.039" v="2254" actId="2696"/>
        <pc:sldMkLst>
          <pc:docMk/>
          <pc:sldMk cId="1295474180" sldId="2076136871"/>
        </pc:sldMkLst>
      </pc:sldChg>
      <pc:sldChg chg="del">
        <pc:chgData name="Cesar De la Torre" userId="f9c14db2e5fef70d" providerId="LiveId" clId="{3CA4F540-D2DD-423E-9793-4DFBCDFF99A5}" dt="2020-05-18T20:04:01.732" v="2255" actId="2696"/>
        <pc:sldMkLst>
          <pc:docMk/>
          <pc:sldMk cId="3020071796" sldId="2076136872"/>
        </pc:sldMkLst>
      </pc:sldChg>
      <pc:sldChg chg="modSp">
        <pc:chgData name="Cesar De la Torre" userId="f9c14db2e5fef70d" providerId="LiveId" clId="{3CA4F540-D2DD-423E-9793-4DFBCDFF99A5}" dt="2020-05-18T18:40:25.475" v="533" actId="14100"/>
        <pc:sldMkLst>
          <pc:docMk/>
          <pc:sldMk cId="1364954352" sldId="2076136875"/>
        </pc:sldMkLst>
        <pc:spChg chg="mod">
          <ac:chgData name="Cesar De la Torre" userId="f9c14db2e5fef70d" providerId="LiveId" clId="{3CA4F540-D2DD-423E-9793-4DFBCDFF99A5}" dt="2020-05-18T18:40:25.475" v="533" actId="14100"/>
          <ac:spMkLst>
            <pc:docMk/>
            <pc:sldMk cId="1364954352" sldId="2076136875"/>
            <ac:spMk id="15" creationId="{D75DAB91-190E-4467-ABAA-4CF7D50DFD9D}"/>
          </ac:spMkLst>
        </pc:spChg>
      </pc:sldChg>
      <pc:sldChg chg="del">
        <pc:chgData name="Cesar De la Torre" userId="f9c14db2e5fef70d" providerId="LiveId" clId="{3CA4F540-D2DD-423E-9793-4DFBCDFF99A5}" dt="2020-05-18T20:03:51.142" v="2249" actId="2696"/>
        <pc:sldMkLst>
          <pc:docMk/>
          <pc:sldMk cId="1457329355" sldId="2076136916"/>
        </pc:sldMkLst>
      </pc:sldChg>
      <pc:sldChg chg="addSp delSp modSp delAnim modAnim">
        <pc:chgData name="Cesar De la Torre" userId="f9c14db2e5fef70d" providerId="LiveId" clId="{3CA4F540-D2DD-423E-9793-4DFBCDFF99A5}" dt="2020-05-18T19:30:33.427" v="1906" actId="1076"/>
        <pc:sldMkLst>
          <pc:docMk/>
          <pc:sldMk cId="3435391533" sldId="2076136918"/>
        </pc:sldMkLst>
        <pc:spChg chg="mod">
          <ac:chgData name="Cesar De la Torre" userId="f9c14db2e5fef70d" providerId="LiveId" clId="{3CA4F540-D2DD-423E-9793-4DFBCDFF99A5}" dt="2020-05-18T19:30:33.427" v="1906" actId="1076"/>
          <ac:spMkLst>
            <pc:docMk/>
            <pc:sldMk cId="3435391533" sldId="2076136918"/>
            <ac:spMk id="3" creationId="{00000000-0000-0000-0000-000000000000}"/>
          </ac:spMkLst>
        </pc:spChg>
        <pc:spChg chg="del">
          <ac:chgData name="Cesar De la Torre" userId="f9c14db2e5fef70d" providerId="LiveId" clId="{3CA4F540-D2DD-423E-9793-4DFBCDFF99A5}" dt="2020-05-18T18:55:22.815" v="1271" actId="478"/>
          <ac:spMkLst>
            <pc:docMk/>
            <pc:sldMk cId="3435391533" sldId="2076136918"/>
            <ac:spMk id="4" creationId="{00000000-0000-0000-0000-000000000000}"/>
          </ac:spMkLst>
        </pc:spChg>
        <pc:spChg chg="del">
          <ac:chgData name="Cesar De la Torre" userId="f9c14db2e5fef70d" providerId="LiveId" clId="{3CA4F540-D2DD-423E-9793-4DFBCDFF99A5}" dt="2020-05-18T18:55:38.360" v="1273" actId="478"/>
          <ac:spMkLst>
            <pc:docMk/>
            <pc:sldMk cId="3435391533" sldId="2076136918"/>
            <ac:spMk id="5" creationId="{78B28322-F1C0-4B7B-A167-8995A6B467BA}"/>
          </ac:spMkLst>
        </pc:spChg>
        <pc:spChg chg="add del mod">
          <ac:chgData name="Cesar De la Torre" userId="f9c14db2e5fef70d" providerId="LiveId" clId="{3CA4F540-D2DD-423E-9793-4DFBCDFF99A5}" dt="2020-05-18T18:55:27.824" v="1272" actId="478"/>
          <ac:spMkLst>
            <pc:docMk/>
            <pc:sldMk cId="3435391533" sldId="2076136918"/>
            <ac:spMk id="6" creationId="{3C4B8891-2792-4685-91A7-74012E094A05}"/>
          </ac:spMkLst>
        </pc:spChg>
        <pc:spChg chg="add del">
          <ac:chgData name="Cesar De la Torre" userId="f9c14db2e5fef70d" providerId="LiveId" clId="{3CA4F540-D2DD-423E-9793-4DFBCDFF99A5}" dt="2020-05-18T19:30:08.162" v="1900"/>
          <ac:spMkLst>
            <pc:docMk/>
            <pc:sldMk cId="3435391533" sldId="2076136918"/>
            <ac:spMk id="7" creationId="{BE6F9C58-CCC4-4F16-B12F-1F06FAA43482}"/>
          </ac:spMkLst>
        </pc:spChg>
        <pc:spChg chg="add del">
          <ac:chgData name="Cesar De la Torre" userId="f9c14db2e5fef70d" providerId="LiveId" clId="{3CA4F540-D2DD-423E-9793-4DFBCDFF99A5}" dt="2020-05-18T19:30:08.162" v="1900"/>
          <ac:spMkLst>
            <pc:docMk/>
            <pc:sldMk cId="3435391533" sldId="2076136918"/>
            <ac:spMk id="9" creationId="{6A0015BA-9ED1-42A5-BCFB-E7EF68F17DED}"/>
          </ac:spMkLst>
        </pc:spChg>
        <pc:spChg chg="add del">
          <ac:chgData name="Cesar De la Torre" userId="f9c14db2e5fef70d" providerId="LiveId" clId="{3CA4F540-D2DD-423E-9793-4DFBCDFF99A5}" dt="2020-05-18T19:30:08.162" v="1900"/>
          <ac:spMkLst>
            <pc:docMk/>
            <pc:sldMk cId="3435391533" sldId="2076136918"/>
            <ac:spMk id="10" creationId="{5E997608-1394-4610-8436-01AFBC974553}"/>
          </ac:spMkLst>
        </pc:spChg>
        <pc:spChg chg="add del">
          <ac:chgData name="Cesar De la Torre" userId="f9c14db2e5fef70d" providerId="LiveId" clId="{3CA4F540-D2DD-423E-9793-4DFBCDFF99A5}" dt="2020-05-18T19:30:08.162" v="1900"/>
          <ac:spMkLst>
            <pc:docMk/>
            <pc:sldMk cId="3435391533" sldId="2076136918"/>
            <ac:spMk id="11" creationId="{17D6EB7E-21BC-4FB1-AA92-1B1B329CA91E}"/>
          </ac:spMkLst>
        </pc:spChg>
        <pc:spChg chg="add del">
          <ac:chgData name="Cesar De la Torre" userId="f9c14db2e5fef70d" providerId="LiveId" clId="{3CA4F540-D2DD-423E-9793-4DFBCDFF99A5}" dt="2020-05-18T19:29:54.406" v="1898" actId="478"/>
          <ac:spMkLst>
            <pc:docMk/>
            <pc:sldMk cId="3435391533" sldId="2076136918"/>
            <ac:spMk id="12" creationId="{73186B7D-4C48-406B-8BD6-1672C55EEE67}"/>
          </ac:spMkLst>
        </pc:spChg>
        <pc:spChg chg="add del">
          <ac:chgData name="Cesar De la Torre" userId="f9c14db2e5fef70d" providerId="LiveId" clId="{3CA4F540-D2DD-423E-9793-4DFBCDFF99A5}" dt="2020-05-18T19:29:54.406" v="1898" actId="478"/>
          <ac:spMkLst>
            <pc:docMk/>
            <pc:sldMk cId="3435391533" sldId="2076136918"/>
            <ac:spMk id="13" creationId="{91AD5DEE-2701-45DD-A50F-306136CE5871}"/>
          </ac:spMkLst>
        </pc:spChg>
        <pc:spChg chg="add del">
          <ac:chgData name="Cesar De la Torre" userId="f9c14db2e5fef70d" providerId="LiveId" clId="{3CA4F540-D2DD-423E-9793-4DFBCDFF99A5}" dt="2020-05-18T19:29:54.406" v="1898" actId="478"/>
          <ac:spMkLst>
            <pc:docMk/>
            <pc:sldMk cId="3435391533" sldId="2076136918"/>
            <ac:spMk id="14" creationId="{DD03B317-ACBC-492A-8E2E-0FCF17CC2B6C}"/>
          </ac:spMkLst>
        </pc:spChg>
        <pc:picChg chg="add del mod">
          <ac:chgData name="Cesar De la Torre" userId="f9c14db2e5fef70d" providerId="LiveId" clId="{3CA4F540-D2DD-423E-9793-4DFBCDFF99A5}" dt="2020-05-18T19:30:08.162" v="1900"/>
          <ac:picMkLst>
            <pc:docMk/>
            <pc:sldMk cId="3435391533" sldId="2076136918"/>
            <ac:picMk id="8" creationId="{D8B0D17D-5129-43B6-8DE5-83DE8447F9BC}"/>
          </ac:picMkLst>
        </pc:picChg>
        <pc:picChg chg="add mod">
          <ac:chgData name="Cesar De la Torre" userId="f9c14db2e5fef70d" providerId="LiveId" clId="{3CA4F540-D2DD-423E-9793-4DFBCDFF99A5}" dt="2020-05-18T19:30:30.524" v="1905" actId="1076"/>
          <ac:picMkLst>
            <pc:docMk/>
            <pc:sldMk cId="3435391533" sldId="2076136918"/>
            <ac:picMk id="15" creationId="{E44BB00D-7D1C-4779-A633-A8F3412415D3}"/>
          </ac:picMkLst>
        </pc:picChg>
      </pc:sldChg>
      <pc:sldChg chg="modSp">
        <pc:chgData name="Cesar De la Torre" userId="f9c14db2e5fef70d" providerId="LiveId" clId="{3CA4F540-D2DD-423E-9793-4DFBCDFF99A5}" dt="2020-05-18T19:41:36.447" v="1998" actId="20577"/>
        <pc:sldMkLst>
          <pc:docMk/>
          <pc:sldMk cId="1321739811" sldId="2076136920"/>
        </pc:sldMkLst>
        <pc:spChg chg="mod">
          <ac:chgData name="Cesar De la Torre" userId="f9c14db2e5fef70d" providerId="LiveId" clId="{3CA4F540-D2DD-423E-9793-4DFBCDFF99A5}" dt="2020-05-18T19:18:27.739" v="1721" actId="20577"/>
          <ac:spMkLst>
            <pc:docMk/>
            <pc:sldMk cId="1321739811" sldId="2076136920"/>
            <ac:spMk id="3" creationId="{00000000-0000-0000-0000-000000000000}"/>
          </ac:spMkLst>
        </pc:spChg>
        <pc:spChg chg="mod">
          <ac:chgData name="Cesar De la Torre" userId="f9c14db2e5fef70d" providerId="LiveId" clId="{3CA4F540-D2DD-423E-9793-4DFBCDFF99A5}" dt="2020-05-18T19:41:36.447" v="1998" actId="20577"/>
          <ac:spMkLst>
            <pc:docMk/>
            <pc:sldMk cId="1321739811" sldId="2076136920"/>
            <ac:spMk id="4" creationId="{00000000-0000-0000-0000-000000000000}"/>
          </ac:spMkLst>
        </pc:spChg>
      </pc:sldChg>
      <pc:sldChg chg="modTransition">
        <pc:chgData name="Cesar De la Torre" userId="f9c14db2e5fef70d" providerId="LiveId" clId="{3CA4F540-D2DD-423E-9793-4DFBCDFF99A5}" dt="2020-05-18T20:04:16.888" v="2256"/>
        <pc:sldMkLst>
          <pc:docMk/>
          <pc:sldMk cId="2885435420" sldId="2076137145"/>
        </pc:sldMkLst>
      </pc:sldChg>
      <pc:sldChg chg="del">
        <pc:chgData name="Cesar De la Torre" userId="f9c14db2e5fef70d" providerId="LiveId" clId="{3CA4F540-D2DD-423E-9793-4DFBCDFF99A5}" dt="2020-05-18T20:05:11.888" v="2259"/>
        <pc:sldMkLst>
          <pc:docMk/>
          <pc:sldMk cId="923883367" sldId="2076137275"/>
        </pc:sldMkLst>
      </pc:sldChg>
      <pc:sldChg chg="modSp modTransition">
        <pc:chgData name="Cesar De la Torre" userId="f9c14db2e5fef70d" providerId="LiveId" clId="{3CA4F540-D2DD-423E-9793-4DFBCDFF99A5}" dt="2020-05-18T20:05:48.165" v="2263"/>
        <pc:sldMkLst>
          <pc:docMk/>
          <pc:sldMk cId="1168575008" sldId="2076137275"/>
        </pc:sldMkLst>
        <pc:spChg chg="mod">
          <ac:chgData name="Cesar De la Torre" userId="f9c14db2e5fef70d" providerId="LiveId" clId="{3CA4F540-D2DD-423E-9793-4DFBCDFF99A5}" dt="2020-05-18T20:05:25.438" v="2261" actId="207"/>
          <ac:spMkLst>
            <pc:docMk/>
            <pc:sldMk cId="1168575008" sldId="2076137275"/>
            <ac:spMk id="3" creationId="{79A46CEB-5978-48DC-989A-02099189ECAD}"/>
          </ac:spMkLst>
        </pc:spChg>
        <pc:spChg chg="mod">
          <ac:chgData name="Cesar De la Torre" userId="f9c14db2e5fef70d" providerId="LiveId" clId="{3CA4F540-D2DD-423E-9793-4DFBCDFF99A5}" dt="2020-05-18T20:05:25.438" v="2261" actId="207"/>
          <ac:spMkLst>
            <pc:docMk/>
            <pc:sldMk cId="1168575008" sldId="2076137275"/>
            <ac:spMk id="5" creationId="{70F31062-8D44-4CF9-9B16-B985C308B752}"/>
          </ac:spMkLst>
        </pc:spChg>
        <pc:grpChg chg="mod">
          <ac:chgData name="Cesar De la Torre" userId="f9c14db2e5fef70d" providerId="LiveId" clId="{3CA4F540-D2DD-423E-9793-4DFBCDFF99A5}" dt="2020-05-18T20:05:25.438" v="2261" actId="207"/>
          <ac:grpSpMkLst>
            <pc:docMk/>
            <pc:sldMk cId="1168575008" sldId="2076137275"/>
            <ac:grpSpMk id="19" creationId="{B52D9908-5ED7-487A-8C7D-6B7A85E78202}"/>
          </ac:grpSpMkLst>
        </pc:grpChg>
        <pc:grpChg chg="mod">
          <ac:chgData name="Cesar De la Torre" userId="f9c14db2e5fef70d" providerId="LiveId" clId="{3CA4F540-D2DD-423E-9793-4DFBCDFF99A5}" dt="2020-05-18T20:05:25.438" v="2261" actId="207"/>
          <ac:grpSpMkLst>
            <pc:docMk/>
            <pc:sldMk cId="1168575008" sldId="2076137275"/>
            <ac:grpSpMk id="20" creationId="{97E4FCCF-555D-445B-ADB1-1C3820D33087}"/>
          </ac:grpSpMkLst>
        </pc:grpChg>
        <pc:grpChg chg="mod">
          <ac:chgData name="Cesar De la Torre" userId="f9c14db2e5fef70d" providerId="LiveId" clId="{3CA4F540-D2DD-423E-9793-4DFBCDFF99A5}" dt="2020-05-18T20:05:25.438" v="2261" actId="207"/>
          <ac:grpSpMkLst>
            <pc:docMk/>
            <pc:sldMk cId="1168575008" sldId="2076137275"/>
            <ac:grpSpMk id="24" creationId="{3912C858-6E6B-4C99-ADCE-15C768D6B21F}"/>
          </ac:grpSpMkLst>
        </pc:grpChg>
        <pc:picChg chg="mod">
          <ac:chgData name="Cesar De la Torre" userId="f9c14db2e5fef70d" providerId="LiveId" clId="{3CA4F540-D2DD-423E-9793-4DFBCDFF99A5}" dt="2020-05-18T20:05:25.438" v="2261" actId="207"/>
          <ac:picMkLst>
            <pc:docMk/>
            <pc:sldMk cId="1168575008" sldId="2076137275"/>
            <ac:picMk id="4" creationId="{3A239979-2C31-420A-B7FA-527E15E04363}"/>
          </ac:picMkLst>
        </pc:picChg>
      </pc:sldChg>
      <pc:sldChg chg="del">
        <pc:chgData name="Cesar De la Torre" userId="f9c14db2e5fef70d" providerId="LiveId" clId="{3CA4F540-D2DD-423E-9793-4DFBCDFF99A5}" dt="2020-05-18T20:05:17.483" v="2260"/>
        <pc:sldMkLst>
          <pc:docMk/>
          <pc:sldMk cId="2593225392" sldId="2076137275"/>
        </pc:sldMkLst>
      </pc:sldChg>
      <pc:sldChg chg="del modTransition">
        <pc:chgData name="Cesar De la Torre" userId="f9c14db2e5fef70d" providerId="LiveId" clId="{3CA4F540-D2DD-423E-9793-4DFBCDFF99A5}" dt="2020-05-18T20:04:47.273" v="2258" actId="2696"/>
        <pc:sldMkLst>
          <pc:docMk/>
          <pc:sldMk cId="2772500707" sldId="2076137275"/>
        </pc:sldMkLst>
      </pc:sldChg>
      <pc:sldChg chg="del">
        <pc:chgData name="Cesar De la Torre" userId="f9c14db2e5fef70d" providerId="LiveId" clId="{3CA4F540-D2DD-423E-9793-4DFBCDFF99A5}" dt="2020-05-18T20:05:17.483" v="2260"/>
        <pc:sldMkLst>
          <pc:docMk/>
          <pc:sldMk cId="407849538" sldId="2076137276"/>
        </pc:sldMkLst>
      </pc:sldChg>
      <pc:sldChg chg="del modTransition">
        <pc:chgData name="Cesar De la Torre" userId="f9c14db2e5fef70d" providerId="LiveId" clId="{3CA4F540-D2DD-423E-9793-4DFBCDFF99A5}" dt="2020-05-18T20:04:47.265" v="2257" actId="2696"/>
        <pc:sldMkLst>
          <pc:docMk/>
          <pc:sldMk cId="1086953944" sldId="2076137276"/>
        </pc:sldMkLst>
      </pc:sldChg>
      <pc:sldChg chg="modSp modTransition">
        <pc:chgData name="Cesar De la Torre" userId="f9c14db2e5fef70d" providerId="LiveId" clId="{3CA4F540-D2DD-423E-9793-4DFBCDFF99A5}" dt="2020-05-18T20:05:48.165" v="2263"/>
        <pc:sldMkLst>
          <pc:docMk/>
          <pc:sldMk cId="2854481656" sldId="2076137276"/>
        </pc:sldMkLst>
        <pc:spChg chg="mod">
          <ac:chgData name="Cesar De la Torre" userId="f9c14db2e5fef70d" providerId="LiveId" clId="{3CA4F540-D2DD-423E-9793-4DFBCDFF99A5}" dt="2020-05-18T20:05:31.432" v="2262" actId="207"/>
          <ac:spMkLst>
            <pc:docMk/>
            <pc:sldMk cId="2854481656" sldId="2076137276"/>
            <ac:spMk id="6" creationId="{4D4B052C-7C6A-4D4A-8DAA-D468D1D9B2D4}"/>
          </ac:spMkLst>
        </pc:spChg>
        <pc:spChg chg="mod">
          <ac:chgData name="Cesar De la Torre" userId="f9c14db2e5fef70d" providerId="LiveId" clId="{3CA4F540-D2DD-423E-9793-4DFBCDFF99A5}" dt="2020-05-18T20:05:31.432" v="2262" actId="207"/>
          <ac:spMkLst>
            <pc:docMk/>
            <pc:sldMk cId="2854481656" sldId="2076137276"/>
            <ac:spMk id="8" creationId="{4ADFCD37-E23D-40CF-8E7E-E025BCEA0112}"/>
          </ac:spMkLst>
        </pc:spChg>
        <pc:spChg chg="mod">
          <ac:chgData name="Cesar De la Torre" userId="f9c14db2e5fef70d" providerId="LiveId" clId="{3CA4F540-D2DD-423E-9793-4DFBCDFF99A5}" dt="2020-05-18T20:05:31.432" v="2262" actId="207"/>
          <ac:spMkLst>
            <pc:docMk/>
            <pc:sldMk cId="2854481656" sldId="2076137276"/>
            <ac:spMk id="9" creationId="{DE09724F-7490-4FDA-A08E-5E391438E710}"/>
          </ac:spMkLst>
        </pc:spChg>
        <pc:spChg chg="mod">
          <ac:chgData name="Cesar De la Torre" userId="f9c14db2e5fef70d" providerId="LiveId" clId="{3CA4F540-D2DD-423E-9793-4DFBCDFF99A5}" dt="2020-05-18T20:05:31.432" v="2262" actId="207"/>
          <ac:spMkLst>
            <pc:docMk/>
            <pc:sldMk cId="2854481656" sldId="2076137276"/>
            <ac:spMk id="15" creationId="{5C071EB0-9A6B-468D-9BC5-D47C5FA3FDF3}"/>
          </ac:spMkLst>
        </pc:spChg>
        <pc:spChg chg="mod">
          <ac:chgData name="Cesar De la Torre" userId="f9c14db2e5fef70d" providerId="LiveId" clId="{3CA4F540-D2DD-423E-9793-4DFBCDFF99A5}" dt="2020-05-18T20:05:31.432" v="2262" actId="207"/>
          <ac:spMkLst>
            <pc:docMk/>
            <pc:sldMk cId="2854481656" sldId="2076137276"/>
            <ac:spMk id="18" creationId="{1F56BA5C-82D2-4182-9AEA-CE0C9FB67D76}"/>
          </ac:spMkLst>
        </pc:spChg>
        <pc:spChg chg="mod">
          <ac:chgData name="Cesar De la Torre" userId="f9c14db2e5fef70d" providerId="LiveId" clId="{3CA4F540-D2DD-423E-9793-4DFBCDFF99A5}" dt="2020-05-18T20:05:31.432" v="2262" actId="207"/>
          <ac:spMkLst>
            <pc:docMk/>
            <pc:sldMk cId="2854481656" sldId="2076137276"/>
            <ac:spMk id="19" creationId="{8DB1CC2C-6B96-4655-AE0C-283E67931F3A}"/>
          </ac:spMkLst>
        </pc:spChg>
        <pc:spChg chg="mod">
          <ac:chgData name="Cesar De la Torre" userId="f9c14db2e5fef70d" providerId="LiveId" clId="{3CA4F540-D2DD-423E-9793-4DFBCDFF99A5}" dt="2020-05-18T20:05:31.432" v="2262" actId="207"/>
          <ac:spMkLst>
            <pc:docMk/>
            <pc:sldMk cId="2854481656" sldId="2076137276"/>
            <ac:spMk id="20" creationId="{30A06505-D8F6-42FA-8264-BCE9D9991AF3}"/>
          </ac:spMkLst>
        </pc:spChg>
        <pc:spChg chg="mod">
          <ac:chgData name="Cesar De la Torre" userId="f9c14db2e5fef70d" providerId="LiveId" clId="{3CA4F540-D2DD-423E-9793-4DFBCDFF99A5}" dt="2020-05-18T20:05:31.432" v="2262" actId="207"/>
          <ac:spMkLst>
            <pc:docMk/>
            <pc:sldMk cId="2854481656" sldId="2076137276"/>
            <ac:spMk id="24" creationId="{8DD47932-0D08-4B87-A035-9591C36DF251}"/>
          </ac:spMkLst>
        </pc:spChg>
        <pc:spChg chg="mod">
          <ac:chgData name="Cesar De la Torre" userId="f9c14db2e5fef70d" providerId="LiveId" clId="{3CA4F540-D2DD-423E-9793-4DFBCDFF99A5}" dt="2020-05-18T20:05:31.432" v="2262" actId="207"/>
          <ac:spMkLst>
            <pc:docMk/>
            <pc:sldMk cId="2854481656" sldId="2076137276"/>
            <ac:spMk id="25" creationId="{8DE89D49-4D59-4BC5-A5DE-864CAC3D3943}"/>
          </ac:spMkLst>
        </pc:spChg>
        <pc:spChg chg="mod">
          <ac:chgData name="Cesar De la Torre" userId="f9c14db2e5fef70d" providerId="LiveId" clId="{3CA4F540-D2DD-423E-9793-4DFBCDFF99A5}" dt="2020-05-18T20:05:31.432" v="2262" actId="207"/>
          <ac:spMkLst>
            <pc:docMk/>
            <pc:sldMk cId="2854481656" sldId="2076137276"/>
            <ac:spMk id="26" creationId="{01CF8E20-A8AF-499D-A086-AC9FD6BCEC39}"/>
          </ac:spMkLst>
        </pc:spChg>
        <pc:spChg chg="mod">
          <ac:chgData name="Cesar De la Torre" userId="f9c14db2e5fef70d" providerId="LiveId" clId="{3CA4F540-D2DD-423E-9793-4DFBCDFF99A5}" dt="2020-05-18T20:05:31.432" v="2262" actId="207"/>
          <ac:spMkLst>
            <pc:docMk/>
            <pc:sldMk cId="2854481656" sldId="2076137276"/>
            <ac:spMk id="28" creationId="{8BF26145-15A6-4723-B94D-E9A06508A4BB}"/>
          </ac:spMkLst>
        </pc:spChg>
        <pc:spChg chg="mod">
          <ac:chgData name="Cesar De la Torre" userId="f9c14db2e5fef70d" providerId="LiveId" clId="{3CA4F540-D2DD-423E-9793-4DFBCDFF99A5}" dt="2020-05-18T20:05:31.432" v="2262" actId="207"/>
          <ac:spMkLst>
            <pc:docMk/>
            <pc:sldMk cId="2854481656" sldId="2076137276"/>
            <ac:spMk id="29" creationId="{AA2EA3FC-EF24-4D49-ADC7-E692F09B80EB}"/>
          </ac:spMkLst>
        </pc:spChg>
        <pc:spChg chg="mod">
          <ac:chgData name="Cesar De la Torre" userId="f9c14db2e5fef70d" providerId="LiveId" clId="{3CA4F540-D2DD-423E-9793-4DFBCDFF99A5}" dt="2020-05-18T20:05:31.432" v="2262" actId="207"/>
          <ac:spMkLst>
            <pc:docMk/>
            <pc:sldMk cId="2854481656" sldId="2076137276"/>
            <ac:spMk id="30" creationId="{78B6BA42-0B09-4DAE-BAE3-D98B773405E9}"/>
          </ac:spMkLst>
        </pc:spChg>
        <pc:spChg chg="mod">
          <ac:chgData name="Cesar De la Torre" userId="f9c14db2e5fef70d" providerId="LiveId" clId="{3CA4F540-D2DD-423E-9793-4DFBCDFF99A5}" dt="2020-05-18T20:05:31.432" v="2262" actId="207"/>
          <ac:spMkLst>
            <pc:docMk/>
            <pc:sldMk cId="2854481656" sldId="2076137276"/>
            <ac:spMk id="38" creationId="{781F012E-5AA6-41BA-9F6F-C7B25DC89103}"/>
          </ac:spMkLst>
        </pc:spChg>
        <pc:spChg chg="mod">
          <ac:chgData name="Cesar De la Torre" userId="f9c14db2e5fef70d" providerId="LiveId" clId="{3CA4F540-D2DD-423E-9793-4DFBCDFF99A5}" dt="2020-05-18T20:05:31.432" v="2262" actId="207"/>
          <ac:spMkLst>
            <pc:docMk/>
            <pc:sldMk cId="2854481656" sldId="2076137276"/>
            <ac:spMk id="39" creationId="{DA5201DA-9594-4F1F-A35D-4A0D052F69A8}"/>
          </ac:spMkLst>
        </pc:spChg>
        <pc:spChg chg="mod">
          <ac:chgData name="Cesar De la Torre" userId="f9c14db2e5fef70d" providerId="LiveId" clId="{3CA4F540-D2DD-423E-9793-4DFBCDFF99A5}" dt="2020-05-18T20:05:31.432" v="2262" actId="207"/>
          <ac:spMkLst>
            <pc:docMk/>
            <pc:sldMk cId="2854481656" sldId="2076137276"/>
            <ac:spMk id="40" creationId="{C31DBCA9-5537-4196-BB14-9A394A1CE398}"/>
          </ac:spMkLst>
        </pc:spChg>
        <pc:spChg chg="mod">
          <ac:chgData name="Cesar De la Torre" userId="f9c14db2e5fef70d" providerId="LiveId" clId="{3CA4F540-D2DD-423E-9793-4DFBCDFF99A5}" dt="2020-05-18T20:05:31.432" v="2262" actId="207"/>
          <ac:spMkLst>
            <pc:docMk/>
            <pc:sldMk cId="2854481656" sldId="2076137276"/>
            <ac:spMk id="41" creationId="{3961D990-2B93-46F3-B1E3-66722F3B4FF5}"/>
          </ac:spMkLst>
        </pc:spChg>
        <pc:grpChg chg="mod">
          <ac:chgData name="Cesar De la Torre" userId="f9c14db2e5fef70d" providerId="LiveId" clId="{3CA4F540-D2DD-423E-9793-4DFBCDFF99A5}" dt="2020-05-18T20:05:31.432" v="2262" actId="207"/>
          <ac:grpSpMkLst>
            <pc:docMk/>
            <pc:sldMk cId="2854481656" sldId="2076137276"/>
            <ac:grpSpMk id="27" creationId="{920F44CF-7FBE-4C00-9C0F-BC0161868DB7}"/>
          </ac:grpSpMkLst>
        </pc:grpChg>
        <pc:picChg chg="mod">
          <ac:chgData name="Cesar De la Torre" userId="f9c14db2e5fef70d" providerId="LiveId" clId="{3CA4F540-D2DD-423E-9793-4DFBCDFF99A5}" dt="2020-05-18T20:05:31.432" v="2262" actId="207"/>
          <ac:picMkLst>
            <pc:docMk/>
            <pc:sldMk cId="2854481656" sldId="2076137276"/>
            <ac:picMk id="3" creationId="{7791079E-C5C1-4379-8588-306545FC453A}"/>
          </ac:picMkLst>
        </pc:picChg>
        <pc:picChg chg="mod">
          <ac:chgData name="Cesar De la Torre" userId="f9c14db2e5fef70d" providerId="LiveId" clId="{3CA4F540-D2DD-423E-9793-4DFBCDFF99A5}" dt="2020-05-18T20:05:31.432" v="2262" actId="207"/>
          <ac:picMkLst>
            <pc:docMk/>
            <pc:sldMk cId="2854481656" sldId="2076137276"/>
            <ac:picMk id="7" creationId="{BE9D5259-AAC4-4AA9-B1D3-0030055BED60}"/>
          </ac:picMkLst>
        </pc:picChg>
        <pc:picChg chg="mod">
          <ac:chgData name="Cesar De la Torre" userId="f9c14db2e5fef70d" providerId="LiveId" clId="{3CA4F540-D2DD-423E-9793-4DFBCDFF99A5}" dt="2020-05-18T20:05:31.432" v="2262" actId="207"/>
          <ac:picMkLst>
            <pc:docMk/>
            <pc:sldMk cId="2854481656" sldId="2076137276"/>
            <ac:picMk id="16" creationId="{59BE38C8-6242-4845-AF13-B3F31EBD339C}"/>
          </ac:picMkLst>
        </pc:picChg>
        <pc:picChg chg="mod">
          <ac:chgData name="Cesar De la Torre" userId="f9c14db2e5fef70d" providerId="LiveId" clId="{3CA4F540-D2DD-423E-9793-4DFBCDFF99A5}" dt="2020-05-18T20:05:31.432" v="2262" actId="207"/>
          <ac:picMkLst>
            <pc:docMk/>
            <pc:sldMk cId="2854481656" sldId="2076137276"/>
            <ac:picMk id="21" creationId="{A53494D6-0EAD-48A6-8E11-C851BBC54873}"/>
          </ac:picMkLst>
        </pc:picChg>
        <pc:picChg chg="mod">
          <ac:chgData name="Cesar De la Torre" userId="f9c14db2e5fef70d" providerId="LiveId" clId="{3CA4F540-D2DD-423E-9793-4DFBCDFF99A5}" dt="2020-05-18T20:05:31.432" v="2262" actId="207"/>
          <ac:picMkLst>
            <pc:docMk/>
            <pc:sldMk cId="2854481656" sldId="2076137276"/>
            <ac:picMk id="22" creationId="{A7C9357A-0100-4DB9-BD17-157D8223034E}"/>
          </ac:picMkLst>
        </pc:picChg>
        <pc:picChg chg="mod">
          <ac:chgData name="Cesar De la Torre" userId="f9c14db2e5fef70d" providerId="LiveId" clId="{3CA4F540-D2DD-423E-9793-4DFBCDFF99A5}" dt="2020-05-18T20:05:31.432" v="2262" actId="207"/>
          <ac:picMkLst>
            <pc:docMk/>
            <pc:sldMk cId="2854481656" sldId="2076137276"/>
            <ac:picMk id="23" creationId="{375DFEE4-5ADA-4FB7-ACDD-BB9E1ECD61DC}"/>
          </ac:picMkLst>
        </pc:picChg>
        <pc:cxnChg chg="mod">
          <ac:chgData name="Cesar De la Torre" userId="f9c14db2e5fef70d" providerId="LiveId" clId="{3CA4F540-D2DD-423E-9793-4DFBCDFF99A5}" dt="2020-05-18T20:05:31.432" v="2262" actId="207"/>
          <ac:cxnSpMkLst>
            <pc:docMk/>
            <pc:sldMk cId="2854481656" sldId="2076137276"/>
            <ac:cxnSpMk id="35" creationId="{62D83EE8-E2F1-406D-93AB-2D9B612C9705}"/>
          </ac:cxnSpMkLst>
        </pc:cxnChg>
        <pc:cxnChg chg="mod">
          <ac:chgData name="Cesar De la Torre" userId="f9c14db2e5fef70d" providerId="LiveId" clId="{3CA4F540-D2DD-423E-9793-4DFBCDFF99A5}" dt="2020-05-18T20:05:31.432" v="2262" actId="207"/>
          <ac:cxnSpMkLst>
            <pc:docMk/>
            <pc:sldMk cId="2854481656" sldId="2076137276"/>
            <ac:cxnSpMk id="2049" creationId="{ED071DD5-9F20-47ED-A5F4-326966C40F00}"/>
          </ac:cxnSpMkLst>
        </pc:cxnChg>
      </pc:sldChg>
      <pc:sldChg chg="del">
        <pc:chgData name="Cesar De la Torre" userId="f9c14db2e5fef70d" providerId="LiveId" clId="{3CA4F540-D2DD-423E-9793-4DFBCDFF99A5}" dt="2020-05-18T20:05:11.888" v="2259"/>
        <pc:sldMkLst>
          <pc:docMk/>
          <pc:sldMk cId="3155178861" sldId="2076137276"/>
        </pc:sldMkLst>
      </pc:sldChg>
      <pc:sldChg chg="del">
        <pc:chgData name="Cesar De la Torre" userId="f9c14db2e5fef70d" providerId="LiveId" clId="{3CA4F540-D2DD-423E-9793-4DFBCDFF99A5}" dt="2020-05-18T20:01:53.246" v="2183" actId="2696"/>
        <pc:sldMkLst>
          <pc:docMk/>
          <pc:sldMk cId="3627725188" sldId="2076137315"/>
        </pc:sldMkLst>
      </pc:sldChg>
      <pc:sldChg chg="modTransition">
        <pc:chgData name="Cesar De la Torre" userId="f9c14db2e5fef70d" providerId="LiveId" clId="{3CA4F540-D2DD-423E-9793-4DFBCDFF99A5}" dt="2020-05-18T20:04:16.888" v="2256"/>
        <pc:sldMkLst>
          <pc:docMk/>
          <pc:sldMk cId="1637498955" sldId="2076137316"/>
        </pc:sldMkLst>
      </pc:sldChg>
      <pc:sldChg chg="modSp">
        <pc:chgData name="Cesar De la Torre" userId="f9c14db2e5fef70d" providerId="LiveId" clId="{3CA4F540-D2DD-423E-9793-4DFBCDFF99A5}" dt="2020-05-18T18:43:19.800" v="660" actId="20577"/>
        <pc:sldMkLst>
          <pc:docMk/>
          <pc:sldMk cId="2308009198" sldId="2076137317"/>
        </pc:sldMkLst>
        <pc:spChg chg="mod">
          <ac:chgData name="Cesar De la Torre" userId="f9c14db2e5fef70d" providerId="LiveId" clId="{3CA4F540-D2DD-423E-9793-4DFBCDFF99A5}" dt="2020-05-18T18:43:19.800" v="660" actId="20577"/>
          <ac:spMkLst>
            <pc:docMk/>
            <pc:sldMk cId="2308009198" sldId="2076137317"/>
            <ac:spMk id="2" creationId="{8D975DA8-BCAA-4998-9FB1-D6D7862A3040}"/>
          </ac:spMkLst>
        </pc:spChg>
      </pc:sldChg>
      <pc:sldChg chg="modSp ord">
        <pc:chgData name="Cesar De la Torre" userId="f9c14db2e5fef70d" providerId="LiveId" clId="{3CA4F540-D2DD-423E-9793-4DFBCDFF99A5}" dt="2020-05-18T19:15:49.089" v="1649" actId="14100"/>
        <pc:sldMkLst>
          <pc:docMk/>
          <pc:sldMk cId="1371477031" sldId="2076137318"/>
        </pc:sldMkLst>
        <pc:spChg chg="mod">
          <ac:chgData name="Cesar De la Torre" userId="f9c14db2e5fef70d" providerId="LiveId" clId="{3CA4F540-D2DD-423E-9793-4DFBCDFF99A5}" dt="2020-05-18T19:15:49.089" v="1649" actId="14100"/>
          <ac:spMkLst>
            <pc:docMk/>
            <pc:sldMk cId="1371477031" sldId="2076137318"/>
            <ac:spMk id="6" creationId="{0C8F3CC0-1B88-40FF-869A-53311B2DB459}"/>
          </ac:spMkLst>
        </pc:spChg>
      </pc:sldChg>
      <pc:sldChg chg="add del">
        <pc:chgData name="Cesar De la Torre" userId="f9c14db2e5fef70d" providerId="LiveId" clId="{3CA4F540-D2DD-423E-9793-4DFBCDFF99A5}" dt="2020-05-18T19:32:10.277" v="1923" actId="2696"/>
        <pc:sldMkLst>
          <pc:docMk/>
          <pc:sldMk cId="3333172553" sldId="2076137319"/>
        </pc:sldMkLst>
      </pc:sldChg>
      <pc:sldChg chg="addSp delSp modSp">
        <pc:chgData name="Cesar De la Torre" userId="f9c14db2e5fef70d" providerId="LiveId" clId="{3CA4F540-D2DD-423E-9793-4DFBCDFF99A5}" dt="2020-05-18T19:06:16.173" v="1357" actId="478"/>
        <pc:sldMkLst>
          <pc:docMk/>
          <pc:sldMk cId="135514967" sldId="2076137320"/>
        </pc:sldMkLst>
        <pc:spChg chg="del">
          <ac:chgData name="Cesar De la Torre" userId="f9c14db2e5fef70d" providerId="LiveId" clId="{3CA4F540-D2DD-423E-9793-4DFBCDFF99A5}" dt="2020-05-18T19:06:16.173" v="1357" actId="478"/>
          <ac:spMkLst>
            <pc:docMk/>
            <pc:sldMk cId="135514967" sldId="2076137320"/>
            <ac:spMk id="2" creationId="{9EE09633-0F49-4A5D-B928-D80130C3E670}"/>
          </ac:spMkLst>
        </pc:spChg>
        <pc:spChg chg="mod">
          <ac:chgData name="Cesar De la Torre" userId="f9c14db2e5fef70d" providerId="LiveId" clId="{3CA4F540-D2DD-423E-9793-4DFBCDFF99A5}" dt="2020-05-18T19:06:06.375" v="1354" actId="14100"/>
          <ac:spMkLst>
            <pc:docMk/>
            <pc:sldMk cId="135514967" sldId="2076137320"/>
            <ac:spMk id="3" creationId="{00000000-0000-0000-0000-000000000000}"/>
          </ac:spMkLst>
        </pc:spChg>
        <pc:spChg chg="del">
          <ac:chgData name="Cesar De la Torre" userId="f9c14db2e5fef70d" providerId="LiveId" clId="{3CA4F540-D2DD-423E-9793-4DFBCDFF99A5}" dt="2020-05-18T19:06:10.841" v="1355" actId="478"/>
          <ac:spMkLst>
            <pc:docMk/>
            <pc:sldMk cId="135514967" sldId="2076137320"/>
            <ac:spMk id="4" creationId="{00000000-0000-0000-0000-000000000000}"/>
          </ac:spMkLst>
        </pc:spChg>
        <pc:spChg chg="add del mod">
          <ac:chgData name="Cesar De la Torre" userId="f9c14db2e5fef70d" providerId="LiveId" clId="{3CA4F540-D2DD-423E-9793-4DFBCDFF99A5}" dt="2020-05-18T19:06:14.366" v="1356" actId="478"/>
          <ac:spMkLst>
            <pc:docMk/>
            <pc:sldMk cId="135514967" sldId="2076137320"/>
            <ac:spMk id="6" creationId="{36F4EAA8-2778-4F54-8F7F-5343852A32BA}"/>
          </ac:spMkLst>
        </pc:spChg>
      </pc:sldChg>
      <pc:sldChg chg="addSp modSp add">
        <pc:chgData name="Cesar De la Torre" userId="f9c14db2e5fef70d" providerId="LiveId" clId="{3CA4F540-D2DD-423E-9793-4DFBCDFF99A5}" dt="2020-05-18T19:13:39.001" v="1641" actId="14100"/>
        <pc:sldMkLst>
          <pc:docMk/>
          <pc:sldMk cId="399741315" sldId="2076137321"/>
        </pc:sldMkLst>
        <pc:spChg chg="mod">
          <ac:chgData name="Cesar De la Torre" userId="f9c14db2e5fef70d" providerId="LiveId" clId="{3CA4F540-D2DD-423E-9793-4DFBCDFF99A5}" dt="2020-05-18T19:12:01.516" v="1592" actId="1076"/>
          <ac:spMkLst>
            <pc:docMk/>
            <pc:sldMk cId="399741315" sldId="2076137321"/>
            <ac:spMk id="2" creationId="{8D975DA8-BCAA-4998-9FB1-D6D7862A3040}"/>
          </ac:spMkLst>
        </pc:spChg>
        <pc:picChg chg="add mod">
          <ac:chgData name="Cesar De la Torre" userId="f9c14db2e5fef70d" providerId="LiveId" clId="{3CA4F540-D2DD-423E-9793-4DFBCDFF99A5}" dt="2020-05-18T19:13:36.035" v="1640" actId="1076"/>
          <ac:picMkLst>
            <pc:docMk/>
            <pc:sldMk cId="399741315" sldId="2076137321"/>
            <ac:picMk id="3" creationId="{13941B72-35C1-499B-84A5-90D6327372D5}"/>
          </ac:picMkLst>
        </pc:picChg>
        <pc:picChg chg="add mod">
          <ac:chgData name="Cesar De la Torre" userId="f9c14db2e5fef70d" providerId="LiveId" clId="{3CA4F540-D2DD-423E-9793-4DFBCDFF99A5}" dt="2020-05-18T19:13:39.001" v="1641" actId="14100"/>
          <ac:picMkLst>
            <pc:docMk/>
            <pc:sldMk cId="399741315" sldId="2076137321"/>
            <ac:picMk id="4" creationId="{645EA1AF-D6B5-45CE-B964-2FBD97BBF2DD}"/>
          </ac:picMkLst>
        </pc:picChg>
      </pc:sldChg>
      <pc:sldChg chg="addSp delSp modSp delAnim modAnim">
        <pc:chgData name="Cesar De la Torre" userId="f9c14db2e5fef70d" providerId="LiveId" clId="{3CA4F540-D2DD-423E-9793-4DFBCDFF99A5}" dt="2020-05-18T19:33:13.410" v="1932" actId="1076"/>
        <pc:sldMkLst>
          <pc:docMk/>
          <pc:sldMk cId="2053634127" sldId="2076137322"/>
        </pc:sldMkLst>
        <pc:spChg chg="mod">
          <ac:chgData name="Cesar De la Torre" userId="f9c14db2e5fef70d" providerId="LiveId" clId="{3CA4F540-D2DD-423E-9793-4DFBCDFF99A5}" dt="2020-05-18T19:32:34.725" v="1924" actId="1076"/>
          <ac:spMkLst>
            <pc:docMk/>
            <pc:sldMk cId="2053634127" sldId="2076137322"/>
            <ac:spMk id="3" creationId="{00000000-0000-0000-0000-000000000000}"/>
          </ac:spMkLst>
        </pc:spChg>
        <pc:spChg chg="add del">
          <ac:chgData name="Cesar De la Torre" userId="f9c14db2e5fef70d" providerId="LiveId" clId="{3CA4F540-D2DD-423E-9793-4DFBCDFF99A5}" dt="2020-05-18T19:33:05.838" v="1929"/>
          <ac:spMkLst>
            <pc:docMk/>
            <pc:sldMk cId="2053634127" sldId="2076137322"/>
            <ac:spMk id="4" creationId="{C656FE65-63B4-4C94-A748-5CCB7B700F67}"/>
          </ac:spMkLst>
        </pc:spChg>
        <pc:spChg chg="add del">
          <ac:chgData name="Cesar De la Torre" userId="f9c14db2e5fef70d" providerId="LiveId" clId="{3CA4F540-D2DD-423E-9793-4DFBCDFF99A5}" dt="2020-05-18T19:32:54.535" v="1926" actId="478"/>
          <ac:spMkLst>
            <pc:docMk/>
            <pc:sldMk cId="2053634127" sldId="2076137322"/>
            <ac:spMk id="6" creationId="{F0101C0D-E43C-4EE0-8F21-75E12C342CE5}"/>
          </ac:spMkLst>
        </pc:spChg>
        <pc:spChg chg="add del">
          <ac:chgData name="Cesar De la Torre" userId="f9c14db2e5fef70d" providerId="LiveId" clId="{3CA4F540-D2DD-423E-9793-4DFBCDFF99A5}" dt="2020-05-18T19:32:54.535" v="1926" actId="478"/>
          <ac:spMkLst>
            <pc:docMk/>
            <pc:sldMk cId="2053634127" sldId="2076137322"/>
            <ac:spMk id="7" creationId="{C81AB9DB-BDDF-48C3-847A-3F4227C79126}"/>
          </ac:spMkLst>
        </pc:spChg>
        <pc:spChg chg="add del">
          <ac:chgData name="Cesar De la Torre" userId="f9c14db2e5fef70d" providerId="LiveId" clId="{3CA4F540-D2DD-423E-9793-4DFBCDFF99A5}" dt="2020-05-18T19:32:54.535" v="1926" actId="478"/>
          <ac:spMkLst>
            <pc:docMk/>
            <pc:sldMk cId="2053634127" sldId="2076137322"/>
            <ac:spMk id="8" creationId="{D6753C0B-9880-4E1D-A208-89EC44825F82}"/>
          </ac:spMkLst>
        </pc:spChg>
        <pc:spChg chg="add del">
          <ac:chgData name="Cesar De la Torre" userId="f9c14db2e5fef70d" providerId="LiveId" clId="{3CA4F540-D2DD-423E-9793-4DFBCDFF99A5}" dt="2020-05-18T19:32:54.535" v="1926" actId="478"/>
          <ac:spMkLst>
            <pc:docMk/>
            <pc:sldMk cId="2053634127" sldId="2076137322"/>
            <ac:spMk id="9" creationId="{B111926E-7840-4161-8AFE-E54A03E91117}"/>
          </ac:spMkLst>
        </pc:spChg>
        <pc:spChg chg="add del mod">
          <ac:chgData name="Cesar De la Torre" userId="f9c14db2e5fef70d" providerId="LiveId" clId="{3CA4F540-D2DD-423E-9793-4DFBCDFF99A5}" dt="2020-05-18T19:33:05.838" v="1929"/>
          <ac:spMkLst>
            <pc:docMk/>
            <pc:sldMk cId="2053634127" sldId="2076137322"/>
            <ac:spMk id="10" creationId="{2A804686-2242-4D8F-B38D-D567EB80425E}"/>
          </ac:spMkLst>
        </pc:spChg>
        <pc:spChg chg="add del">
          <ac:chgData name="Cesar De la Torre" userId="f9c14db2e5fef70d" providerId="LiveId" clId="{3CA4F540-D2DD-423E-9793-4DFBCDFF99A5}" dt="2020-05-18T19:32:54.535" v="1926" actId="478"/>
          <ac:spMkLst>
            <pc:docMk/>
            <pc:sldMk cId="2053634127" sldId="2076137322"/>
            <ac:spMk id="11" creationId="{53AA9DCA-2828-468C-A56D-ED9D8B5E3FF8}"/>
          </ac:spMkLst>
        </pc:spChg>
        <pc:picChg chg="add mod">
          <ac:chgData name="Cesar De la Torre" userId="f9c14db2e5fef70d" providerId="LiveId" clId="{3CA4F540-D2DD-423E-9793-4DFBCDFF99A5}" dt="2020-05-18T19:33:13.410" v="1932" actId="1076"/>
          <ac:picMkLst>
            <pc:docMk/>
            <pc:sldMk cId="2053634127" sldId="2076137322"/>
            <ac:picMk id="2" creationId="{DC18EC42-4664-44A3-911D-F5BE5FE6E11B}"/>
          </ac:picMkLst>
        </pc:picChg>
        <pc:picChg chg="add del mod">
          <ac:chgData name="Cesar De la Torre" userId="f9c14db2e5fef70d" providerId="LiveId" clId="{3CA4F540-D2DD-423E-9793-4DFBCDFF99A5}" dt="2020-05-18T19:33:05.838" v="1929"/>
          <ac:picMkLst>
            <pc:docMk/>
            <pc:sldMk cId="2053634127" sldId="2076137322"/>
            <ac:picMk id="5" creationId="{29A110BB-EF80-40C4-B529-550C3C56497B}"/>
          </ac:picMkLst>
        </pc:picChg>
      </pc:sldChg>
      <pc:sldChg chg="modSp add">
        <pc:chgData name="Cesar De la Torre" userId="f9c14db2e5fef70d" providerId="LiveId" clId="{3CA4F540-D2DD-423E-9793-4DFBCDFF99A5}" dt="2020-05-18T19:13:03.467" v="1634" actId="1076"/>
        <pc:sldMkLst>
          <pc:docMk/>
          <pc:sldMk cId="1001659874" sldId="2076137323"/>
        </pc:sldMkLst>
        <pc:spChg chg="mod">
          <ac:chgData name="Cesar De la Torre" userId="f9c14db2e5fef70d" providerId="LiveId" clId="{3CA4F540-D2DD-423E-9793-4DFBCDFF99A5}" dt="2020-05-18T19:13:03.467" v="1634" actId="1076"/>
          <ac:spMkLst>
            <pc:docMk/>
            <pc:sldMk cId="1001659874" sldId="2076137323"/>
            <ac:spMk id="3" creationId="{00000000-0000-0000-0000-000000000000}"/>
          </ac:spMkLst>
        </pc:spChg>
      </pc:sldChg>
      <pc:sldChg chg="delSp modSp">
        <pc:chgData name="Cesar De la Torre" userId="f9c14db2e5fef70d" providerId="LiveId" clId="{3CA4F540-D2DD-423E-9793-4DFBCDFF99A5}" dt="2020-05-18T19:17:44.139" v="1694" actId="20577"/>
        <pc:sldMkLst>
          <pc:docMk/>
          <pc:sldMk cId="594999695" sldId="2076137324"/>
        </pc:sldMkLst>
        <pc:spChg chg="mod">
          <ac:chgData name="Cesar De la Torre" userId="f9c14db2e5fef70d" providerId="LiveId" clId="{3CA4F540-D2DD-423E-9793-4DFBCDFF99A5}" dt="2020-05-18T19:17:44.139" v="1694" actId="20577"/>
          <ac:spMkLst>
            <pc:docMk/>
            <pc:sldMk cId="594999695" sldId="2076137324"/>
            <ac:spMk id="2" creationId="{8D975DA8-BCAA-4998-9FB1-D6D7862A3040}"/>
          </ac:spMkLst>
        </pc:spChg>
        <pc:picChg chg="del">
          <ac:chgData name="Cesar De la Torre" userId="f9c14db2e5fef70d" providerId="LiveId" clId="{3CA4F540-D2DD-423E-9793-4DFBCDFF99A5}" dt="2020-05-18T19:17:24.783" v="1679" actId="478"/>
          <ac:picMkLst>
            <pc:docMk/>
            <pc:sldMk cId="594999695" sldId="2076137324"/>
            <ac:picMk id="3" creationId="{13941B72-35C1-499B-84A5-90D6327372D5}"/>
          </ac:picMkLst>
        </pc:picChg>
        <pc:picChg chg="del">
          <ac:chgData name="Cesar De la Torre" userId="f9c14db2e5fef70d" providerId="LiveId" clId="{3CA4F540-D2DD-423E-9793-4DFBCDFF99A5}" dt="2020-05-18T19:17:24.783" v="1679" actId="478"/>
          <ac:picMkLst>
            <pc:docMk/>
            <pc:sldMk cId="594999695" sldId="2076137324"/>
            <ac:picMk id="4" creationId="{645EA1AF-D6B5-45CE-B964-2FBD97BBF2DD}"/>
          </ac:picMkLst>
        </pc:picChg>
      </pc:sldChg>
      <pc:sldChg chg="addSp delSp modSp add delAnim modAnim">
        <pc:chgData name="Cesar De la Torre" userId="f9c14db2e5fef70d" providerId="LiveId" clId="{3CA4F540-D2DD-423E-9793-4DFBCDFF99A5}" dt="2020-05-18T19:31:46.815" v="1919" actId="1076"/>
        <pc:sldMkLst>
          <pc:docMk/>
          <pc:sldMk cId="287594872" sldId="2076137325"/>
        </pc:sldMkLst>
        <pc:spChg chg="mod">
          <ac:chgData name="Cesar De la Torre" userId="f9c14db2e5fef70d" providerId="LiveId" clId="{3CA4F540-D2DD-423E-9793-4DFBCDFF99A5}" dt="2020-05-18T19:20:33" v="1785" actId="1076"/>
          <ac:spMkLst>
            <pc:docMk/>
            <pc:sldMk cId="287594872" sldId="2076137325"/>
            <ac:spMk id="3" creationId="{00000000-0000-0000-0000-000000000000}"/>
          </ac:spMkLst>
        </pc:spChg>
        <pc:spChg chg="add del">
          <ac:chgData name="Cesar De la Torre" userId="f9c14db2e5fef70d" providerId="LiveId" clId="{3CA4F540-D2DD-423E-9793-4DFBCDFF99A5}" dt="2020-05-18T19:31:25.451" v="1914"/>
          <ac:spMkLst>
            <pc:docMk/>
            <pc:sldMk cId="287594872" sldId="2076137325"/>
            <ac:spMk id="4" creationId="{EAFA720B-E53A-41E3-84D3-D33B0C16A853}"/>
          </ac:spMkLst>
        </pc:spChg>
        <pc:spChg chg="add del">
          <ac:chgData name="Cesar De la Torre" userId="f9c14db2e5fef70d" providerId="LiveId" clId="{3CA4F540-D2DD-423E-9793-4DFBCDFF99A5}" dt="2020-05-18T19:31:03.697" v="1908" actId="478"/>
          <ac:spMkLst>
            <pc:docMk/>
            <pc:sldMk cId="287594872" sldId="2076137325"/>
            <ac:spMk id="6" creationId="{90F04475-217E-4395-B26D-1EACB873829C}"/>
          </ac:spMkLst>
        </pc:spChg>
        <pc:spChg chg="add del">
          <ac:chgData name="Cesar De la Torre" userId="f9c14db2e5fef70d" providerId="LiveId" clId="{3CA4F540-D2DD-423E-9793-4DFBCDFF99A5}" dt="2020-05-18T19:31:03.697" v="1908" actId="478"/>
          <ac:spMkLst>
            <pc:docMk/>
            <pc:sldMk cId="287594872" sldId="2076137325"/>
            <ac:spMk id="7" creationId="{A3773EEA-A72B-400C-B6D4-51A09D367B96}"/>
          </ac:spMkLst>
        </pc:spChg>
        <pc:spChg chg="add del">
          <ac:chgData name="Cesar De la Torre" userId="f9c14db2e5fef70d" providerId="LiveId" clId="{3CA4F540-D2DD-423E-9793-4DFBCDFF99A5}" dt="2020-05-18T19:31:03.697" v="1908" actId="478"/>
          <ac:spMkLst>
            <pc:docMk/>
            <pc:sldMk cId="287594872" sldId="2076137325"/>
            <ac:spMk id="8" creationId="{BDA3B704-D976-499C-8005-5F6B093F8B3C}"/>
          </ac:spMkLst>
        </pc:spChg>
        <pc:spChg chg="add del mod">
          <ac:chgData name="Cesar De la Torre" userId="f9c14db2e5fef70d" providerId="LiveId" clId="{3CA4F540-D2DD-423E-9793-4DFBCDFF99A5}" dt="2020-05-18T19:31:25.451" v="1914"/>
          <ac:spMkLst>
            <pc:docMk/>
            <pc:sldMk cId="287594872" sldId="2076137325"/>
            <ac:spMk id="9" creationId="{33BB7F0B-94E0-474C-9703-3EEF098DF2BF}"/>
          </ac:spMkLst>
        </pc:spChg>
        <pc:spChg chg="add del">
          <ac:chgData name="Cesar De la Torre" userId="f9c14db2e5fef70d" providerId="LiveId" clId="{3CA4F540-D2DD-423E-9793-4DFBCDFF99A5}" dt="2020-05-18T19:31:03.697" v="1908" actId="478"/>
          <ac:spMkLst>
            <pc:docMk/>
            <pc:sldMk cId="287594872" sldId="2076137325"/>
            <ac:spMk id="10" creationId="{B8B1E944-849D-4729-99AA-ED2DA90E88C6}"/>
          </ac:spMkLst>
        </pc:spChg>
        <pc:spChg chg="add del mod">
          <ac:chgData name="Cesar De la Torre" userId="f9c14db2e5fef70d" providerId="LiveId" clId="{3CA4F540-D2DD-423E-9793-4DFBCDFF99A5}" dt="2020-05-18T19:31:25.451" v="1914"/>
          <ac:spMkLst>
            <pc:docMk/>
            <pc:sldMk cId="287594872" sldId="2076137325"/>
            <ac:spMk id="11" creationId="{891A1651-44E8-4903-BA22-34F7302F485A}"/>
          </ac:spMkLst>
        </pc:spChg>
        <pc:picChg chg="add mod">
          <ac:chgData name="Cesar De la Torre" userId="f9c14db2e5fef70d" providerId="LiveId" clId="{3CA4F540-D2DD-423E-9793-4DFBCDFF99A5}" dt="2020-05-18T19:31:46.815" v="1919" actId="1076"/>
          <ac:picMkLst>
            <pc:docMk/>
            <pc:sldMk cId="287594872" sldId="2076137325"/>
            <ac:picMk id="2" creationId="{0FF2F772-B699-4A63-A0B0-CB49DBAF0368}"/>
          </ac:picMkLst>
        </pc:picChg>
        <pc:picChg chg="add del mod">
          <ac:chgData name="Cesar De la Torre" userId="f9c14db2e5fef70d" providerId="LiveId" clId="{3CA4F540-D2DD-423E-9793-4DFBCDFF99A5}" dt="2020-05-18T19:31:25.451" v="1914"/>
          <ac:picMkLst>
            <pc:docMk/>
            <pc:sldMk cId="287594872" sldId="2076137325"/>
            <ac:picMk id="5" creationId="{A867A5B2-2E02-4FFE-8D05-46EEF0950819}"/>
          </ac:picMkLst>
        </pc:picChg>
      </pc:sldChg>
      <pc:sldChg chg="addSp modSp add">
        <pc:chgData name="Cesar De la Torre" userId="f9c14db2e5fef70d" providerId="LiveId" clId="{3CA4F540-D2DD-423E-9793-4DFBCDFF99A5}" dt="2020-05-18T19:31:56.348" v="1922" actId="1076"/>
        <pc:sldMkLst>
          <pc:docMk/>
          <pc:sldMk cId="3317898611" sldId="2076137326"/>
        </pc:sldMkLst>
        <pc:spChg chg="mod">
          <ac:chgData name="Cesar De la Torre" userId="f9c14db2e5fef70d" providerId="LiveId" clId="{3CA4F540-D2DD-423E-9793-4DFBCDFF99A5}" dt="2020-05-18T19:31:54.232" v="1921" actId="1076"/>
          <ac:spMkLst>
            <pc:docMk/>
            <pc:sldMk cId="3317898611" sldId="2076137326"/>
            <ac:spMk id="3" creationId="{00000000-0000-0000-0000-000000000000}"/>
          </ac:spMkLst>
        </pc:spChg>
        <pc:picChg chg="add mod">
          <ac:chgData name="Cesar De la Torre" userId="f9c14db2e5fef70d" providerId="LiveId" clId="{3CA4F540-D2DD-423E-9793-4DFBCDFF99A5}" dt="2020-05-18T19:31:56.348" v="1922" actId="1076"/>
          <ac:picMkLst>
            <pc:docMk/>
            <pc:sldMk cId="3317898611" sldId="2076137326"/>
            <ac:picMk id="4" creationId="{CC98882F-1840-4D06-B27D-EA4A9C8FAF44}"/>
          </ac:picMkLst>
        </pc:picChg>
      </pc:sldChg>
      <pc:sldChg chg="del">
        <pc:chgData name="Cesar De la Torre" userId="f9c14db2e5fef70d" providerId="LiveId" clId="{3CA4F540-D2DD-423E-9793-4DFBCDFF99A5}" dt="2020-05-18T20:37:47.444" v="2514" actId="2696"/>
        <pc:sldMkLst>
          <pc:docMk/>
          <pc:sldMk cId="4129255701" sldId="2076137327"/>
        </pc:sldMkLst>
      </pc:sldChg>
      <pc:sldChg chg="addSp modSp">
        <pc:chgData name="Cesar De la Torre" userId="f9c14db2e5fef70d" providerId="LiveId" clId="{3CA4F540-D2DD-423E-9793-4DFBCDFF99A5}" dt="2020-05-18T19:35:15.787" v="1967" actId="14100"/>
        <pc:sldMkLst>
          <pc:docMk/>
          <pc:sldMk cId="75089149" sldId="2076137328"/>
        </pc:sldMkLst>
        <pc:spChg chg="add mod">
          <ac:chgData name="Cesar De la Torre" userId="f9c14db2e5fef70d" providerId="LiveId" clId="{3CA4F540-D2DD-423E-9793-4DFBCDFF99A5}" dt="2020-05-18T19:35:15.787" v="1967" actId="14100"/>
          <ac:spMkLst>
            <pc:docMk/>
            <pc:sldMk cId="75089149" sldId="2076137328"/>
            <ac:spMk id="10" creationId="{CE4A6A75-19CB-4252-9890-910DFF50BBA2}"/>
          </ac:spMkLst>
        </pc:spChg>
        <pc:spChg chg="mod">
          <ac:chgData name="Cesar De la Torre" userId="f9c14db2e5fef70d" providerId="LiveId" clId="{3CA4F540-D2DD-423E-9793-4DFBCDFF99A5}" dt="2020-05-18T19:34:48.370" v="1938" actId="1076"/>
          <ac:spMkLst>
            <pc:docMk/>
            <pc:sldMk cId="75089149" sldId="2076137328"/>
            <ac:spMk id="14" creationId="{2D5C533C-9B4A-485B-963C-64A5620E8B0C}"/>
          </ac:spMkLst>
        </pc:spChg>
      </pc:sldChg>
      <pc:sldChg chg="modSp del">
        <pc:chgData name="Cesar De la Torre" userId="f9c14db2e5fef70d" providerId="LiveId" clId="{3CA4F540-D2DD-423E-9793-4DFBCDFF99A5}" dt="2020-05-18T19:36:39.335" v="1997" actId="2696"/>
        <pc:sldMkLst>
          <pc:docMk/>
          <pc:sldMk cId="965217000" sldId="2076137329"/>
        </pc:sldMkLst>
        <pc:spChg chg="mod">
          <ac:chgData name="Cesar De la Torre" userId="f9c14db2e5fef70d" providerId="LiveId" clId="{3CA4F540-D2DD-423E-9793-4DFBCDFF99A5}" dt="2020-05-18T19:36:22.383" v="1996" actId="1076"/>
          <ac:spMkLst>
            <pc:docMk/>
            <pc:sldMk cId="965217000" sldId="2076137329"/>
            <ac:spMk id="2" creationId="{8D975DA8-BCAA-4998-9FB1-D6D7862A3040}"/>
          </ac:spMkLst>
        </pc:spChg>
      </pc:sldChg>
      <pc:sldChg chg="modSp add">
        <pc:chgData name="Cesar De la Torre" userId="f9c14db2e5fef70d" providerId="LiveId" clId="{3CA4F540-D2DD-423E-9793-4DFBCDFF99A5}" dt="2020-05-18T19:46:56.320" v="2043" actId="20577"/>
        <pc:sldMkLst>
          <pc:docMk/>
          <pc:sldMk cId="2101630271" sldId="2076137330"/>
        </pc:sldMkLst>
        <pc:spChg chg="mod">
          <ac:chgData name="Cesar De la Torre" userId="f9c14db2e5fef70d" providerId="LiveId" clId="{3CA4F540-D2DD-423E-9793-4DFBCDFF99A5}" dt="2020-05-18T19:46:56.320" v="2043" actId="20577"/>
          <ac:spMkLst>
            <pc:docMk/>
            <pc:sldMk cId="2101630271" sldId="2076137330"/>
            <ac:spMk id="2" creationId="{57662AE5-7104-422B-B934-7216BC5DF170}"/>
          </ac:spMkLst>
        </pc:spChg>
      </pc:sldChg>
      <pc:sldChg chg="modSp">
        <pc:chgData name="Cesar De la Torre" userId="f9c14db2e5fef70d" providerId="LiveId" clId="{3CA4F540-D2DD-423E-9793-4DFBCDFF99A5}" dt="2020-05-18T19:50:46.073" v="2100" actId="20577"/>
        <pc:sldMkLst>
          <pc:docMk/>
          <pc:sldMk cId="4253350892" sldId="2076137331"/>
        </pc:sldMkLst>
        <pc:spChg chg="mod">
          <ac:chgData name="Cesar De la Torre" userId="f9c14db2e5fef70d" providerId="LiveId" clId="{3CA4F540-D2DD-423E-9793-4DFBCDFF99A5}" dt="2020-05-18T19:50:46.073" v="2100" actId="20577"/>
          <ac:spMkLst>
            <pc:docMk/>
            <pc:sldMk cId="4253350892" sldId="2076137331"/>
            <ac:spMk id="2" creationId="{8D975DA8-BCAA-4998-9FB1-D6D7862A3040}"/>
          </ac:spMkLst>
        </pc:spChg>
      </pc:sldChg>
      <pc:sldChg chg="delSp modSp add">
        <pc:chgData name="Cesar De la Torre" userId="f9c14db2e5fef70d" providerId="LiveId" clId="{3CA4F540-D2DD-423E-9793-4DFBCDFF99A5}" dt="2020-05-18T19:51:55.353" v="2181" actId="113"/>
        <pc:sldMkLst>
          <pc:docMk/>
          <pc:sldMk cId="905932199" sldId="2076137332"/>
        </pc:sldMkLst>
        <pc:spChg chg="mod">
          <ac:chgData name="Cesar De la Torre" userId="f9c14db2e5fef70d" providerId="LiveId" clId="{3CA4F540-D2DD-423E-9793-4DFBCDFF99A5}" dt="2020-05-18T19:51:55.353" v="2181" actId="113"/>
          <ac:spMkLst>
            <pc:docMk/>
            <pc:sldMk cId="905932199" sldId="2076137332"/>
            <ac:spMk id="3" creationId="{00000000-0000-0000-0000-000000000000}"/>
          </ac:spMkLst>
        </pc:spChg>
        <pc:picChg chg="del">
          <ac:chgData name="Cesar De la Torre" userId="f9c14db2e5fef70d" providerId="LiveId" clId="{3CA4F540-D2DD-423E-9793-4DFBCDFF99A5}" dt="2020-05-18T19:51:23.828" v="2162" actId="478"/>
          <ac:picMkLst>
            <pc:docMk/>
            <pc:sldMk cId="905932199" sldId="2076137332"/>
            <ac:picMk id="4" creationId="{CC98882F-1840-4D06-B27D-EA4A9C8FAF44}"/>
          </ac:picMkLst>
        </pc:picChg>
      </pc:sldChg>
      <pc:sldChg chg="modSp add">
        <pc:chgData name="Cesar De la Torre" userId="f9c14db2e5fef70d" providerId="LiveId" clId="{3CA4F540-D2DD-423E-9793-4DFBCDFF99A5}" dt="2020-05-18T20:02:47.023" v="2245" actId="20577"/>
        <pc:sldMkLst>
          <pc:docMk/>
          <pc:sldMk cId="1844164745" sldId="2076137333"/>
        </pc:sldMkLst>
        <pc:spChg chg="mod">
          <ac:chgData name="Cesar De la Torre" userId="f9c14db2e5fef70d" providerId="LiveId" clId="{3CA4F540-D2DD-423E-9793-4DFBCDFF99A5}" dt="2020-05-18T20:02:47.023" v="2245" actId="20577"/>
          <ac:spMkLst>
            <pc:docMk/>
            <pc:sldMk cId="1844164745" sldId="2076137333"/>
            <ac:spMk id="2" creationId="{8D975DA8-BCAA-4998-9FB1-D6D7862A3040}"/>
          </ac:spMkLst>
        </pc:spChg>
      </pc:sldChg>
      <pc:sldChg chg="modSp">
        <pc:chgData name="Cesar De la Torre" userId="f9c14db2e5fef70d" providerId="LiveId" clId="{3CA4F540-D2DD-423E-9793-4DFBCDFF99A5}" dt="2020-05-18T20:07:48.523" v="2332" actId="2711"/>
        <pc:sldMkLst>
          <pc:docMk/>
          <pc:sldMk cId="27048041" sldId="2076137334"/>
        </pc:sldMkLst>
        <pc:spChg chg="mod">
          <ac:chgData name="Cesar De la Torre" userId="f9c14db2e5fef70d" providerId="LiveId" clId="{3CA4F540-D2DD-423E-9793-4DFBCDFF99A5}" dt="2020-05-18T20:07:48.523" v="2332" actId="2711"/>
          <ac:spMkLst>
            <pc:docMk/>
            <pc:sldMk cId="27048041" sldId="2076137334"/>
            <ac:spMk id="2" creationId="{8D975DA8-BCAA-4998-9FB1-D6D7862A3040}"/>
          </ac:spMkLst>
        </pc:spChg>
      </pc:sldChg>
      <pc:sldChg chg="modSp">
        <pc:chgData name="Cesar De la Torre" userId="f9c14db2e5fef70d" providerId="LiveId" clId="{3CA4F540-D2DD-423E-9793-4DFBCDFF99A5}" dt="2020-05-18T20:09:10.939" v="2404" actId="20577"/>
        <pc:sldMkLst>
          <pc:docMk/>
          <pc:sldMk cId="1359015028" sldId="2076137335"/>
        </pc:sldMkLst>
        <pc:spChg chg="mod">
          <ac:chgData name="Cesar De la Torre" userId="f9c14db2e5fef70d" providerId="LiveId" clId="{3CA4F540-D2DD-423E-9793-4DFBCDFF99A5}" dt="2020-05-18T20:09:10.939" v="2404" actId="20577"/>
          <ac:spMkLst>
            <pc:docMk/>
            <pc:sldMk cId="1359015028" sldId="2076137335"/>
            <ac:spMk id="3" creationId="{00000000-0000-0000-0000-000000000000}"/>
          </ac:spMkLst>
        </pc:spChg>
      </pc:sldChg>
      <pc:sldMasterChg chg="delSldLayout">
        <pc:chgData name="Cesar De la Torre" userId="f9c14db2e5fef70d" providerId="LiveId" clId="{3CA4F540-D2DD-423E-9793-4DFBCDFF99A5}" dt="2020-05-18T20:22:30.867" v="2512" actId="2696"/>
        <pc:sldMasterMkLst>
          <pc:docMk/>
          <pc:sldMasterMk cId="2318707277" sldId="2147483739"/>
        </pc:sldMasterMkLst>
        <pc:sldLayoutChg chg="del">
          <pc:chgData name="Cesar De la Torre" userId="f9c14db2e5fef70d" providerId="LiveId" clId="{3CA4F540-D2DD-423E-9793-4DFBCDFF99A5}" dt="2020-05-18T20:22:30.867" v="2512" actId="2696"/>
          <pc:sldLayoutMkLst>
            <pc:docMk/>
            <pc:sldMasterMk cId="2318707277" sldId="2147483739"/>
            <pc:sldLayoutMk cId="3604680627" sldId="2147483866"/>
          </pc:sldLayoutMkLst>
        </pc:sldLayoutChg>
      </pc:sldMasterChg>
    </pc:docChg>
  </pc:docChgLst>
  <pc:docChgLst>
    <pc:chgData name="Cesar De la Torre" userId="f9c14db2e5fef70d" providerId="LiveId" clId="{CE2AD3E2-6DA2-462B-8391-1AB833BC6B37}"/>
    <pc:docChg chg="undo custSel addSld delSld modSld sldOrd modMainMaster modSection">
      <pc:chgData name="Cesar De la Torre" userId="f9c14db2e5fef70d" providerId="LiveId" clId="{CE2AD3E2-6DA2-462B-8391-1AB833BC6B37}" dt="2020-05-04T21:10:08.067" v="1898" actId="2696"/>
      <pc:docMkLst>
        <pc:docMk/>
      </pc:docMkLst>
      <pc:sldChg chg="del">
        <pc:chgData name="Cesar De la Torre" userId="f9c14db2e5fef70d" providerId="LiveId" clId="{CE2AD3E2-6DA2-462B-8391-1AB833BC6B37}" dt="2020-04-12T20:42:41.134" v="1366" actId="2696"/>
        <pc:sldMkLst>
          <pc:docMk/>
          <pc:sldMk cId="4154488200" sldId="3448"/>
        </pc:sldMkLst>
      </pc:sldChg>
      <pc:sldChg chg="del">
        <pc:chgData name="Cesar De la Torre" userId="f9c14db2e5fef70d" providerId="LiveId" clId="{CE2AD3E2-6DA2-462B-8391-1AB833BC6B37}" dt="2020-04-12T20:42:43.714" v="1367" actId="2696"/>
        <pc:sldMkLst>
          <pc:docMk/>
          <pc:sldMk cId="3740289272" sldId="8503"/>
        </pc:sldMkLst>
      </pc:sldChg>
      <pc:sldChg chg="addSp delSp modSp">
        <pc:chgData name="Cesar De la Torre" userId="f9c14db2e5fef70d" providerId="LiveId" clId="{CE2AD3E2-6DA2-462B-8391-1AB833BC6B37}" dt="2020-05-04T18:46:07.535" v="1797"/>
        <pc:sldMkLst>
          <pc:docMk/>
          <pc:sldMk cId="956053210" sldId="10002"/>
        </pc:sldMkLst>
        <pc:spChg chg="add del mod">
          <ac:chgData name="Cesar De la Torre" userId="f9c14db2e5fef70d" providerId="LiveId" clId="{CE2AD3E2-6DA2-462B-8391-1AB833BC6B37}" dt="2020-05-04T18:46:07.535" v="1797"/>
          <ac:spMkLst>
            <pc:docMk/>
            <pc:sldMk cId="956053210" sldId="10002"/>
            <ac:spMk id="3" creationId="{B1A51033-949C-499A-B62B-222D8AEBA7C1}"/>
          </ac:spMkLst>
        </pc:spChg>
        <pc:spChg chg="mod">
          <ac:chgData name="Cesar De la Torre" userId="f9c14db2e5fef70d" providerId="LiveId" clId="{CE2AD3E2-6DA2-462B-8391-1AB833BC6B37}" dt="2020-04-12T19:08:58.593" v="7" actId="1076"/>
          <ac:spMkLst>
            <pc:docMk/>
            <pc:sldMk cId="956053210" sldId="10002"/>
            <ac:spMk id="4" creationId="{00000000-0000-0000-0000-000000000000}"/>
          </ac:spMkLst>
        </pc:spChg>
        <pc:spChg chg="add mod">
          <ac:chgData name="Cesar De la Torre" userId="f9c14db2e5fef70d" providerId="LiveId" clId="{CE2AD3E2-6DA2-462B-8391-1AB833BC6B37}" dt="2020-04-12T19:10:00.307" v="27" actId="20577"/>
          <ac:spMkLst>
            <pc:docMk/>
            <pc:sldMk cId="956053210" sldId="10002"/>
            <ac:spMk id="5" creationId="{1319A661-BC85-4033-842D-A89E76F12393}"/>
          </ac:spMkLst>
        </pc:spChg>
      </pc:sldChg>
      <pc:sldChg chg="delSp modSp">
        <pc:chgData name="Cesar De la Torre" userId="f9c14db2e5fef70d" providerId="LiveId" clId="{CE2AD3E2-6DA2-462B-8391-1AB833BC6B37}" dt="2020-05-04T19:48:58.288" v="1842" actId="20577"/>
        <pc:sldMkLst>
          <pc:docMk/>
          <pc:sldMk cId="2596180443" sldId="10003"/>
        </pc:sldMkLst>
        <pc:spChg chg="del">
          <ac:chgData name="Cesar De la Torre" userId="f9c14db2e5fef70d" providerId="LiveId" clId="{CE2AD3E2-6DA2-462B-8391-1AB833BC6B37}" dt="2020-04-12T19:13:18.587" v="100" actId="478"/>
          <ac:spMkLst>
            <pc:docMk/>
            <pc:sldMk cId="2596180443" sldId="10003"/>
            <ac:spMk id="7" creationId="{00000000-0000-0000-0000-000000000000}"/>
          </ac:spMkLst>
        </pc:spChg>
        <pc:spChg chg="del">
          <ac:chgData name="Cesar De la Torre" userId="f9c14db2e5fef70d" providerId="LiveId" clId="{CE2AD3E2-6DA2-462B-8391-1AB833BC6B37}" dt="2020-04-12T19:13:21.101" v="101" actId="478"/>
          <ac:spMkLst>
            <pc:docMk/>
            <pc:sldMk cId="2596180443" sldId="10003"/>
            <ac:spMk id="11" creationId="{ADF34A9A-E59C-4603-A7EB-30D1B4CEF9C6}"/>
          </ac:spMkLst>
        </pc:spChg>
        <pc:spChg chg="mod">
          <ac:chgData name="Cesar De la Torre" userId="f9c14db2e5fef70d" providerId="LiveId" clId="{CE2AD3E2-6DA2-462B-8391-1AB833BC6B37}" dt="2020-05-04T19:48:58.288" v="1842" actId="20577"/>
          <ac:spMkLst>
            <pc:docMk/>
            <pc:sldMk cId="2596180443" sldId="10003"/>
            <ac:spMk id="13" creationId="{3905F669-3053-496B-A034-3AD6AB99ECDB}"/>
          </ac:spMkLst>
        </pc:spChg>
      </pc:sldChg>
      <pc:sldChg chg="addSp delSp modSp">
        <pc:chgData name="Cesar De la Torre" userId="f9c14db2e5fef70d" providerId="LiveId" clId="{CE2AD3E2-6DA2-462B-8391-1AB833BC6B37}" dt="2020-05-03T18:40:40.011" v="1566"/>
        <pc:sldMkLst>
          <pc:docMk/>
          <pc:sldMk cId="848230678" sldId="10013"/>
        </pc:sldMkLst>
        <pc:spChg chg="mod">
          <ac:chgData name="Cesar De la Torre" userId="f9c14db2e5fef70d" providerId="LiveId" clId="{CE2AD3E2-6DA2-462B-8391-1AB833BC6B37}" dt="2020-04-16T16:25:21.886" v="1477" actId="113"/>
          <ac:spMkLst>
            <pc:docMk/>
            <pc:sldMk cId="848230678" sldId="10013"/>
            <ac:spMk id="22" creationId="{2967A4E3-CD8A-4696-A990-3396C832B521}"/>
          </ac:spMkLst>
        </pc:spChg>
        <pc:spChg chg="add del mod">
          <ac:chgData name="Cesar De la Torre" userId="f9c14db2e5fef70d" providerId="LiveId" clId="{CE2AD3E2-6DA2-462B-8391-1AB833BC6B37}" dt="2020-05-03T18:40:40.011" v="1566"/>
          <ac:spMkLst>
            <pc:docMk/>
            <pc:sldMk cId="848230678" sldId="10013"/>
            <ac:spMk id="67" creationId="{D5CF612C-9BC5-4321-A134-B6928648E844}"/>
          </ac:spMkLst>
        </pc:spChg>
      </pc:sldChg>
      <pc:sldChg chg="ord">
        <pc:chgData name="Cesar De la Torre" userId="f9c14db2e5fef70d" providerId="LiveId" clId="{CE2AD3E2-6DA2-462B-8391-1AB833BC6B37}" dt="2020-04-12T20:42:57.349" v="1369"/>
        <pc:sldMkLst>
          <pc:docMk/>
          <pc:sldMk cId="4072530584" sldId="10816"/>
        </pc:sldMkLst>
      </pc:sldChg>
      <pc:sldChg chg="addSp delSp modSp">
        <pc:chgData name="Cesar De la Torre" userId="f9c14db2e5fef70d" providerId="LiveId" clId="{CE2AD3E2-6DA2-462B-8391-1AB833BC6B37}" dt="2020-04-16T16:05:37.504" v="1475"/>
        <pc:sldMkLst>
          <pc:docMk/>
          <pc:sldMk cId="3654114467" sldId="2076136539"/>
        </pc:sldMkLst>
        <pc:spChg chg="mod">
          <ac:chgData name="Cesar De la Torre" userId="f9c14db2e5fef70d" providerId="LiveId" clId="{CE2AD3E2-6DA2-462B-8391-1AB833BC6B37}" dt="2020-04-16T16:05:28.260" v="1472" actId="20577"/>
          <ac:spMkLst>
            <pc:docMk/>
            <pc:sldMk cId="3654114467" sldId="2076136539"/>
            <ac:spMk id="3" creationId="{D241B022-A3B7-4985-87CE-A55E0767F348}"/>
          </ac:spMkLst>
        </pc:spChg>
        <pc:spChg chg="add del">
          <ac:chgData name="Cesar De la Torre" userId="f9c14db2e5fef70d" providerId="LiveId" clId="{CE2AD3E2-6DA2-462B-8391-1AB833BC6B37}" dt="2020-04-16T16:05:37.504" v="1475"/>
          <ac:spMkLst>
            <pc:docMk/>
            <pc:sldMk cId="3654114467" sldId="2076136539"/>
            <ac:spMk id="4" creationId="{DD958F95-EBD7-4850-89B9-5D5BDC24F1E6}"/>
          </ac:spMkLst>
        </pc:spChg>
      </pc:sldChg>
      <pc:sldChg chg="modSp">
        <pc:chgData name="Cesar De la Torre" userId="f9c14db2e5fef70d" providerId="LiveId" clId="{CE2AD3E2-6DA2-462B-8391-1AB833BC6B37}" dt="2020-04-15T20:37:35.040" v="1406" actId="1076"/>
        <pc:sldMkLst>
          <pc:docMk/>
          <pc:sldMk cId="3621524755" sldId="2076136853"/>
        </pc:sldMkLst>
        <pc:spChg chg="mod">
          <ac:chgData name="Cesar De la Torre" userId="f9c14db2e5fef70d" providerId="LiveId" clId="{CE2AD3E2-6DA2-462B-8391-1AB833BC6B37}" dt="2020-04-15T20:37:35.040" v="1406" actId="1076"/>
          <ac:spMkLst>
            <pc:docMk/>
            <pc:sldMk cId="3621524755" sldId="2076136853"/>
            <ac:spMk id="6" creationId="{0C8F3CC0-1B88-40FF-869A-53311B2DB459}"/>
          </ac:spMkLst>
        </pc:spChg>
      </pc:sldChg>
      <pc:sldChg chg="addSp delSp modSp modAnim">
        <pc:chgData name="Cesar De la Torre" userId="f9c14db2e5fef70d" providerId="LiveId" clId="{CE2AD3E2-6DA2-462B-8391-1AB833BC6B37}" dt="2020-04-12T19:58:42.814" v="767" actId="313"/>
        <pc:sldMkLst>
          <pc:docMk/>
          <pc:sldMk cId="2724919188" sldId="2076136855"/>
        </pc:sldMkLst>
        <pc:spChg chg="add mod">
          <ac:chgData name="Cesar De la Torre" userId="f9c14db2e5fef70d" providerId="LiveId" clId="{CE2AD3E2-6DA2-462B-8391-1AB833BC6B37}" dt="2020-04-12T19:58:19.719" v="762" actId="164"/>
          <ac:spMkLst>
            <pc:docMk/>
            <pc:sldMk cId="2724919188" sldId="2076136855"/>
            <ac:spMk id="2" creationId="{74B055AB-6183-41BE-B204-AD75AE8FF791}"/>
          </ac:spMkLst>
        </pc:spChg>
        <pc:spChg chg="mod">
          <ac:chgData name="Cesar De la Torre" userId="f9c14db2e5fef70d" providerId="LiveId" clId="{CE2AD3E2-6DA2-462B-8391-1AB833BC6B37}" dt="2020-04-12T19:58:05.517" v="761" actId="1076"/>
          <ac:spMkLst>
            <pc:docMk/>
            <pc:sldMk cId="2724919188" sldId="2076136855"/>
            <ac:spMk id="4" creationId="{035693D4-FD57-41B5-995B-476C4411F258}"/>
          </ac:spMkLst>
        </pc:spChg>
        <pc:spChg chg="del">
          <ac:chgData name="Cesar De la Torre" userId="f9c14db2e5fef70d" providerId="LiveId" clId="{CE2AD3E2-6DA2-462B-8391-1AB833BC6B37}" dt="2020-04-12T19:17:05.813" v="191" actId="478"/>
          <ac:spMkLst>
            <pc:docMk/>
            <pc:sldMk cId="2724919188" sldId="2076136855"/>
            <ac:spMk id="5" creationId="{E3669FDF-B3F4-4C9E-A603-C252A18C2BAB}"/>
          </ac:spMkLst>
        </pc:spChg>
        <pc:spChg chg="mod">
          <ac:chgData name="Cesar De la Torre" userId="f9c14db2e5fef70d" providerId="LiveId" clId="{CE2AD3E2-6DA2-462B-8391-1AB833BC6B37}" dt="2020-04-12T19:58:42.814" v="767" actId="313"/>
          <ac:spMkLst>
            <pc:docMk/>
            <pc:sldMk cId="2724919188" sldId="2076136855"/>
            <ac:spMk id="30" creationId="{C4AC55CB-1E53-4046-9F18-736C738B94F2}"/>
          </ac:spMkLst>
        </pc:spChg>
        <pc:grpChg chg="add mod">
          <ac:chgData name="Cesar De la Torre" userId="f9c14db2e5fef70d" providerId="LiveId" clId="{CE2AD3E2-6DA2-462B-8391-1AB833BC6B37}" dt="2020-04-12T19:58:19.719" v="762" actId="164"/>
          <ac:grpSpMkLst>
            <pc:docMk/>
            <pc:sldMk cId="2724919188" sldId="2076136855"/>
            <ac:grpSpMk id="6" creationId="{FDB3C63B-7B5D-44EE-8DBC-AB7DDC354C2B}"/>
          </ac:grpSpMkLst>
        </pc:grpChg>
        <pc:picChg chg="add mod">
          <ac:chgData name="Cesar De la Torre" userId="f9c14db2e5fef70d" providerId="LiveId" clId="{CE2AD3E2-6DA2-462B-8391-1AB833BC6B37}" dt="2020-04-12T19:58:19.719" v="762" actId="164"/>
          <ac:picMkLst>
            <pc:docMk/>
            <pc:sldMk cId="2724919188" sldId="2076136855"/>
            <ac:picMk id="3" creationId="{A52CFCA1-28D9-4451-85BE-2374CE5E3C71}"/>
          </ac:picMkLst>
        </pc:picChg>
      </pc:sldChg>
      <pc:sldChg chg="addSp delSp modSp modAnim">
        <pc:chgData name="Cesar De la Torre" userId="f9c14db2e5fef70d" providerId="LiveId" clId="{CE2AD3E2-6DA2-462B-8391-1AB833BC6B37}" dt="2020-04-12T19:51:52.497" v="659" actId="1076"/>
        <pc:sldMkLst>
          <pc:docMk/>
          <pc:sldMk cId="4077034809" sldId="2076136856"/>
        </pc:sldMkLst>
        <pc:spChg chg="mod">
          <ac:chgData name="Cesar De la Torre" userId="f9c14db2e5fef70d" providerId="LiveId" clId="{CE2AD3E2-6DA2-462B-8391-1AB833BC6B37}" dt="2020-04-12T19:51:36.325" v="658" actId="20577"/>
          <ac:spMkLst>
            <pc:docMk/>
            <pc:sldMk cId="4077034809" sldId="2076136856"/>
            <ac:spMk id="6" creationId="{1168F540-B516-4595-99BE-669BAE43E877}"/>
          </ac:spMkLst>
        </pc:spChg>
        <pc:spChg chg="add del mod">
          <ac:chgData name="Cesar De la Torre" userId="f9c14db2e5fef70d" providerId="LiveId" clId="{CE2AD3E2-6DA2-462B-8391-1AB833BC6B37}" dt="2020-04-12T19:42:45.502" v="527"/>
          <ac:spMkLst>
            <pc:docMk/>
            <pc:sldMk cId="4077034809" sldId="2076136856"/>
            <ac:spMk id="11" creationId="{E605D490-EE66-4928-8D25-10151ED50C5B}"/>
          </ac:spMkLst>
        </pc:spChg>
        <pc:spChg chg="add del">
          <ac:chgData name="Cesar De la Torre" userId="f9c14db2e5fef70d" providerId="LiveId" clId="{CE2AD3E2-6DA2-462B-8391-1AB833BC6B37}" dt="2020-04-12T19:42:56.254" v="539"/>
          <ac:spMkLst>
            <pc:docMk/>
            <pc:sldMk cId="4077034809" sldId="2076136856"/>
            <ac:spMk id="86" creationId="{75523A76-2EF3-40CA-87A9-F6D51BD2E335}"/>
          </ac:spMkLst>
        </pc:spChg>
        <pc:spChg chg="add del">
          <ac:chgData name="Cesar De la Torre" userId="f9c14db2e5fef70d" providerId="LiveId" clId="{CE2AD3E2-6DA2-462B-8391-1AB833BC6B37}" dt="2020-04-12T19:42:56.254" v="539"/>
          <ac:spMkLst>
            <pc:docMk/>
            <pc:sldMk cId="4077034809" sldId="2076136856"/>
            <ac:spMk id="87" creationId="{31908902-A9A5-471D-8066-FE58ED78DD39}"/>
          </ac:spMkLst>
        </pc:spChg>
        <pc:spChg chg="add del">
          <ac:chgData name="Cesar De la Torre" userId="f9c14db2e5fef70d" providerId="LiveId" clId="{CE2AD3E2-6DA2-462B-8391-1AB833BC6B37}" dt="2020-04-12T19:42:56.254" v="539"/>
          <ac:spMkLst>
            <pc:docMk/>
            <pc:sldMk cId="4077034809" sldId="2076136856"/>
            <ac:spMk id="88" creationId="{6A5E9042-34AC-47E9-BAFB-54C677775120}"/>
          </ac:spMkLst>
        </pc:spChg>
        <pc:spChg chg="add del">
          <ac:chgData name="Cesar De la Torre" userId="f9c14db2e5fef70d" providerId="LiveId" clId="{CE2AD3E2-6DA2-462B-8391-1AB833BC6B37}" dt="2020-04-12T19:43:30.483" v="550"/>
          <ac:spMkLst>
            <pc:docMk/>
            <pc:sldMk cId="4077034809" sldId="2076136856"/>
            <ac:spMk id="89" creationId="{B9B92928-64B7-4DEA-A69C-C4CC8454D6C4}"/>
          </ac:spMkLst>
        </pc:spChg>
        <pc:spChg chg="add del mod">
          <ac:chgData name="Cesar De la Torre" userId="f9c14db2e5fef70d" providerId="LiveId" clId="{CE2AD3E2-6DA2-462B-8391-1AB833BC6B37}" dt="2020-04-12T19:43:30.483" v="550"/>
          <ac:spMkLst>
            <pc:docMk/>
            <pc:sldMk cId="4077034809" sldId="2076136856"/>
            <ac:spMk id="90" creationId="{681C0DF4-A382-4693-890A-5F3856CAE14A}"/>
          </ac:spMkLst>
        </pc:spChg>
        <pc:spChg chg="add del">
          <ac:chgData name="Cesar De la Torre" userId="f9c14db2e5fef70d" providerId="LiveId" clId="{CE2AD3E2-6DA2-462B-8391-1AB833BC6B37}" dt="2020-04-12T19:43:30.483" v="550"/>
          <ac:spMkLst>
            <pc:docMk/>
            <pc:sldMk cId="4077034809" sldId="2076136856"/>
            <ac:spMk id="91" creationId="{790EEB09-3BEF-4EFB-86DD-7DC1B0E11C2C}"/>
          </ac:spMkLst>
        </pc:spChg>
        <pc:spChg chg="add del">
          <ac:chgData name="Cesar De la Torre" userId="f9c14db2e5fef70d" providerId="LiveId" clId="{CE2AD3E2-6DA2-462B-8391-1AB833BC6B37}" dt="2020-04-12T19:43:41.025" v="568"/>
          <ac:spMkLst>
            <pc:docMk/>
            <pc:sldMk cId="4077034809" sldId="2076136856"/>
            <ac:spMk id="92" creationId="{CA143EC1-0B84-4F57-8462-96F84B07759B}"/>
          </ac:spMkLst>
        </pc:spChg>
        <pc:spChg chg="add del">
          <ac:chgData name="Cesar De la Torre" userId="f9c14db2e5fef70d" providerId="LiveId" clId="{CE2AD3E2-6DA2-462B-8391-1AB833BC6B37}" dt="2020-04-12T19:43:41.025" v="568"/>
          <ac:spMkLst>
            <pc:docMk/>
            <pc:sldMk cId="4077034809" sldId="2076136856"/>
            <ac:spMk id="93" creationId="{6AF1FCFA-CFD2-4D7E-83F5-3F2C0907443D}"/>
          </ac:spMkLst>
        </pc:spChg>
        <pc:spChg chg="add del">
          <ac:chgData name="Cesar De la Torre" userId="f9c14db2e5fef70d" providerId="LiveId" clId="{CE2AD3E2-6DA2-462B-8391-1AB833BC6B37}" dt="2020-04-12T19:43:41.025" v="568"/>
          <ac:spMkLst>
            <pc:docMk/>
            <pc:sldMk cId="4077034809" sldId="2076136856"/>
            <ac:spMk id="94" creationId="{43D8182F-34BF-4C78-A6E8-A7BA0F34E257}"/>
          </ac:spMkLst>
        </pc:spChg>
        <pc:spChg chg="add mod">
          <ac:chgData name="Cesar De la Torre" userId="f9c14db2e5fef70d" providerId="LiveId" clId="{CE2AD3E2-6DA2-462B-8391-1AB833BC6B37}" dt="2020-04-12T19:51:52.497" v="659" actId="1076"/>
          <ac:spMkLst>
            <pc:docMk/>
            <pc:sldMk cId="4077034809" sldId="2076136856"/>
            <ac:spMk id="95" creationId="{BCD93CD9-3783-475B-A541-BC1B834EDC65}"/>
          </ac:spMkLst>
        </pc:spChg>
        <pc:spChg chg="add">
          <ac:chgData name="Cesar De la Torre" userId="f9c14db2e5fef70d" providerId="LiveId" clId="{CE2AD3E2-6DA2-462B-8391-1AB833BC6B37}" dt="2020-04-12T19:43:49.195" v="581"/>
          <ac:spMkLst>
            <pc:docMk/>
            <pc:sldMk cId="4077034809" sldId="2076136856"/>
            <ac:spMk id="96" creationId="{7083AEEC-012F-4391-8863-9DADF9644189}"/>
          </ac:spMkLst>
        </pc:spChg>
        <pc:spChg chg="add">
          <ac:chgData name="Cesar De la Torre" userId="f9c14db2e5fef70d" providerId="LiveId" clId="{CE2AD3E2-6DA2-462B-8391-1AB833BC6B37}" dt="2020-04-12T19:43:49.195" v="581"/>
          <ac:spMkLst>
            <pc:docMk/>
            <pc:sldMk cId="4077034809" sldId="2076136856"/>
            <ac:spMk id="97" creationId="{BD930A90-36CD-4CCF-BC75-41FC3172435A}"/>
          </ac:spMkLst>
        </pc:spChg>
        <pc:spChg chg="add del mod">
          <ac:chgData name="Cesar De la Torre" userId="f9c14db2e5fef70d" providerId="LiveId" clId="{CE2AD3E2-6DA2-462B-8391-1AB833BC6B37}" dt="2020-04-12T19:42:45.502" v="527"/>
          <ac:spMkLst>
            <pc:docMk/>
            <pc:sldMk cId="4077034809" sldId="2076136856"/>
            <ac:spMk id="104" creationId="{D0CF168F-2132-4758-BFE1-832832D1F6AC}"/>
          </ac:spMkLst>
        </pc:spChg>
        <pc:spChg chg="add del mod">
          <ac:chgData name="Cesar De la Torre" userId="f9c14db2e5fef70d" providerId="LiveId" clId="{CE2AD3E2-6DA2-462B-8391-1AB833BC6B37}" dt="2020-04-12T19:42:45.502" v="527"/>
          <ac:spMkLst>
            <pc:docMk/>
            <pc:sldMk cId="4077034809" sldId="2076136856"/>
            <ac:spMk id="105" creationId="{FD25B7A3-F9AD-4257-871B-494A13D668C1}"/>
          </ac:spMkLst>
        </pc:spChg>
      </pc:sldChg>
      <pc:sldChg chg="addSp delSp modSp modAnim">
        <pc:chgData name="Cesar De la Torre" userId="f9c14db2e5fef70d" providerId="LiveId" clId="{CE2AD3E2-6DA2-462B-8391-1AB833BC6B37}" dt="2020-04-12T19:52:28.922" v="668" actId="20577"/>
        <pc:sldMkLst>
          <pc:docMk/>
          <pc:sldMk cId="3726912477" sldId="2076136857"/>
        </pc:sldMkLst>
        <pc:spChg chg="mod">
          <ac:chgData name="Cesar De la Torre" userId="f9c14db2e5fef70d" providerId="LiveId" clId="{CE2AD3E2-6DA2-462B-8391-1AB833BC6B37}" dt="2020-04-12T19:50:11.473" v="636" actId="20577"/>
          <ac:spMkLst>
            <pc:docMk/>
            <pc:sldMk cId="3726912477" sldId="2076136857"/>
            <ac:spMk id="6" creationId="{1168F540-B516-4595-99BE-669BAE43E877}"/>
          </ac:spMkLst>
        </pc:spChg>
        <pc:spChg chg="mod">
          <ac:chgData name="Cesar De la Torre" userId="f9c14db2e5fef70d" providerId="LiveId" clId="{CE2AD3E2-6DA2-462B-8391-1AB833BC6B37}" dt="2020-04-12T19:40:20.524" v="497" actId="20577"/>
          <ac:spMkLst>
            <pc:docMk/>
            <pc:sldMk cId="3726912477" sldId="2076136857"/>
            <ac:spMk id="87" creationId="{893B809B-6138-4491-82C4-842FA4297CF5}"/>
          </ac:spMkLst>
        </pc:spChg>
        <pc:spChg chg="mod">
          <ac:chgData name="Cesar De la Torre" userId="f9c14db2e5fef70d" providerId="LiveId" clId="{CE2AD3E2-6DA2-462B-8391-1AB833BC6B37}" dt="2020-04-12T19:40:04.383" v="485" actId="20577"/>
          <ac:spMkLst>
            <pc:docMk/>
            <pc:sldMk cId="3726912477" sldId="2076136857"/>
            <ac:spMk id="89" creationId="{EF5445C5-73C5-489C-9D10-B4969B450FE9}"/>
          </ac:spMkLst>
        </pc:spChg>
        <pc:spChg chg="mod">
          <ac:chgData name="Cesar De la Torre" userId="f9c14db2e5fef70d" providerId="LiveId" clId="{CE2AD3E2-6DA2-462B-8391-1AB833BC6B37}" dt="2020-04-12T19:41:36.878" v="524" actId="20577"/>
          <ac:spMkLst>
            <pc:docMk/>
            <pc:sldMk cId="3726912477" sldId="2076136857"/>
            <ac:spMk id="98" creationId="{2DB19555-5C4A-423A-81BC-6D0081323C7C}"/>
          </ac:spMkLst>
        </pc:spChg>
        <pc:spChg chg="mod">
          <ac:chgData name="Cesar De la Torre" userId="f9c14db2e5fef70d" providerId="LiveId" clId="{CE2AD3E2-6DA2-462B-8391-1AB833BC6B37}" dt="2020-04-12T19:47:44.940" v="613" actId="20577"/>
          <ac:spMkLst>
            <pc:docMk/>
            <pc:sldMk cId="3726912477" sldId="2076136857"/>
            <ac:spMk id="112" creationId="{43122948-55E7-4404-8FE1-B05261CD5F88}"/>
          </ac:spMkLst>
        </pc:spChg>
        <pc:spChg chg="mod">
          <ac:chgData name="Cesar De la Torre" userId="f9c14db2e5fef70d" providerId="LiveId" clId="{CE2AD3E2-6DA2-462B-8391-1AB833BC6B37}" dt="2020-04-12T19:49:55.600" v="625" actId="20577"/>
          <ac:spMkLst>
            <pc:docMk/>
            <pc:sldMk cId="3726912477" sldId="2076136857"/>
            <ac:spMk id="113" creationId="{E81CF904-7C10-4D95-9DA4-602DA8DB91F1}"/>
          </ac:spMkLst>
        </pc:spChg>
        <pc:spChg chg="mod">
          <ac:chgData name="Cesar De la Torre" userId="f9c14db2e5fef70d" providerId="LiveId" clId="{CE2AD3E2-6DA2-462B-8391-1AB833BC6B37}" dt="2020-04-12T19:52:28.922" v="668" actId="20577"/>
          <ac:spMkLst>
            <pc:docMk/>
            <pc:sldMk cId="3726912477" sldId="2076136857"/>
            <ac:spMk id="116" creationId="{70C584D5-E156-4120-842A-A95A64047A15}"/>
          </ac:spMkLst>
        </pc:spChg>
        <pc:grpChg chg="del">
          <ac:chgData name="Cesar De la Torre" userId="f9c14db2e5fef70d" providerId="LiveId" clId="{CE2AD3E2-6DA2-462B-8391-1AB833BC6B37}" dt="2020-04-12T19:50:04.010" v="626"/>
          <ac:grpSpMkLst>
            <pc:docMk/>
            <pc:sldMk cId="3726912477" sldId="2076136857"/>
            <ac:grpSpMk id="82" creationId="{112BEC75-D81D-4186-8772-659189043A0B}"/>
          </ac:grpSpMkLst>
        </pc:grpChg>
        <pc:grpChg chg="add del">
          <ac:chgData name="Cesar De la Torre" userId="f9c14db2e5fef70d" providerId="LiveId" clId="{CE2AD3E2-6DA2-462B-8391-1AB833BC6B37}" dt="2020-04-12T19:44:18.302" v="586"/>
          <ac:grpSpMkLst>
            <pc:docMk/>
            <pc:sldMk cId="3726912477" sldId="2076136857"/>
            <ac:grpSpMk id="97" creationId="{A5076285-431D-44B4-824C-4F8DF6C6B7A4}"/>
          </ac:grpSpMkLst>
        </pc:grpChg>
        <pc:grpChg chg="add del">
          <ac:chgData name="Cesar De la Torre" userId="f9c14db2e5fef70d" providerId="LiveId" clId="{CE2AD3E2-6DA2-462B-8391-1AB833BC6B37}" dt="2020-04-12T19:47:30.223" v="600"/>
          <ac:grpSpMkLst>
            <pc:docMk/>
            <pc:sldMk cId="3726912477" sldId="2076136857"/>
            <ac:grpSpMk id="106" creationId="{4976FCE5-6C4C-4715-AE54-DA3474D571EB}"/>
          </ac:grpSpMkLst>
        </pc:grpChg>
        <pc:grpChg chg="add">
          <ac:chgData name="Cesar De la Torre" userId="f9c14db2e5fef70d" providerId="LiveId" clId="{CE2AD3E2-6DA2-462B-8391-1AB833BC6B37}" dt="2020-04-12T19:47:38.261" v="601"/>
          <ac:grpSpMkLst>
            <pc:docMk/>
            <pc:sldMk cId="3726912477" sldId="2076136857"/>
            <ac:grpSpMk id="110" creationId="{62CE6DD1-7EDE-4917-959A-E10D7B96B713}"/>
          </ac:grpSpMkLst>
        </pc:grpChg>
        <pc:grpChg chg="add">
          <ac:chgData name="Cesar De la Torre" userId="f9c14db2e5fef70d" providerId="LiveId" clId="{CE2AD3E2-6DA2-462B-8391-1AB833BC6B37}" dt="2020-04-12T19:50:20.911" v="639"/>
          <ac:grpSpMkLst>
            <pc:docMk/>
            <pc:sldMk cId="3726912477" sldId="2076136857"/>
            <ac:grpSpMk id="114" creationId="{EF8E844A-9487-4438-96C2-EE91734BE458}"/>
          </ac:grpSpMkLst>
        </pc:grpChg>
      </pc:sldChg>
      <pc:sldChg chg="addSp modSp">
        <pc:chgData name="Cesar De la Torre" userId="f9c14db2e5fef70d" providerId="LiveId" clId="{CE2AD3E2-6DA2-462B-8391-1AB833BC6B37}" dt="2020-04-15T20:37:20.046" v="1404" actId="403"/>
        <pc:sldMkLst>
          <pc:docMk/>
          <pc:sldMk cId="3635403168" sldId="2076136864"/>
        </pc:sldMkLst>
        <pc:spChg chg="mod">
          <ac:chgData name="Cesar De la Torre" userId="f9c14db2e5fef70d" providerId="LiveId" clId="{CE2AD3E2-6DA2-462B-8391-1AB833BC6B37}" dt="2020-04-15T20:37:16.568" v="1403" actId="1076"/>
          <ac:spMkLst>
            <pc:docMk/>
            <pc:sldMk cId="3635403168" sldId="2076136864"/>
            <ac:spMk id="2" creationId="{B9A97AAE-8556-4C3B-8A2F-C91745D41858}"/>
          </ac:spMkLst>
        </pc:spChg>
        <pc:spChg chg="add mod">
          <ac:chgData name="Cesar De la Torre" userId="f9c14db2e5fef70d" providerId="LiveId" clId="{CE2AD3E2-6DA2-462B-8391-1AB833BC6B37}" dt="2020-04-15T20:37:20.046" v="1404" actId="403"/>
          <ac:spMkLst>
            <pc:docMk/>
            <pc:sldMk cId="3635403168" sldId="2076136864"/>
            <ac:spMk id="3" creationId="{1D20F2F3-EB90-44E2-B96D-8AF1FB1899C0}"/>
          </ac:spMkLst>
        </pc:spChg>
      </pc:sldChg>
      <pc:sldChg chg="addSp modSp modAnim">
        <pc:chgData name="Cesar De la Torre" userId="f9c14db2e5fef70d" providerId="LiveId" clId="{CE2AD3E2-6DA2-462B-8391-1AB833BC6B37}" dt="2020-04-16T18:39:36.895" v="1508"/>
        <pc:sldMkLst>
          <pc:docMk/>
          <pc:sldMk cId="1256915756" sldId="2076136873"/>
        </pc:sldMkLst>
        <pc:spChg chg="add mod">
          <ac:chgData name="Cesar De la Torre" userId="f9c14db2e5fef70d" providerId="LiveId" clId="{CE2AD3E2-6DA2-462B-8391-1AB833BC6B37}" dt="2020-04-16T18:36:53.517" v="1504" actId="14100"/>
          <ac:spMkLst>
            <pc:docMk/>
            <pc:sldMk cId="1256915756" sldId="2076136873"/>
            <ac:spMk id="5" creationId="{4C137DE9-A084-429D-A98B-3074E952ACB7}"/>
          </ac:spMkLst>
        </pc:spChg>
        <pc:spChg chg="mod">
          <ac:chgData name="Cesar De la Torre" userId="f9c14db2e5fef70d" providerId="LiveId" clId="{CE2AD3E2-6DA2-462B-8391-1AB833BC6B37}" dt="2020-04-16T15:35:13.274" v="1437" actId="2711"/>
          <ac:spMkLst>
            <pc:docMk/>
            <pc:sldMk cId="1256915756" sldId="2076136873"/>
            <ac:spMk id="11" creationId="{D88CF9A1-0ACF-4E45-B06C-2AB62194FDC8}"/>
          </ac:spMkLst>
        </pc:spChg>
        <pc:spChg chg="mod">
          <ac:chgData name="Cesar De la Torre" userId="f9c14db2e5fef70d" providerId="LiveId" clId="{CE2AD3E2-6DA2-462B-8391-1AB833BC6B37}" dt="2020-04-16T15:35:26.759" v="1439" actId="113"/>
          <ac:spMkLst>
            <pc:docMk/>
            <pc:sldMk cId="1256915756" sldId="2076136873"/>
            <ac:spMk id="12" creationId="{54C3F0E5-8EFB-4AD7-8D7F-2A838942A046}"/>
          </ac:spMkLst>
        </pc:spChg>
        <pc:spChg chg="mod">
          <ac:chgData name="Cesar De la Torre" userId="f9c14db2e5fef70d" providerId="LiveId" clId="{CE2AD3E2-6DA2-462B-8391-1AB833BC6B37}" dt="2020-04-16T15:35:42.236" v="1443" actId="113"/>
          <ac:spMkLst>
            <pc:docMk/>
            <pc:sldMk cId="1256915756" sldId="2076136873"/>
            <ac:spMk id="13" creationId="{98D83CD9-B7FC-4CE5-9248-FD1F384CF6E8}"/>
          </ac:spMkLst>
        </pc:spChg>
        <pc:spChg chg="mod">
          <ac:chgData name="Cesar De la Torre" userId="f9c14db2e5fef70d" providerId="LiveId" clId="{CE2AD3E2-6DA2-462B-8391-1AB833BC6B37}" dt="2020-04-16T15:35:50.840" v="1451" actId="20577"/>
          <ac:spMkLst>
            <pc:docMk/>
            <pc:sldMk cId="1256915756" sldId="2076136873"/>
            <ac:spMk id="132" creationId="{098989D0-4151-46B2-87D3-A14595CF90C5}"/>
          </ac:spMkLst>
        </pc:spChg>
        <pc:spChg chg="mod">
          <ac:chgData name="Cesar De la Torre" userId="f9c14db2e5fef70d" providerId="LiveId" clId="{CE2AD3E2-6DA2-462B-8391-1AB833BC6B37}" dt="2020-04-16T18:37:42.033" v="1507" actId="13926"/>
          <ac:spMkLst>
            <pc:docMk/>
            <pc:sldMk cId="1256915756" sldId="2076136873"/>
            <ac:spMk id="137" creationId="{DCE43057-CD55-4FBF-8E5E-EFD7EF03BD4D}"/>
          </ac:spMkLst>
        </pc:spChg>
      </pc:sldChg>
      <pc:sldChg chg="addSp delSp modSp">
        <pc:chgData name="Cesar De la Torre" userId="f9c14db2e5fef70d" providerId="LiveId" clId="{CE2AD3E2-6DA2-462B-8391-1AB833BC6B37}" dt="2020-05-04T18:59:29.013" v="1813" actId="20577"/>
        <pc:sldMkLst>
          <pc:docMk/>
          <pc:sldMk cId="1364954352" sldId="2076136875"/>
        </pc:sldMkLst>
        <pc:spChg chg="mod">
          <ac:chgData name="Cesar De la Torre" userId="f9c14db2e5fef70d" providerId="LiveId" clId="{CE2AD3E2-6DA2-462B-8391-1AB833BC6B37}" dt="2020-04-12T20:37:23.674" v="1212" actId="1076"/>
          <ac:spMkLst>
            <pc:docMk/>
            <pc:sldMk cId="1364954352" sldId="2076136875"/>
            <ac:spMk id="2" creationId="{DA79B3A2-E18C-433D-ACFB-88639790DA22}"/>
          </ac:spMkLst>
        </pc:spChg>
        <pc:spChg chg="mod">
          <ac:chgData name="Cesar De la Torre" userId="f9c14db2e5fef70d" providerId="LiveId" clId="{CE2AD3E2-6DA2-462B-8391-1AB833BC6B37}" dt="2020-04-12T20:37:20.433" v="1211" actId="1076"/>
          <ac:spMkLst>
            <pc:docMk/>
            <pc:sldMk cId="1364954352" sldId="2076136875"/>
            <ac:spMk id="4" creationId="{6364D22D-A0C3-4545-AFE1-FBD20C6FFBBC}"/>
          </ac:spMkLst>
        </pc:spChg>
        <pc:spChg chg="del">
          <ac:chgData name="Cesar De la Torre" userId="f9c14db2e5fef70d" providerId="LiveId" clId="{CE2AD3E2-6DA2-462B-8391-1AB833BC6B37}" dt="2020-04-12T20:33:34.761" v="1097"/>
          <ac:spMkLst>
            <pc:docMk/>
            <pc:sldMk cId="1364954352" sldId="2076136875"/>
            <ac:spMk id="15" creationId="{012342EB-50BF-4F2D-92F5-8917E6D9935A}"/>
          </ac:spMkLst>
        </pc:spChg>
        <pc:spChg chg="add mod">
          <ac:chgData name="Cesar De la Torre" userId="f9c14db2e5fef70d" providerId="LiveId" clId="{CE2AD3E2-6DA2-462B-8391-1AB833BC6B37}" dt="2020-05-04T18:59:29.013" v="1813" actId="20577"/>
          <ac:spMkLst>
            <pc:docMk/>
            <pc:sldMk cId="1364954352" sldId="2076136875"/>
            <ac:spMk id="15" creationId="{D75DAB91-190E-4467-ABAA-4CF7D50DFD9D}"/>
          </ac:spMkLst>
        </pc:spChg>
        <pc:spChg chg="add mod">
          <ac:chgData name="Cesar De la Torre" userId="f9c14db2e5fef70d" providerId="LiveId" clId="{CE2AD3E2-6DA2-462B-8391-1AB833BC6B37}" dt="2020-04-12T20:33:49.846" v="1100" actId="1076"/>
          <ac:spMkLst>
            <pc:docMk/>
            <pc:sldMk cId="1364954352" sldId="2076136875"/>
            <ac:spMk id="25" creationId="{54F212CB-96DE-4FEB-85C0-9D97460073F6}"/>
          </ac:spMkLst>
        </pc:spChg>
        <pc:grpChg chg="del">
          <ac:chgData name="Cesar De la Torre" userId="f9c14db2e5fef70d" providerId="LiveId" clId="{CE2AD3E2-6DA2-462B-8391-1AB833BC6B37}" dt="2020-04-12T20:33:34.761" v="1097"/>
          <ac:grpSpMkLst>
            <pc:docMk/>
            <pc:sldMk cId="1364954352" sldId="2076136875"/>
            <ac:grpSpMk id="5" creationId="{C638DF0F-C247-4283-B235-80981C5B3F2D}"/>
          </ac:grpSpMkLst>
        </pc:grpChg>
        <pc:grpChg chg="del">
          <ac:chgData name="Cesar De la Torre" userId="f9c14db2e5fef70d" providerId="LiveId" clId="{CE2AD3E2-6DA2-462B-8391-1AB833BC6B37}" dt="2020-04-12T20:33:34.761" v="1097"/>
          <ac:grpSpMkLst>
            <pc:docMk/>
            <pc:sldMk cId="1364954352" sldId="2076136875"/>
            <ac:grpSpMk id="9" creationId="{387CCA7F-1BC1-4BCD-BD1E-54415968D8E7}"/>
          </ac:grpSpMkLst>
        </pc:grpChg>
        <pc:grpChg chg="del">
          <ac:chgData name="Cesar De la Torre" userId="f9c14db2e5fef70d" providerId="LiveId" clId="{CE2AD3E2-6DA2-462B-8391-1AB833BC6B37}" dt="2020-04-12T20:33:34.761" v="1097"/>
          <ac:grpSpMkLst>
            <pc:docMk/>
            <pc:sldMk cId="1364954352" sldId="2076136875"/>
            <ac:grpSpMk id="12" creationId="{608206A4-C388-442F-B81C-5983EF70D967}"/>
          </ac:grpSpMkLst>
        </pc:grpChg>
        <pc:grpChg chg="add mod">
          <ac:chgData name="Cesar De la Torre" userId="f9c14db2e5fef70d" providerId="LiveId" clId="{CE2AD3E2-6DA2-462B-8391-1AB833BC6B37}" dt="2020-04-12T20:33:49.846" v="1100" actId="1076"/>
          <ac:grpSpMkLst>
            <pc:docMk/>
            <pc:sldMk cId="1364954352" sldId="2076136875"/>
            <ac:grpSpMk id="16" creationId="{6974B6B6-F864-4D22-9A93-E0F2C1B8F8BE}"/>
          </ac:grpSpMkLst>
        </pc:grpChg>
        <pc:grpChg chg="add mod">
          <ac:chgData name="Cesar De la Torre" userId="f9c14db2e5fef70d" providerId="LiveId" clId="{CE2AD3E2-6DA2-462B-8391-1AB833BC6B37}" dt="2020-04-12T20:33:49.846" v="1100" actId="1076"/>
          <ac:grpSpMkLst>
            <pc:docMk/>
            <pc:sldMk cId="1364954352" sldId="2076136875"/>
            <ac:grpSpMk id="19" creationId="{650311ED-4693-4B2E-AD9D-48952D2BD143}"/>
          </ac:grpSpMkLst>
        </pc:grpChg>
        <pc:grpChg chg="add mod">
          <ac:chgData name="Cesar De la Torre" userId="f9c14db2e5fef70d" providerId="LiveId" clId="{CE2AD3E2-6DA2-462B-8391-1AB833BC6B37}" dt="2020-04-12T20:33:49.846" v="1100" actId="1076"/>
          <ac:grpSpMkLst>
            <pc:docMk/>
            <pc:sldMk cId="1364954352" sldId="2076136875"/>
            <ac:grpSpMk id="22" creationId="{21492B28-78DA-4396-9AC3-8C29CDD5F0BF}"/>
          </ac:grpSpMkLst>
        </pc:grpChg>
        <pc:picChg chg="mod">
          <ac:chgData name="Cesar De la Torre" userId="f9c14db2e5fef70d" providerId="LiveId" clId="{CE2AD3E2-6DA2-462B-8391-1AB833BC6B37}" dt="2020-04-12T20:33:40.770" v="1098" actId="1076"/>
          <ac:picMkLst>
            <pc:docMk/>
            <pc:sldMk cId="1364954352" sldId="2076136875"/>
            <ac:picMk id="6" creationId="{05CDA4D0-60DF-42B9-ADBB-905718665449}"/>
          </ac:picMkLst>
        </pc:picChg>
      </pc:sldChg>
      <pc:sldChg chg="addSp modSp">
        <pc:chgData name="Cesar De la Torre" userId="f9c14db2e5fef70d" providerId="LiveId" clId="{CE2AD3E2-6DA2-462B-8391-1AB833BC6B37}" dt="2020-04-12T20:47:19.678" v="1397" actId="20577"/>
        <pc:sldMkLst>
          <pc:docMk/>
          <pc:sldMk cId="3435391533" sldId="2076136918"/>
        </pc:sldMkLst>
        <pc:spChg chg="mod">
          <ac:chgData name="Cesar De la Torre" userId="f9c14db2e5fef70d" providerId="LiveId" clId="{CE2AD3E2-6DA2-462B-8391-1AB833BC6B37}" dt="2020-04-12T20:44:15.138" v="1387" actId="20577"/>
          <ac:spMkLst>
            <pc:docMk/>
            <pc:sldMk cId="3435391533" sldId="2076136918"/>
            <ac:spMk id="3" creationId="{00000000-0000-0000-0000-000000000000}"/>
          </ac:spMkLst>
        </pc:spChg>
        <pc:spChg chg="mod">
          <ac:chgData name="Cesar De la Torre" userId="f9c14db2e5fef70d" providerId="LiveId" clId="{CE2AD3E2-6DA2-462B-8391-1AB833BC6B37}" dt="2020-04-12T20:47:19.678" v="1397" actId="20577"/>
          <ac:spMkLst>
            <pc:docMk/>
            <pc:sldMk cId="3435391533" sldId="2076136918"/>
            <ac:spMk id="4" creationId="{00000000-0000-0000-0000-000000000000}"/>
          </ac:spMkLst>
        </pc:spChg>
        <pc:spChg chg="add mod">
          <ac:chgData name="Cesar De la Torre" userId="f9c14db2e5fef70d" providerId="LiveId" clId="{CE2AD3E2-6DA2-462B-8391-1AB833BC6B37}" dt="2020-04-12T20:46:58.376" v="1394" actId="1076"/>
          <ac:spMkLst>
            <pc:docMk/>
            <pc:sldMk cId="3435391533" sldId="2076136918"/>
            <ac:spMk id="5" creationId="{78B28322-F1C0-4B7B-A167-8995A6B467BA}"/>
          </ac:spMkLst>
        </pc:spChg>
      </pc:sldChg>
      <pc:sldChg chg="addSp modSp modNotesTx">
        <pc:chgData name="Cesar De la Torre" userId="f9c14db2e5fef70d" providerId="LiveId" clId="{CE2AD3E2-6DA2-462B-8391-1AB833BC6B37}" dt="2020-04-16T20:14:05.905" v="1565" actId="313"/>
        <pc:sldMkLst>
          <pc:docMk/>
          <pc:sldMk cId="1321739811" sldId="2076136920"/>
        </pc:sldMkLst>
        <pc:spChg chg="add mod">
          <ac:chgData name="Cesar De la Torre" userId="f9c14db2e5fef70d" providerId="LiveId" clId="{CE2AD3E2-6DA2-462B-8391-1AB833BC6B37}" dt="2020-04-16T18:59:33.653" v="1509" actId="6549"/>
          <ac:spMkLst>
            <pc:docMk/>
            <pc:sldMk cId="1321739811" sldId="2076136920"/>
            <ac:spMk id="2" creationId="{9EE09633-0F49-4A5D-B928-D80130C3E670}"/>
          </ac:spMkLst>
        </pc:spChg>
        <pc:spChg chg="mod">
          <ac:chgData name="Cesar De la Torre" userId="f9c14db2e5fef70d" providerId="LiveId" clId="{CE2AD3E2-6DA2-462B-8391-1AB833BC6B37}" dt="2020-04-16T20:14:05.905" v="1565" actId="313"/>
          <ac:spMkLst>
            <pc:docMk/>
            <pc:sldMk cId="1321739811" sldId="2076136920"/>
            <ac:spMk id="3" creationId="{00000000-0000-0000-0000-000000000000}"/>
          </ac:spMkLst>
        </pc:spChg>
        <pc:spChg chg="mod">
          <ac:chgData name="Cesar De la Torre" userId="f9c14db2e5fef70d" providerId="LiveId" clId="{CE2AD3E2-6DA2-462B-8391-1AB833BC6B37}" dt="2020-04-12T20:26:05.613" v="956" actId="5793"/>
          <ac:spMkLst>
            <pc:docMk/>
            <pc:sldMk cId="1321739811" sldId="2076136920"/>
            <ac:spMk id="4" creationId="{00000000-0000-0000-0000-000000000000}"/>
          </ac:spMkLst>
        </pc:spChg>
      </pc:sldChg>
      <pc:sldChg chg="addSp modSp modNotesTx">
        <pc:chgData name="Cesar De la Torre" userId="f9c14db2e5fef70d" providerId="LiveId" clId="{CE2AD3E2-6DA2-462B-8391-1AB833BC6B37}" dt="2020-05-03T19:13:33.076" v="1795" actId="1076"/>
        <pc:sldMkLst>
          <pc:docMk/>
          <pc:sldMk cId="3495353589" sldId="2076136923"/>
        </pc:sldMkLst>
        <pc:spChg chg="add mod">
          <ac:chgData name="Cesar De la Torre" userId="f9c14db2e5fef70d" providerId="LiveId" clId="{CE2AD3E2-6DA2-462B-8391-1AB833BC6B37}" dt="2020-05-03T19:13:33.076" v="1795" actId="1076"/>
          <ac:spMkLst>
            <pc:docMk/>
            <pc:sldMk cId="3495353589" sldId="2076136923"/>
            <ac:spMk id="2" creationId="{3591C05C-5830-4222-ABFC-DAAC24AB71F0}"/>
          </ac:spMkLst>
        </pc:spChg>
      </pc:sldChg>
      <pc:sldChg chg="addSp modSp add modNotesTx">
        <pc:chgData name="Cesar De la Torre" userId="f9c14db2e5fef70d" providerId="LiveId" clId="{CE2AD3E2-6DA2-462B-8391-1AB833BC6B37}" dt="2020-05-04T19:21:59.528" v="1841" actId="1076"/>
        <pc:sldMkLst>
          <pc:docMk/>
          <pc:sldMk cId="1637498955" sldId="2076137316"/>
        </pc:sldMkLst>
        <pc:spChg chg="add mod">
          <ac:chgData name="Cesar De la Torre" userId="f9c14db2e5fef70d" providerId="LiveId" clId="{CE2AD3E2-6DA2-462B-8391-1AB833BC6B37}" dt="2020-05-04T19:21:59.528" v="1841" actId="1076"/>
          <ac:spMkLst>
            <pc:docMk/>
            <pc:sldMk cId="1637498955" sldId="2076137316"/>
            <ac:spMk id="3" creationId="{9EC051CF-5886-4EBA-91ED-CE922C769EE1}"/>
          </ac:spMkLst>
        </pc:spChg>
        <pc:picChg chg="add mod">
          <ac:chgData name="Cesar De la Torre" userId="f9c14db2e5fef70d" providerId="LiveId" clId="{CE2AD3E2-6DA2-462B-8391-1AB833BC6B37}" dt="2020-05-04T19:21:40.951" v="1817" actId="1076"/>
          <ac:picMkLst>
            <pc:docMk/>
            <pc:sldMk cId="1637498955" sldId="2076137316"/>
            <ac:picMk id="2" creationId="{A371B1B4-A5AF-4100-BE1D-234135868774}"/>
          </ac:picMkLst>
        </pc:picChg>
      </pc:sldChg>
      <pc:sldChg chg="modSp add del">
        <pc:chgData name="Cesar De la Torre" userId="f9c14db2e5fef70d" providerId="LiveId" clId="{CE2AD3E2-6DA2-462B-8391-1AB833BC6B37}" dt="2020-05-04T21:10:08.067" v="1898" actId="2696"/>
        <pc:sldMkLst>
          <pc:docMk/>
          <pc:sldMk cId="3308342661" sldId="2076137317"/>
        </pc:sldMkLst>
        <pc:spChg chg="mod">
          <ac:chgData name="Cesar De la Torre" userId="f9c14db2e5fef70d" providerId="LiveId" clId="{CE2AD3E2-6DA2-462B-8391-1AB833BC6B37}" dt="2020-05-04T19:59:52.887" v="1897" actId="20577"/>
          <ac:spMkLst>
            <pc:docMk/>
            <pc:sldMk cId="3308342661" sldId="2076137317"/>
            <ac:spMk id="13" creationId="{3905F669-3053-496B-A034-3AD6AB99ECDB}"/>
          </ac:spMkLst>
        </pc:spChg>
      </pc:sldChg>
      <pc:sldMasterChg chg="delSldLayout modSldLayout">
        <pc:chgData name="Cesar De la Torre" userId="f9c14db2e5fef70d" providerId="LiveId" clId="{CE2AD3E2-6DA2-462B-8391-1AB833BC6B37}" dt="2020-05-04T18:47:41.320" v="1801" actId="478"/>
        <pc:sldMasterMkLst>
          <pc:docMk/>
          <pc:sldMasterMk cId="2318707277" sldId="2147483739"/>
        </pc:sldMasterMkLst>
        <pc:sldLayoutChg chg="del">
          <pc:chgData name="Cesar De la Torre" userId="f9c14db2e5fef70d" providerId="LiveId" clId="{CE2AD3E2-6DA2-462B-8391-1AB833BC6B37}" dt="2020-04-12T20:42:43.716" v="1368" actId="2696"/>
          <pc:sldLayoutMkLst>
            <pc:docMk/>
            <pc:sldMasterMk cId="2318707277" sldId="2147483739"/>
            <pc:sldLayoutMk cId="102170092" sldId="2147483759"/>
          </pc:sldLayoutMkLst>
        </pc:sldLayoutChg>
        <pc:sldLayoutChg chg="addSp delSp setBg">
          <pc:chgData name="Cesar De la Torre" userId="f9c14db2e5fef70d" providerId="LiveId" clId="{CE2AD3E2-6DA2-462B-8391-1AB833BC6B37}" dt="2020-05-04T18:47:41.320" v="1801" actId="478"/>
          <pc:sldLayoutMkLst>
            <pc:docMk/>
            <pc:sldMasterMk cId="2318707277" sldId="2147483739"/>
            <pc:sldLayoutMk cId="3604680627" sldId="2147483866"/>
          </pc:sldLayoutMkLst>
          <pc:picChg chg="add del">
            <ac:chgData name="Cesar De la Torre" userId="f9c14db2e5fef70d" providerId="LiveId" clId="{CE2AD3E2-6DA2-462B-8391-1AB833BC6B37}" dt="2020-05-04T18:47:41.320" v="1801" actId="478"/>
            <ac:picMkLst>
              <pc:docMk/>
              <pc:sldMasterMk cId="2318707277" sldId="2147483739"/>
              <pc:sldLayoutMk cId="3604680627" sldId="2147483866"/>
              <ac:picMk id="7" creationId="{AC14534E-46CD-4303-B862-80358F1BA8C4}"/>
            </ac:picMkLst>
          </pc:picChg>
        </pc:sldLayoutChg>
      </pc:sldMasterChg>
    </pc:docChg>
  </pc:docChgLst>
</pc:chgInfo>
</file>

<file path=ppt/comments/comment1.xml><?xml version="1.0" encoding="utf-8"?>
<p:cmLst xmlns:a="http://schemas.openxmlformats.org/drawingml/2006/main" xmlns:r="http://schemas.openxmlformats.org/officeDocument/2006/relationships" xmlns:p="http://schemas.openxmlformats.org/presentationml/2006/main">
  <p:cm authorId="6" dt="2019-12-01T14:20:40.076" idx="123">
    <p:pos x="10" y="10"/>
    <p:text>This is a good list for Guardrails, but we need talking points for each bullet.</p:text>
    <p:extLst>
      <p:ext uri="{C676402C-5697-4E1C-873F-D02D1690AC5C}">
        <p15:threadingInfo xmlns:p15="http://schemas.microsoft.com/office/powerpoint/2012/main" timeZoneBias="480"/>
      </p:ext>
    </p:extLst>
  </p:cm>
</p:cmLst>
</file>

<file path=ppt/diagrams/_rels/data1.xml.rels><?xml version="1.0" encoding="UTF-8" standalone="yes"?>
<Relationships xmlns="http://schemas.openxmlformats.org/package/2006/relationships"><Relationship Id="rId8" Type="http://schemas.openxmlformats.org/officeDocument/2006/relationships/image" Target="../media/image94.svg"/><Relationship Id="rId3" Type="http://schemas.openxmlformats.org/officeDocument/2006/relationships/image" Target="../media/image89.png"/><Relationship Id="rId7" Type="http://schemas.openxmlformats.org/officeDocument/2006/relationships/image" Target="../media/image93.png"/><Relationship Id="rId12" Type="http://schemas.openxmlformats.org/officeDocument/2006/relationships/image" Target="../media/image98.svg"/><Relationship Id="rId2" Type="http://schemas.openxmlformats.org/officeDocument/2006/relationships/image" Target="../media/image88.svg"/><Relationship Id="rId1" Type="http://schemas.openxmlformats.org/officeDocument/2006/relationships/image" Target="../media/image87.png"/><Relationship Id="rId6" Type="http://schemas.openxmlformats.org/officeDocument/2006/relationships/image" Target="../media/image92.svg"/><Relationship Id="rId11" Type="http://schemas.openxmlformats.org/officeDocument/2006/relationships/image" Target="../media/image97.png"/><Relationship Id="rId5" Type="http://schemas.openxmlformats.org/officeDocument/2006/relationships/image" Target="../media/image91.png"/><Relationship Id="rId10" Type="http://schemas.openxmlformats.org/officeDocument/2006/relationships/image" Target="../media/image96.svg"/><Relationship Id="rId4" Type="http://schemas.openxmlformats.org/officeDocument/2006/relationships/image" Target="../media/image90.svg"/><Relationship Id="rId9" Type="http://schemas.openxmlformats.org/officeDocument/2006/relationships/image" Target="../media/image95.png"/></Relationships>
</file>

<file path=ppt/diagrams/_rels/drawing1.xml.rels><?xml version="1.0" encoding="UTF-8" standalone="yes"?>
<Relationships xmlns="http://schemas.openxmlformats.org/package/2006/relationships"><Relationship Id="rId8" Type="http://schemas.openxmlformats.org/officeDocument/2006/relationships/image" Target="../media/image94.svg"/><Relationship Id="rId3" Type="http://schemas.openxmlformats.org/officeDocument/2006/relationships/image" Target="../media/image89.png"/><Relationship Id="rId7" Type="http://schemas.openxmlformats.org/officeDocument/2006/relationships/image" Target="../media/image93.png"/><Relationship Id="rId12" Type="http://schemas.openxmlformats.org/officeDocument/2006/relationships/image" Target="../media/image98.svg"/><Relationship Id="rId2" Type="http://schemas.openxmlformats.org/officeDocument/2006/relationships/image" Target="../media/image88.svg"/><Relationship Id="rId1" Type="http://schemas.openxmlformats.org/officeDocument/2006/relationships/image" Target="../media/image87.png"/><Relationship Id="rId6" Type="http://schemas.openxmlformats.org/officeDocument/2006/relationships/image" Target="../media/image92.svg"/><Relationship Id="rId11" Type="http://schemas.openxmlformats.org/officeDocument/2006/relationships/image" Target="../media/image97.png"/><Relationship Id="rId5" Type="http://schemas.openxmlformats.org/officeDocument/2006/relationships/image" Target="../media/image91.png"/><Relationship Id="rId10" Type="http://schemas.openxmlformats.org/officeDocument/2006/relationships/image" Target="../media/image96.svg"/><Relationship Id="rId4" Type="http://schemas.openxmlformats.org/officeDocument/2006/relationships/image" Target="../media/image90.svg"/><Relationship Id="rId9" Type="http://schemas.openxmlformats.org/officeDocument/2006/relationships/image" Target="../media/image95.pn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51B11DF-80E3-4D4E-A060-D2E96DA93EBA}"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946AC9AA-265D-419D-BB6A-AF215F709CA0}">
      <dgm:prSet/>
      <dgm:spPr/>
      <dgm:t>
        <a:bodyPr/>
        <a:lstStyle/>
        <a:p>
          <a:pPr>
            <a:lnSpc>
              <a:spcPct val="100000"/>
            </a:lnSpc>
          </a:pPr>
          <a:r>
            <a:rPr lang="en-US"/>
            <a:t>Class imbalance</a:t>
          </a:r>
        </a:p>
      </dgm:t>
    </dgm:pt>
    <dgm:pt modelId="{16B319CC-272C-4B4F-95E5-1DE15FCAB461}" type="parTrans" cxnId="{BE6798C1-0DEB-4384-84D7-FEF1A7419CB7}">
      <dgm:prSet/>
      <dgm:spPr/>
      <dgm:t>
        <a:bodyPr/>
        <a:lstStyle/>
        <a:p>
          <a:endParaRPr lang="en-US"/>
        </a:p>
      </dgm:t>
    </dgm:pt>
    <dgm:pt modelId="{CDDAFE63-D38C-4FD7-BA68-8D29C24C8938}" type="sibTrans" cxnId="{BE6798C1-0DEB-4384-84D7-FEF1A7419CB7}">
      <dgm:prSet/>
      <dgm:spPr/>
      <dgm:t>
        <a:bodyPr/>
        <a:lstStyle/>
        <a:p>
          <a:pPr>
            <a:lnSpc>
              <a:spcPct val="100000"/>
            </a:lnSpc>
          </a:pPr>
          <a:endParaRPr lang="en-US"/>
        </a:p>
      </dgm:t>
    </dgm:pt>
    <dgm:pt modelId="{42D4F5E4-BFB8-428A-B395-7806B40844C1}">
      <dgm:prSet/>
      <dgm:spPr/>
      <dgm:t>
        <a:bodyPr/>
        <a:lstStyle/>
        <a:p>
          <a:pPr>
            <a:lnSpc>
              <a:spcPct val="100000"/>
            </a:lnSpc>
          </a:pPr>
          <a:r>
            <a:rPr lang="en-US"/>
            <a:t>Train-Test split, CV, rolling CV</a:t>
          </a:r>
        </a:p>
      </dgm:t>
    </dgm:pt>
    <dgm:pt modelId="{AA93D5FD-C08B-46AB-B64E-0C06A1904815}" type="parTrans" cxnId="{A57E39CB-BFB3-431B-BA69-577B196F3FDA}">
      <dgm:prSet/>
      <dgm:spPr/>
      <dgm:t>
        <a:bodyPr/>
        <a:lstStyle/>
        <a:p>
          <a:endParaRPr lang="en-US"/>
        </a:p>
      </dgm:t>
    </dgm:pt>
    <dgm:pt modelId="{C58F27AE-1EA1-402B-9464-E7BB599B1F9A}" type="sibTrans" cxnId="{A57E39CB-BFB3-431B-BA69-577B196F3FDA}">
      <dgm:prSet/>
      <dgm:spPr/>
      <dgm:t>
        <a:bodyPr/>
        <a:lstStyle/>
        <a:p>
          <a:pPr>
            <a:lnSpc>
              <a:spcPct val="100000"/>
            </a:lnSpc>
          </a:pPr>
          <a:endParaRPr lang="en-US"/>
        </a:p>
      </dgm:t>
    </dgm:pt>
    <dgm:pt modelId="{68BF649F-05B4-49D6-870F-26647FAF71FC}">
      <dgm:prSet/>
      <dgm:spPr/>
      <dgm:t>
        <a:bodyPr/>
        <a:lstStyle/>
        <a:p>
          <a:pPr>
            <a:lnSpc>
              <a:spcPct val="100000"/>
            </a:lnSpc>
          </a:pPr>
          <a:r>
            <a:rPr lang="en-US"/>
            <a:t>Missing value imputation</a:t>
          </a:r>
        </a:p>
      </dgm:t>
    </dgm:pt>
    <dgm:pt modelId="{C8FB6144-249D-41FD-B82F-78657F6E3EAA}" type="parTrans" cxnId="{2D181AF8-C1F7-44F7-B897-F556D859169E}">
      <dgm:prSet/>
      <dgm:spPr/>
      <dgm:t>
        <a:bodyPr/>
        <a:lstStyle/>
        <a:p>
          <a:endParaRPr lang="en-US"/>
        </a:p>
      </dgm:t>
    </dgm:pt>
    <dgm:pt modelId="{268A06C1-49FE-410A-8191-1D81E1C02DFD}" type="sibTrans" cxnId="{2D181AF8-C1F7-44F7-B897-F556D859169E}">
      <dgm:prSet/>
      <dgm:spPr/>
      <dgm:t>
        <a:bodyPr/>
        <a:lstStyle/>
        <a:p>
          <a:pPr>
            <a:lnSpc>
              <a:spcPct val="100000"/>
            </a:lnSpc>
          </a:pPr>
          <a:endParaRPr lang="en-US"/>
        </a:p>
      </dgm:t>
    </dgm:pt>
    <dgm:pt modelId="{423306BE-9A8E-443A-B0EA-6A1F59ACB138}">
      <dgm:prSet/>
      <dgm:spPr/>
      <dgm:t>
        <a:bodyPr/>
        <a:lstStyle/>
        <a:p>
          <a:pPr>
            <a:lnSpc>
              <a:spcPct val="100000"/>
            </a:lnSpc>
          </a:pPr>
          <a:r>
            <a:rPr lang="en-US"/>
            <a:t>Detect high cardinality features</a:t>
          </a:r>
        </a:p>
      </dgm:t>
    </dgm:pt>
    <dgm:pt modelId="{1D814DF7-C064-46F3-8D02-0100565F55DC}" type="parTrans" cxnId="{C0B37371-0831-4D45-83D3-3F60B2F3BAE3}">
      <dgm:prSet/>
      <dgm:spPr/>
      <dgm:t>
        <a:bodyPr/>
        <a:lstStyle/>
        <a:p>
          <a:endParaRPr lang="en-US"/>
        </a:p>
      </dgm:t>
    </dgm:pt>
    <dgm:pt modelId="{CF3D0D00-CC88-40B6-8EDE-030A8AF44368}" type="sibTrans" cxnId="{C0B37371-0831-4D45-83D3-3F60B2F3BAE3}">
      <dgm:prSet/>
      <dgm:spPr/>
      <dgm:t>
        <a:bodyPr/>
        <a:lstStyle/>
        <a:p>
          <a:pPr>
            <a:lnSpc>
              <a:spcPct val="100000"/>
            </a:lnSpc>
          </a:pPr>
          <a:endParaRPr lang="en-US"/>
        </a:p>
      </dgm:t>
    </dgm:pt>
    <dgm:pt modelId="{6841A3EF-1E53-4007-A218-BCC7B2B35D2C}">
      <dgm:prSet/>
      <dgm:spPr/>
      <dgm:t>
        <a:bodyPr/>
        <a:lstStyle/>
        <a:p>
          <a:pPr>
            <a:lnSpc>
              <a:spcPct val="100000"/>
            </a:lnSpc>
          </a:pPr>
          <a:r>
            <a:rPr lang="en-US"/>
            <a:t>Detect leaky features</a:t>
          </a:r>
        </a:p>
      </dgm:t>
    </dgm:pt>
    <dgm:pt modelId="{BFF67FB5-EC0E-464A-AD04-9349947ACF26}" type="parTrans" cxnId="{151EEC16-1E85-4696-8559-D48F358F9208}">
      <dgm:prSet/>
      <dgm:spPr/>
      <dgm:t>
        <a:bodyPr/>
        <a:lstStyle/>
        <a:p>
          <a:endParaRPr lang="en-US"/>
        </a:p>
      </dgm:t>
    </dgm:pt>
    <dgm:pt modelId="{C4402BEA-6648-4302-9BD9-C126B6D98A77}" type="sibTrans" cxnId="{151EEC16-1E85-4696-8559-D48F358F9208}">
      <dgm:prSet/>
      <dgm:spPr/>
      <dgm:t>
        <a:bodyPr/>
        <a:lstStyle/>
        <a:p>
          <a:pPr>
            <a:lnSpc>
              <a:spcPct val="100000"/>
            </a:lnSpc>
          </a:pPr>
          <a:endParaRPr lang="en-US"/>
        </a:p>
      </dgm:t>
    </dgm:pt>
    <dgm:pt modelId="{1E4BFFF3-6CF0-4119-A4FF-DBEDF3D04FE6}">
      <dgm:prSet/>
      <dgm:spPr/>
      <dgm:t>
        <a:bodyPr/>
        <a:lstStyle/>
        <a:p>
          <a:pPr>
            <a:lnSpc>
              <a:spcPct val="100000"/>
            </a:lnSpc>
          </a:pPr>
          <a:r>
            <a:rPr lang="en-US"/>
            <a:t>Detect overfitting</a:t>
          </a:r>
        </a:p>
      </dgm:t>
    </dgm:pt>
    <dgm:pt modelId="{A29E39FF-7EA1-4EB0-AA96-78C2D5B31D20}" type="parTrans" cxnId="{7126EDFF-90BD-4184-BB7A-8F19FB8E17D2}">
      <dgm:prSet/>
      <dgm:spPr/>
      <dgm:t>
        <a:bodyPr/>
        <a:lstStyle/>
        <a:p>
          <a:endParaRPr lang="en-US"/>
        </a:p>
      </dgm:t>
    </dgm:pt>
    <dgm:pt modelId="{ABA34292-9DD9-4E36-BE25-99B0105DD223}" type="sibTrans" cxnId="{7126EDFF-90BD-4184-BB7A-8F19FB8E17D2}">
      <dgm:prSet/>
      <dgm:spPr/>
      <dgm:t>
        <a:bodyPr/>
        <a:lstStyle/>
        <a:p>
          <a:endParaRPr lang="en-US"/>
        </a:p>
      </dgm:t>
    </dgm:pt>
    <dgm:pt modelId="{9AA45280-E74B-4F7B-B475-01D754F781E3}">
      <dgm:prSet/>
      <dgm:spPr/>
      <dgm:t>
        <a:bodyPr/>
        <a:lstStyle/>
        <a:p>
          <a:pPr>
            <a:lnSpc>
              <a:spcPct val="100000"/>
            </a:lnSpc>
          </a:pPr>
          <a:r>
            <a:rPr lang="en-US"/>
            <a:t>Model Interpretability / Feature Importance</a:t>
          </a:r>
        </a:p>
      </dgm:t>
    </dgm:pt>
    <dgm:pt modelId="{5D767F72-CC17-4B93-BDE4-3DA96F39BB9A}" type="parTrans" cxnId="{354AE9E6-D923-443C-8180-C45564638F4C}">
      <dgm:prSet/>
      <dgm:spPr/>
      <dgm:t>
        <a:bodyPr/>
        <a:lstStyle/>
        <a:p>
          <a:endParaRPr lang="en-US"/>
        </a:p>
      </dgm:t>
    </dgm:pt>
    <dgm:pt modelId="{EDEBEA2B-7740-4AD1-A7B8-036532666744}" type="sibTrans" cxnId="{354AE9E6-D923-443C-8180-C45564638F4C}">
      <dgm:prSet/>
      <dgm:spPr/>
      <dgm:t>
        <a:bodyPr/>
        <a:lstStyle/>
        <a:p>
          <a:endParaRPr lang="en-US"/>
        </a:p>
      </dgm:t>
    </dgm:pt>
    <dgm:pt modelId="{3AE2B115-4947-4174-96BA-671BBFCEDABE}" type="pres">
      <dgm:prSet presAssocID="{A51B11DF-80E3-4D4E-A060-D2E96DA93EBA}" presName="root" presStyleCnt="0">
        <dgm:presLayoutVars>
          <dgm:dir/>
          <dgm:resizeHandles val="exact"/>
        </dgm:presLayoutVars>
      </dgm:prSet>
      <dgm:spPr/>
    </dgm:pt>
    <dgm:pt modelId="{501696A6-899F-4D65-A6C9-E9B9AE9DE202}" type="pres">
      <dgm:prSet presAssocID="{946AC9AA-265D-419D-BB6A-AF215F709CA0}" presName="compNode" presStyleCnt="0"/>
      <dgm:spPr/>
    </dgm:pt>
    <dgm:pt modelId="{2F795EA0-218B-4CF1-9A39-49027B5DB2E9}" type="pres">
      <dgm:prSet presAssocID="{946AC9AA-265D-419D-BB6A-AF215F709CA0}" presName="bgRect" presStyleLbl="bgShp" presStyleIdx="0" presStyleCnt="7" custLinFactNeighborX="-18450" custLinFactNeighborY="-72"/>
      <dgm:spPr/>
    </dgm:pt>
    <dgm:pt modelId="{19297A8B-7BDF-45A8-941B-7AEA6DF28470}" type="pres">
      <dgm:prSet presAssocID="{946AC9AA-265D-419D-BB6A-AF215F709CA0}" presName="iconRect" presStyleLbl="node1" presStyleIdx="0" presStyleCnt="7"/>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cales of Justice"/>
        </a:ext>
      </dgm:extLst>
    </dgm:pt>
    <dgm:pt modelId="{B2DC6C1A-F864-4731-9511-DCD9DFF59073}" type="pres">
      <dgm:prSet presAssocID="{946AC9AA-265D-419D-BB6A-AF215F709CA0}" presName="spaceRect" presStyleCnt="0"/>
      <dgm:spPr/>
    </dgm:pt>
    <dgm:pt modelId="{9AFA0DBB-06B1-4DDB-9A8F-408E38AF25A0}" type="pres">
      <dgm:prSet presAssocID="{946AC9AA-265D-419D-BB6A-AF215F709CA0}" presName="parTx" presStyleLbl="revTx" presStyleIdx="0" presStyleCnt="7">
        <dgm:presLayoutVars>
          <dgm:chMax val="0"/>
          <dgm:chPref val="0"/>
        </dgm:presLayoutVars>
      </dgm:prSet>
      <dgm:spPr/>
    </dgm:pt>
    <dgm:pt modelId="{060B63B8-0CFC-48C5-A33A-1FC7AD867832}" type="pres">
      <dgm:prSet presAssocID="{CDDAFE63-D38C-4FD7-BA68-8D29C24C8938}" presName="sibTrans" presStyleCnt="0"/>
      <dgm:spPr/>
    </dgm:pt>
    <dgm:pt modelId="{F80302B4-2A48-4140-8810-3FD93B8566EC}" type="pres">
      <dgm:prSet presAssocID="{42D4F5E4-BFB8-428A-B395-7806B40844C1}" presName="compNode" presStyleCnt="0"/>
      <dgm:spPr/>
    </dgm:pt>
    <dgm:pt modelId="{87D85A8B-6EC7-4D3D-868C-0439A640B9B5}" type="pres">
      <dgm:prSet presAssocID="{42D4F5E4-BFB8-428A-B395-7806B40844C1}" presName="bgRect" presStyleLbl="bgShp" presStyleIdx="1" presStyleCnt="7"/>
      <dgm:spPr/>
    </dgm:pt>
    <dgm:pt modelId="{1B142369-F856-4841-8819-F8FCEF38E033}" type="pres">
      <dgm:prSet presAssocID="{42D4F5E4-BFB8-428A-B395-7806B40844C1}" presName="iconRect" presStyleLbl="node1" presStyleIdx="1" presStyleCnt="7"/>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ocument"/>
        </a:ext>
      </dgm:extLst>
    </dgm:pt>
    <dgm:pt modelId="{67707BA5-3C8A-4118-B342-4642DD7AC0FA}" type="pres">
      <dgm:prSet presAssocID="{42D4F5E4-BFB8-428A-B395-7806B40844C1}" presName="spaceRect" presStyleCnt="0"/>
      <dgm:spPr/>
    </dgm:pt>
    <dgm:pt modelId="{07637968-07C6-40EE-BDAD-D29DD96BFE4E}" type="pres">
      <dgm:prSet presAssocID="{42D4F5E4-BFB8-428A-B395-7806B40844C1}" presName="parTx" presStyleLbl="revTx" presStyleIdx="1" presStyleCnt="7">
        <dgm:presLayoutVars>
          <dgm:chMax val="0"/>
          <dgm:chPref val="0"/>
        </dgm:presLayoutVars>
      </dgm:prSet>
      <dgm:spPr/>
    </dgm:pt>
    <dgm:pt modelId="{7AA416F1-7D3E-4FF8-8A4D-E831617F38F0}" type="pres">
      <dgm:prSet presAssocID="{C58F27AE-1EA1-402B-9464-E7BB599B1F9A}" presName="sibTrans" presStyleCnt="0"/>
      <dgm:spPr/>
    </dgm:pt>
    <dgm:pt modelId="{A22314BC-AA96-4281-A4B5-6BF6CC639EA1}" type="pres">
      <dgm:prSet presAssocID="{68BF649F-05B4-49D6-870F-26647FAF71FC}" presName="compNode" presStyleCnt="0"/>
      <dgm:spPr/>
    </dgm:pt>
    <dgm:pt modelId="{6BAF67E6-564F-4328-9925-60D8A810583F}" type="pres">
      <dgm:prSet presAssocID="{68BF649F-05B4-49D6-870F-26647FAF71FC}" presName="bgRect" presStyleLbl="bgShp" presStyleIdx="2" presStyleCnt="7"/>
      <dgm:spPr/>
    </dgm:pt>
    <dgm:pt modelId="{06AEEA26-5738-4F5E-9A69-33E66589519E}" type="pres">
      <dgm:prSet presAssocID="{68BF649F-05B4-49D6-870F-26647FAF71FC}" presName="iconRect" presStyleLbl="node1" presStyleIdx="2" presStyleCnt="7"/>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Warning"/>
        </a:ext>
      </dgm:extLst>
    </dgm:pt>
    <dgm:pt modelId="{2ACF5267-ECC6-4344-82DE-743528CFEFCD}" type="pres">
      <dgm:prSet presAssocID="{68BF649F-05B4-49D6-870F-26647FAF71FC}" presName="spaceRect" presStyleCnt="0"/>
      <dgm:spPr/>
    </dgm:pt>
    <dgm:pt modelId="{25FFF0D8-D90C-483B-BDD7-74D5EA4C6B2E}" type="pres">
      <dgm:prSet presAssocID="{68BF649F-05B4-49D6-870F-26647FAF71FC}" presName="parTx" presStyleLbl="revTx" presStyleIdx="2" presStyleCnt="7">
        <dgm:presLayoutVars>
          <dgm:chMax val="0"/>
          <dgm:chPref val="0"/>
        </dgm:presLayoutVars>
      </dgm:prSet>
      <dgm:spPr/>
    </dgm:pt>
    <dgm:pt modelId="{039DF86C-B89D-4FDC-9D7C-0ED641F9C9FC}" type="pres">
      <dgm:prSet presAssocID="{268A06C1-49FE-410A-8191-1D81E1C02DFD}" presName="sibTrans" presStyleCnt="0"/>
      <dgm:spPr/>
    </dgm:pt>
    <dgm:pt modelId="{999AB269-7483-488C-90DB-EBAE26C7D73A}" type="pres">
      <dgm:prSet presAssocID="{423306BE-9A8E-443A-B0EA-6A1F59ACB138}" presName="compNode" presStyleCnt="0"/>
      <dgm:spPr/>
    </dgm:pt>
    <dgm:pt modelId="{68D37306-058A-4CF1-9DE7-C1831EF3413B}" type="pres">
      <dgm:prSet presAssocID="{423306BE-9A8E-443A-B0EA-6A1F59ACB138}" presName="bgRect" presStyleLbl="bgShp" presStyleIdx="3" presStyleCnt="7"/>
      <dgm:spPr/>
    </dgm:pt>
    <dgm:pt modelId="{5710B09F-002B-4142-8357-3E74FBDECDAA}" type="pres">
      <dgm:prSet presAssocID="{423306BE-9A8E-443A-B0EA-6A1F59ACB138}" presName="iconRect" presStyleLbl="node1" presStyleIdx="3" presStyleCnt="7"/>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Magnifying glass"/>
        </a:ext>
      </dgm:extLst>
    </dgm:pt>
    <dgm:pt modelId="{A26F4645-4704-47C3-B903-A2125FFDD755}" type="pres">
      <dgm:prSet presAssocID="{423306BE-9A8E-443A-B0EA-6A1F59ACB138}" presName="spaceRect" presStyleCnt="0"/>
      <dgm:spPr/>
    </dgm:pt>
    <dgm:pt modelId="{39387686-D39A-4BC9-94A3-371E7EAD243A}" type="pres">
      <dgm:prSet presAssocID="{423306BE-9A8E-443A-B0EA-6A1F59ACB138}" presName="parTx" presStyleLbl="revTx" presStyleIdx="3" presStyleCnt="7">
        <dgm:presLayoutVars>
          <dgm:chMax val="0"/>
          <dgm:chPref val="0"/>
        </dgm:presLayoutVars>
      </dgm:prSet>
      <dgm:spPr/>
    </dgm:pt>
    <dgm:pt modelId="{F661418D-06C1-4CE6-B8E8-D40DA908BC5E}" type="pres">
      <dgm:prSet presAssocID="{CF3D0D00-CC88-40B6-8EDE-030A8AF44368}" presName="sibTrans" presStyleCnt="0"/>
      <dgm:spPr/>
    </dgm:pt>
    <dgm:pt modelId="{94AAB8F8-A438-4CAE-BA1A-A99C25DD1373}" type="pres">
      <dgm:prSet presAssocID="{6841A3EF-1E53-4007-A218-BCC7B2B35D2C}" presName="compNode" presStyleCnt="0"/>
      <dgm:spPr/>
    </dgm:pt>
    <dgm:pt modelId="{CAFE8EE4-6F44-42E9-A997-C5738103BBCD}" type="pres">
      <dgm:prSet presAssocID="{6841A3EF-1E53-4007-A218-BCC7B2B35D2C}" presName="bgRect" presStyleLbl="bgShp" presStyleIdx="4" presStyleCnt="7"/>
      <dgm:spPr/>
    </dgm:pt>
    <dgm:pt modelId="{3CAC0D1E-45FE-4F12-A128-2C926F9254BD}" type="pres">
      <dgm:prSet presAssocID="{6841A3EF-1E53-4007-A218-BCC7B2B35D2C}" presName="iconRect" presStyleLbl="node1" presStyleIdx="4" presStyleCnt="7"/>
      <dgm:spPr>
        <a:pattFill prst="plaid">
          <a:fgClr>
            <a:schemeClr val="tx1"/>
          </a:fgClr>
          <a:bgClr>
            <a:schemeClr val="bg1"/>
          </a:bgClr>
        </a:pattFill>
        <a:ln>
          <a:noFill/>
        </a:ln>
      </dgm:spPr>
      <dgm:extLst>
        <a:ext uri="{E40237B7-FDA0-4F09-8148-C483321AD2D9}">
          <dgm14:cNvPr xmlns:dgm14="http://schemas.microsoft.com/office/drawing/2010/diagram" id="0" name="" descr="Lighthouse scene"/>
        </a:ext>
      </dgm:extLst>
    </dgm:pt>
    <dgm:pt modelId="{2D4B560B-8940-49DA-B101-F6B52BD586EE}" type="pres">
      <dgm:prSet presAssocID="{6841A3EF-1E53-4007-A218-BCC7B2B35D2C}" presName="spaceRect" presStyleCnt="0"/>
      <dgm:spPr/>
    </dgm:pt>
    <dgm:pt modelId="{1E6EA4B3-9E62-42DA-839C-3A9E4C281F34}" type="pres">
      <dgm:prSet presAssocID="{6841A3EF-1E53-4007-A218-BCC7B2B35D2C}" presName="parTx" presStyleLbl="revTx" presStyleIdx="4" presStyleCnt="7">
        <dgm:presLayoutVars>
          <dgm:chMax val="0"/>
          <dgm:chPref val="0"/>
        </dgm:presLayoutVars>
      </dgm:prSet>
      <dgm:spPr/>
    </dgm:pt>
    <dgm:pt modelId="{062C8773-37DD-4EF7-BF51-65AF7D58DCF5}" type="pres">
      <dgm:prSet presAssocID="{C4402BEA-6648-4302-9BD9-C126B6D98A77}" presName="sibTrans" presStyleCnt="0"/>
      <dgm:spPr/>
    </dgm:pt>
    <dgm:pt modelId="{29691886-158C-4493-B2B4-3D2E0741EFA1}" type="pres">
      <dgm:prSet presAssocID="{1E4BFFF3-6CF0-4119-A4FF-DBEDF3D04FE6}" presName="compNode" presStyleCnt="0"/>
      <dgm:spPr/>
    </dgm:pt>
    <dgm:pt modelId="{73EAB004-D391-4DE0-A036-BD66028EC11C}" type="pres">
      <dgm:prSet presAssocID="{1E4BFFF3-6CF0-4119-A4FF-DBEDF3D04FE6}" presName="bgRect" presStyleLbl="bgShp" presStyleIdx="5" presStyleCnt="7"/>
      <dgm:spPr/>
    </dgm:pt>
    <dgm:pt modelId="{BF490196-316B-4D2F-A662-64BD6C1C6B9D}" type="pres">
      <dgm:prSet presAssocID="{1E4BFFF3-6CF0-4119-A4FF-DBEDF3D04FE6}" presName="iconRect" presStyleLbl="node1" presStyleIdx="5" presStyleCnt="7"/>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Security Camera"/>
        </a:ext>
      </dgm:extLst>
    </dgm:pt>
    <dgm:pt modelId="{8C5919DD-BACA-4D1B-89F7-A4265B298639}" type="pres">
      <dgm:prSet presAssocID="{1E4BFFF3-6CF0-4119-A4FF-DBEDF3D04FE6}" presName="spaceRect" presStyleCnt="0"/>
      <dgm:spPr/>
    </dgm:pt>
    <dgm:pt modelId="{1B223338-3C2E-40CD-AF08-B1D5EBB3B9F1}" type="pres">
      <dgm:prSet presAssocID="{1E4BFFF3-6CF0-4119-A4FF-DBEDF3D04FE6}" presName="parTx" presStyleLbl="revTx" presStyleIdx="5" presStyleCnt="7">
        <dgm:presLayoutVars>
          <dgm:chMax val="0"/>
          <dgm:chPref val="0"/>
        </dgm:presLayoutVars>
      </dgm:prSet>
      <dgm:spPr/>
    </dgm:pt>
    <dgm:pt modelId="{89FE9BE3-E532-4105-BDE3-26F47AE8E88C}" type="pres">
      <dgm:prSet presAssocID="{ABA34292-9DD9-4E36-BE25-99B0105DD223}" presName="sibTrans" presStyleCnt="0"/>
      <dgm:spPr/>
    </dgm:pt>
    <dgm:pt modelId="{A57CBC89-7300-4A31-8D91-E9A498FEA840}" type="pres">
      <dgm:prSet presAssocID="{9AA45280-E74B-4F7B-B475-01D754F781E3}" presName="compNode" presStyleCnt="0"/>
      <dgm:spPr/>
    </dgm:pt>
    <dgm:pt modelId="{CEE21E84-1F17-4D9C-9F3C-D98B8AA0C8DE}" type="pres">
      <dgm:prSet presAssocID="{9AA45280-E74B-4F7B-B475-01D754F781E3}" presName="bgRect" presStyleLbl="bgShp" presStyleIdx="6" presStyleCnt="7"/>
      <dgm:spPr/>
    </dgm:pt>
    <dgm:pt modelId="{5DE17098-D095-4D22-B71A-0FD5C95DEE13}" type="pres">
      <dgm:prSet presAssocID="{9AA45280-E74B-4F7B-B475-01D754F781E3}" presName="iconRect" presStyleLbl="node1" presStyleIdx="6" presStyleCnt="7"/>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a:blipFill>
        <a:ln>
          <a:noFill/>
        </a:ln>
      </dgm:spPr>
      <dgm:extLst>
        <a:ext uri="{E40237B7-FDA0-4F09-8148-C483321AD2D9}">
          <dgm14:cNvPr xmlns:dgm14="http://schemas.microsoft.com/office/drawing/2010/diagram" id="0" name="" descr="Research"/>
        </a:ext>
      </dgm:extLst>
    </dgm:pt>
    <dgm:pt modelId="{0C4B607D-8DB4-48E5-8165-51B4850A09AA}" type="pres">
      <dgm:prSet presAssocID="{9AA45280-E74B-4F7B-B475-01D754F781E3}" presName="spaceRect" presStyleCnt="0"/>
      <dgm:spPr/>
    </dgm:pt>
    <dgm:pt modelId="{5DC704BE-7424-4FBA-87AA-303DCABC7FAA}" type="pres">
      <dgm:prSet presAssocID="{9AA45280-E74B-4F7B-B475-01D754F781E3}" presName="parTx" presStyleLbl="revTx" presStyleIdx="6" presStyleCnt="7">
        <dgm:presLayoutVars>
          <dgm:chMax val="0"/>
          <dgm:chPref val="0"/>
        </dgm:presLayoutVars>
      </dgm:prSet>
      <dgm:spPr/>
    </dgm:pt>
  </dgm:ptLst>
  <dgm:cxnLst>
    <dgm:cxn modelId="{509E6108-8051-4204-808E-95474FF1C45F}" type="presOf" srcId="{6841A3EF-1E53-4007-A218-BCC7B2B35D2C}" destId="{1E6EA4B3-9E62-42DA-839C-3A9E4C281F34}" srcOrd="0" destOrd="0" presId="urn:microsoft.com/office/officeart/2018/2/layout/IconVerticalSolidList"/>
    <dgm:cxn modelId="{151EEC16-1E85-4696-8559-D48F358F9208}" srcId="{A51B11DF-80E3-4D4E-A060-D2E96DA93EBA}" destId="{6841A3EF-1E53-4007-A218-BCC7B2B35D2C}" srcOrd="4" destOrd="0" parTransId="{BFF67FB5-EC0E-464A-AD04-9349947ACF26}" sibTransId="{C4402BEA-6648-4302-9BD9-C126B6D98A77}"/>
    <dgm:cxn modelId="{F5168218-4301-4218-B929-10F72171B530}" type="presOf" srcId="{42D4F5E4-BFB8-428A-B395-7806B40844C1}" destId="{07637968-07C6-40EE-BDAD-D29DD96BFE4E}" srcOrd="0" destOrd="0" presId="urn:microsoft.com/office/officeart/2018/2/layout/IconVerticalSolidList"/>
    <dgm:cxn modelId="{6BB84A1B-371C-4164-9C8C-248415C5528A}" type="presOf" srcId="{1E4BFFF3-6CF0-4119-A4FF-DBEDF3D04FE6}" destId="{1B223338-3C2E-40CD-AF08-B1D5EBB3B9F1}" srcOrd="0" destOrd="0" presId="urn:microsoft.com/office/officeart/2018/2/layout/IconVerticalSolidList"/>
    <dgm:cxn modelId="{EAAFA42C-D9F6-47A5-AF57-23A0ADABC3EF}" type="presOf" srcId="{68BF649F-05B4-49D6-870F-26647FAF71FC}" destId="{25FFF0D8-D90C-483B-BDD7-74D5EA4C6B2E}" srcOrd="0" destOrd="0" presId="urn:microsoft.com/office/officeart/2018/2/layout/IconVerticalSolidList"/>
    <dgm:cxn modelId="{FD83ED70-2FF6-493E-8972-E53C4BB0A1AF}" type="presOf" srcId="{423306BE-9A8E-443A-B0EA-6A1F59ACB138}" destId="{39387686-D39A-4BC9-94A3-371E7EAD243A}" srcOrd="0" destOrd="0" presId="urn:microsoft.com/office/officeart/2018/2/layout/IconVerticalSolidList"/>
    <dgm:cxn modelId="{C0B37371-0831-4D45-83D3-3F60B2F3BAE3}" srcId="{A51B11DF-80E3-4D4E-A060-D2E96DA93EBA}" destId="{423306BE-9A8E-443A-B0EA-6A1F59ACB138}" srcOrd="3" destOrd="0" parTransId="{1D814DF7-C064-46F3-8D02-0100565F55DC}" sibTransId="{CF3D0D00-CC88-40B6-8EDE-030A8AF44368}"/>
    <dgm:cxn modelId="{15443384-E747-4F70-B01E-7BA2D17ED223}" type="presOf" srcId="{A51B11DF-80E3-4D4E-A060-D2E96DA93EBA}" destId="{3AE2B115-4947-4174-96BA-671BBFCEDABE}" srcOrd="0" destOrd="0" presId="urn:microsoft.com/office/officeart/2018/2/layout/IconVerticalSolidList"/>
    <dgm:cxn modelId="{BE6798C1-0DEB-4384-84D7-FEF1A7419CB7}" srcId="{A51B11DF-80E3-4D4E-A060-D2E96DA93EBA}" destId="{946AC9AA-265D-419D-BB6A-AF215F709CA0}" srcOrd="0" destOrd="0" parTransId="{16B319CC-272C-4B4F-95E5-1DE15FCAB461}" sibTransId="{CDDAFE63-D38C-4FD7-BA68-8D29C24C8938}"/>
    <dgm:cxn modelId="{B490BBC8-4182-4088-A038-3D0F71F20EA1}" type="presOf" srcId="{9AA45280-E74B-4F7B-B475-01D754F781E3}" destId="{5DC704BE-7424-4FBA-87AA-303DCABC7FAA}" srcOrd="0" destOrd="0" presId="urn:microsoft.com/office/officeart/2018/2/layout/IconVerticalSolidList"/>
    <dgm:cxn modelId="{A57E39CB-BFB3-431B-BA69-577B196F3FDA}" srcId="{A51B11DF-80E3-4D4E-A060-D2E96DA93EBA}" destId="{42D4F5E4-BFB8-428A-B395-7806B40844C1}" srcOrd="1" destOrd="0" parTransId="{AA93D5FD-C08B-46AB-B64E-0C06A1904815}" sibTransId="{C58F27AE-1EA1-402B-9464-E7BB599B1F9A}"/>
    <dgm:cxn modelId="{354AE9E6-D923-443C-8180-C45564638F4C}" srcId="{A51B11DF-80E3-4D4E-A060-D2E96DA93EBA}" destId="{9AA45280-E74B-4F7B-B475-01D754F781E3}" srcOrd="6" destOrd="0" parTransId="{5D767F72-CC17-4B93-BDE4-3DA96F39BB9A}" sibTransId="{EDEBEA2B-7740-4AD1-A7B8-036532666744}"/>
    <dgm:cxn modelId="{2D181AF8-C1F7-44F7-B897-F556D859169E}" srcId="{A51B11DF-80E3-4D4E-A060-D2E96DA93EBA}" destId="{68BF649F-05B4-49D6-870F-26647FAF71FC}" srcOrd="2" destOrd="0" parTransId="{C8FB6144-249D-41FD-B82F-78657F6E3EAA}" sibTransId="{268A06C1-49FE-410A-8191-1D81E1C02DFD}"/>
    <dgm:cxn modelId="{223CBAFA-81C3-4EBE-AEE4-C6C6006132BD}" type="presOf" srcId="{946AC9AA-265D-419D-BB6A-AF215F709CA0}" destId="{9AFA0DBB-06B1-4DDB-9A8F-408E38AF25A0}" srcOrd="0" destOrd="0" presId="urn:microsoft.com/office/officeart/2018/2/layout/IconVerticalSolidList"/>
    <dgm:cxn modelId="{7126EDFF-90BD-4184-BB7A-8F19FB8E17D2}" srcId="{A51B11DF-80E3-4D4E-A060-D2E96DA93EBA}" destId="{1E4BFFF3-6CF0-4119-A4FF-DBEDF3D04FE6}" srcOrd="5" destOrd="0" parTransId="{A29E39FF-7EA1-4EB0-AA96-78C2D5B31D20}" sibTransId="{ABA34292-9DD9-4E36-BE25-99B0105DD223}"/>
    <dgm:cxn modelId="{6C74B2FD-531D-4675-B181-A311F364DBDB}" type="presParOf" srcId="{3AE2B115-4947-4174-96BA-671BBFCEDABE}" destId="{501696A6-899F-4D65-A6C9-E9B9AE9DE202}" srcOrd="0" destOrd="0" presId="urn:microsoft.com/office/officeart/2018/2/layout/IconVerticalSolidList"/>
    <dgm:cxn modelId="{4C759332-70E4-4747-8072-FCECC736549F}" type="presParOf" srcId="{501696A6-899F-4D65-A6C9-E9B9AE9DE202}" destId="{2F795EA0-218B-4CF1-9A39-49027B5DB2E9}" srcOrd="0" destOrd="0" presId="urn:microsoft.com/office/officeart/2018/2/layout/IconVerticalSolidList"/>
    <dgm:cxn modelId="{A66880CE-76D4-4513-81FF-E6AF39E2FF8B}" type="presParOf" srcId="{501696A6-899F-4D65-A6C9-E9B9AE9DE202}" destId="{19297A8B-7BDF-45A8-941B-7AEA6DF28470}" srcOrd="1" destOrd="0" presId="urn:microsoft.com/office/officeart/2018/2/layout/IconVerticalSolidList"/>
    <dgm:cxn modelId="{F943CFBC-80A6-435F-942E-385517B97715}" type="presParOf" srcId="{501696A6-899F-4D65-A6C9-E9B9AE9DE202}" destId="{B2DC6C1A-F864-4731-9511-DCD9DFF59073}" srcOrd="2" destOrd="0" presId="urn:microsoft.com/office/officeart/2018/2/layout/IconVerticalSolidList"/>
    <dgm:cxn modelId="{B9462B5C-9F76-4F74-AD29-30D15BA07D0E}" type="presParOf" srcId="{501696A6-899F-4D65-A6C9-E9B9AE9DE202}" destId="{9AFA0DBB-06B1-4DDB-9A8F-408E38AF25A0}" srcOrd="3" destOrd="0" presId="urn:microsoft.com/office/officeart/2018/2/layout/IconVerticalSolidList"/>
    <dgm:cxn modelId="{5C6CFAD0-F87B-4F75-A7B4-B3BE4FAAD2AC}" type="presParOf" srcId="{3AE2B115-4947-4174-96BA-671BBFCEDABE}" destId="{060B63B8-0CFC-48C5-A33A-1FC7AD867832}" srcOrd="1" destOrd="0" presId="urn:microsoft.com/office/officeart/2018/2/layout/IconVerticalSolidList"/>
    <dgm:cxn modelId="{FD05648D-A652-4DA8-8B22-365C0151E2D2}" type="presParOf" srcId="{3AE2B115-4947-4174-96BA-671BBFCEDABE}" destId="{F80302B4-2A48-4140-8810-3FD93B8566EC}" srcOrd="2" destOrd="0" presId="urn:microsoft.com/office/officeart/2018/2/layout/IconVerticalSolidList"/>
    <dgm:cxn modelId="{CD986F2C-2DED-40D8-9CDF-F3438AF0D69F}" type="presParOf" srcId="{F80302B4-2A48-4140-8810-3FD93B8566EC}" destId="{87D85A8B-6EC7-4D3D-868C-0439A640B9B5}" srcOrd="0" destOrd="0" presId="urn:microsoft.com/office/officeart/2018/2/layout/IconVerticalSolidList"/>
    <dgm:cxn modelId="{CB1D773E-A4A0-485B-A4AB-DBAEBB7F24AA}" type="presParOf" srcId="{F80302B4-2A48-4140-8810-3FD93B8566EC}" destId="{1B142369-F856-4841-8819-F8FCEF38E033}" srcOrd="1" destOrd="0" presId="urn:microsoft.com/office/officeart/2018/2/layout/IconVerticalSolidList"/>
    <dgm:cxn modelId="{6894AAF6-ABCD-4F3A-A435-3680EE2A5DE7}" type="presParOf" srcId="{F80302B4-2A48-4140-8810-3FD93B8566EC}" destId="{67707BA5-3C8A-4118-B342-4642DD7AC0FA}" srcOrd="2" destOrd="0" presId="urn:microsoft.com/office/officeart/2018/2/layout/IconVerticalSolidList"/>
    <dgm:cxn modelId="{F232D7EB-010D-40BC-9CEC-C26E77489F19}" type="presParOf" srcId="{F80302B4-2A48-4140-8810-3FD93B8566EC}" destId="{07637968-07C6-40EE-BDAD-D29DD96BFE4E}" srcOrd="3" destOrd="0" presId="urn:microsoft.com/office/officeart/2018/2/layout/IconVerticalSolidList"/>
    <dgm:cxn modelId="{D926E34C-47C7-4C22-8BD8-BA241B995FB9}" type="presParOf" srcId="{3AE2B115-4947-4174-96BA-671BBFCEDABE}" destId="{7AA416F1-7D3E-4FF8-8A4D-E831617F38F0}" srcOrd="3" destOrd="0" presId="urn:microsoft.com/office/officeart/2018/2/layout/IconVerticalSolidList"/>
    <dgm:cxn modelId="{E0A70756-D5DF-4187-A594-FB8D34A1A470}" type="presParOf" srcId="{3AE2B115-4947-4174-96BA-671BBFCEDABE}" destId="{A22314BC-AA96-4281-A4B5-6BF6CC639EA1}" srcOrd="4" destOrd="0" presId="urn:microsoft.com/office/officeart/2018/2/layout/IconVerticalSolidList"/>
    <dgm:cxn modelId="{6B851B83-58C9-494A-857B-4E6FD9F59D40}" type="presParOf" srcId="{A22314BC-AA96-4281-A4B5-6BF6CC639EA1}" destId="{6BAF67E6-564F-4328-9925-60D8A810583F}" srcOrd="0" destOrd="0" presId="urn:microsoft.com/office/officeart/2018/2/layout/IconVerticalSolidList"/>
    <dgm:cxn modelId="{FD4A8F90-1FF8-41AB-8769-89AF058059EE}" type="presParOf" srcId="{A22314BC-AA96-4281-A4B5-6BF6CC639EA1}" destId="{06AEEA26-5738-4F5E-9A69-33E66589519E}" srcOrd="1" destOrd="0" presId="urn:microsoft.com/office/officeart/2018/2/layout/IconVerticalSolidList"/>
    <dgm:cxn modelId="{BEC70AB4-EB8C-47E9-8542-9FEFC00D690C}" type="presParOf" srcId="{A22314BC-AA96-4281-A4B5-6BF6CC639EA1}" destId="{2ACF5267-ECC6-4344-82DE-743528CFEFCD}" srcOrd="2" destOrd="0" presId="urn:microsoft.com/office/officeart/2018/2/layout/IconVerticalSolidList"/>
    <dgm:cxn modelId="{200A9482-B420-4383-AFF5-C73195E01E62}" type="presParOf" srcId="{A22314BC-AA96-4281-A4B5-6BF6CC639EA1}" destId="{25FFF0D8-D90C-483B-BDD7-74D5EA4C6B2E}" srcOrd="3" destOrd="0" presId="urn:microsoft.com/office/officeart/2018/2/layout/IconVerticalSolidList"/>
    <dgm:cxn modelId="{0107E22A-CD0D-4FCE-B3E3-9AF09E3B39DC}" type="presParOf" srcId="{3AE2B115-4947-4174-96BA-671BBFCEDABE}" destId="{039DF86C-B89D-4FDC-9D7C-0ED641F9C9FC}" srcOrd="5" destOrd="0" presId="urn:microsoft.com/office/officeart/2018/2/layout/IconVerticalSolidList"/>
    <dgm:cxn modelId="{D129D856-2A0A-4B65-9F54-156C61027B29}" type="presParOf" srcId="{3AE2B115-4947-4174-96BA-671BBFCEDABE}" destId="{999AB269-7483-488C-90DB-EBAE26C7D73A}" srcOrd="6" destOrd="0" presId="urn:microsoft.com/office/officeart/2018/2/layout/IconVerticalSolidList"/>
    <dgm:cxn modelId="{3EA88B8A-2253-481B-9092-04552A17F706}" type="presParOf" srcId="{999AB269-7483-488C-90DB-EBAE26C7D73A}" destId="{68D37306-058A-4CF1-9DE7-C1831EF3413B}" srcOrd="0" destOrd="0" presId="urn:microsoft.com/office/officeart/2018/2/layout/IconVerticalSolidList"/>
    <dgm:cxn modelId="{92C702EC-8E10-4571-A0C1-4834A4F40E1D}" type="presParOf" srcId="{999AB269-7483-488C-90DB-EBAE26C7D73A}" destId="{5710B09F-002B-4142-8357-3E74FBDECDAA}" srcOrd="1" destOrd="0" presId="urn:microsoft.com/office/officeart/2018/2/layout/IconVerticalSolidList"/>
    <dgm:cxn modelId="{4F4871A3-6C02-46A4-9359-2F3655CDFED0}" type="presParOf" srcId="{999AB269-7483-488C-90DB-EBAE26C7D73A}" destId="{A26F4645-4704-47C3-B903-A2125FFDD755}" srcOrd="2" destOrd="0" presId="urn:microsoft.com/office/officeart/2018/2/layout/IconVerticalSolidList"/>
    <dgm:cxn modelId="{E3AA4574-1BB7-4087-B4AE-437F9A85CB96}" type="presParOf" srcId="{999AB269-7483-488C-90DB-EBAE26C7D73A}" destId="{39387686-D39A-4BC9-94A3-371E7EAD243A}" srcOrd="3" destOrd="0" presId="urn:microsoft.com/office/officeart/2018/2/layout/IconVerticalSolidList"/>
    <dgm:cxn modelId="{1BA6EC79-AA5D-436E-B6B4-0FA51D084D45}" type="presParOf" srcId="{3AE2B115-4947-4174-96BA-671BBFCEDABE}" destId="{F661418D-06C1-4CE6-B8E8-D40DA908BC5E}" srcOrd="7" destOrd="0" presId="urn:microsoft.com/office/officeart/2018/2/layout/IconVerticalSolidList"/>
    <dgm:cxn modelId="{E5624171-129D-4045-9878-055E9C6CD4BE}" type="presParOf" srcId="{3AE2B115-4947-4174-96BA-671BBFCEDABE}" destId="{94AAB8F8-A438-4CAE-BA1A-A99C25DD1373}" srcOrd="8" destOrd="0" presId="urn:microsoft.com/office/officeart/2018/2/layout/IconVerticalSolidList"/>
    <dgm:cxn modelId="{A3C21328-61BF-4772-9EEB-9CAC22405FFA}" type="presParOf" srcId="{94AAB8F8-A438-4CAE-BA1A-A99C25DD1373}" destId="{CAFE8EE4-6F44-42E9-A997-C5738103BBCD}" srcOrd="0" destOrd="0" presId="urn:microsoft.com/office/officeart/2018/2/layout/IconVerticalSolidList"/>
    <dgm:cxn modelId="{34148643-F1A5-4940-A012-1A8A3768A046}" type="presParOf" srcId="{94AAB8F8-A438-4CAE-BA1A-A99C25DD1373}" destId="{3CAC0D1E-45FE-4F12-A128-2C926F9254BD}" srcOrd="1" destOrd="0" presId="urn:microsoft.com/office/officeart/2018/2/layout/IconVerticalSolidList"/>
    <dgm:cxn modelId="{1B33548B-3355-4986-9E2B-BB020BCB9B14}" type="presParOf" srcId="{94AAB8F8-A438-4CAE-BA1A-A99C25DD1373}" destId="{2D4B560B-8940-49DA-B101-F6B52BD586EE}" srcOrd="2" destOrd="0" presId="urn:microsoft.com/office/officeart/2018/2/layout/IconVerticalSolidList"/>
    <dgm:cxn modelId="{2F48491A-644A-482E-831E-2C4B551D1DAD}" type="presParOf" srcId="{94AAB8F8-A438-4CAE-BA1A-A99C25DD1373}" destId="{1E6EA4B3-9E62-42DA-839C-3A9E4C281F34}" srcOrd="3" destOrd="0" presId="urn:microsoft.com/office/officeart/2018/2/layout/IconVerticalSolidList"/>
    <dgm:cxn modelId="{122D02A6-52FA-4834-9588-AC8ADE238906}" type="presParOf" srcId="{3AE2B115-4947-4174-96BA-671BBFCEDABE}" destId="{062C8773-37DD-4EF7-BF51-65AF7D58DCF5}" srcOrd="9" destOrd="0" presId="urn:microsoft.com/office/officeart/2018/2/layout/IconVerticalSolidList"/>
    <dgm:cxn modelId="{DF6F13F3-17BC-4CB6-A6C5-96233E5525A8}" type="presParOf" srcId="{3AE2B115-4947-4174-96BA-671BBFCEDABE}" destId="{29691886-158C-4493-B2B4-3D2E0741EFA1}" srcOrd="10" destOrd="0" presId="urn:microsoft.com/office/officeart/2018/2/layout/IconVerticalSolidList"/>
    <dgm:cxn modelId="{4AA7D9A5-C3BF-427D-A269-57B26AE2CDD0}" type="presParOf" srcId="{29691886-158C-4493-B2B4-3D2E0741EFA1}" destId="{73EAB004-D391-4DE0-A036-BD66028EC11C}" srcOrd="0" destOrd="0" presId="urn:microsoft.com/office/officeart/2018/2/layout/IconVerticalSolidList"/>
    <dgm:cxn modelId="{1DB95F03-CBC5-4407-94A0-1F9A13E3B836}" type="presParOf" srcId="{29691886-158C-4493-B2B4-3D2E0741EFA1}" destId="{BF490196-316B-4D2F-A662-64BD6C1C6B9D}" srcOrd="1" destOrd="0" presId="urn:microsoft.com/office/officeart/2018/2/layout/IconVerticalSolidList"/>
    <dgm:cxn modelId="{0D80B401-A3C9-4C0C-BFD0-450C640EBFB0}" type="presParOf" srcId="{29691886-158C-4493-B2B4-3D2E0741EFA1}" destId="{8C5919DD-BACA-4D1B-89F7-A4265B298639}" srcOrd="2" destOrd="0" presId="urn:microsoft.com/office/officeart/2018/2/layout/IconVerticalSolidList"/>
    <dgm:cxn modelId="{2C0BE914-2463-4AEB-8E3D-7496D132AEB3}" type="presParOf" srcId="{29691886-158C-4493-B2B4-3D2E0741EFA1}" destId="{1B223338-3C2E-40CD-AF08-B1D5EBB3B9F1}" srcOrd="3" destOrd="0" presId="urn:microsoft.com/office/officeart/2018/2/layout/IconVerticalSolidList"/>
    <dgm:cxn modelId="{6236EFF7-68F3-49BC-AFC4-E1933AB720DD}" type="presParOf" srcId="{3AE2B115-4947-4174-96BA-671BBFCEDABE}" destId="{89FE9BE3-E532-4105-BDE3-26F47AE8E88C}" srcOrd="11" destOrd="0" presId="urn:microsoft.com/office/officeart/2018/2/layout/IconVerticalSolidList"/>
    <dgm:cxn modelId="{285ED1A8-C572-441F-BE89-557A47CC0AA0}" type="presParOf" srcId="{3AE2B115-4947-4174-96BA-671BBFCEDABE}" destId="{A57CBC89-7300-4A31-8D91-E9A498FEA840}" srcOrd="12" destOrd="0" presId="urn:microsoft.com/office/officeart/2018/2/layout/IconVerticalSolidList"/>
    <dgm:cxn modelId="{F83FD608-0335-45A6-BC3A-3114F13D739F}" type="presParOf" srcId="{A57CBC89-7300-4A31-8D91-E9A498FEA840}" destId="{CEE21E84-1F17-4D9C-9F3C-D98B8AA0C8DE}" srcOrd="0" destOrd="0" presId="urn:microsoft.com/office/officeart/2018/2/layout/IconVerticalSolidList"/>
    <dgm:cxn modelId="{4A0AA406-A685-41BC-8515-FA8266FFB06F}" type="presParOf" srcId="{A57CBC89-7300-4A31-8D91-E9A498FEA840}" destId="{5DE17098-D095-4D22-B71A-0FD5C95DEE13}" srcOrd="1" destOrd="0" presId="urn:microsoft.com/office/officeart/2018/2/layout/IconVerticalSolidList"/>
    <dgm:cxn modelId="{B74C1EE8-E8EC-4B0B-A271-1F8F54444AE5}" type="presParOf" srcId="{A57CBC89-7300-4A31-8D91-E9A498FEA840}" destId="{0C4B607D-8DB4-48E5-8165-51B4850A09AA}" srcOrd="2" destOrd="0" presId="urn:microsoft.com/office/officeart/2018/2/layout/IconVerticalSolidList"/>
    <dgm:cxn modelId="{F6521B42-F3D9-490A-842A-A19DAAF6C13D}" type="presParOf" srcId="{A57CBC89-7300-4A31-8D91-E9A498FEA840}" destId="{5DC704BE-7424-4FBA-87AA-303DCABC7FAA}"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795EA0-218B-4CF1-9A39-49027B5DB2E9}">
      <dsp:nvSpPr>
        <dsp:cNvPr id="0" name=""/>
        <dsp:cNvSpPr/>
      </dsp:nvSpPr>
      <dsp:spPr>
        <a:xfrm>
          <a:off x="0" y="4"/>
          <a:ext cx="6513603" cy="69228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9297A8B-7BDF-45A8-941B-7AEA6DF28470}">
      <dsp:nvSpPr>
        <dsp:cNvPr id="0" name=""/>
        <dsp:cNvSpPr/>
      </dsp:nvSpPr>
      <dsp:spPr>
        <a:xfrm>
          <a:off x="209416" y="156266"/>
          <a:ext cx="380756" cy="38075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AFA0DBB-06B1-4DDB-9A8F-408E38AF25A0}">
      <dsp:nvSpPr>
        <dsp:cNvPr id="0" name=""/>
        <dsp:cNvSpPr/>
      </dsp:nvSpPr>
      <dsp:spPr>
        <a:xfrm>
          <a:off x="799588" y="502"/>
          <a:ext cx="5714015" cy="6922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267" tIns="73267" rIns="73267" bIns="73267" numCol="1" spcCol="1270" anchor="ctr" anchorCtr="0">
          <a:noAutofit/>
        </a:bodyPr>
        <a:lstStyle/>
        <a:p>
          <a:pPr marL="0" lvl="0" indent="0" algn="l" defTabSz="711200">
            <a:lnSpc>
              <a:spcPct val="100000"/>
            </a:lnSpc>
            <a:spcBef>
              <a:spcPct val="0"/>
            </a:spcBef>
            <a:spcAft>
              <a:spcPct val="35000"/>
            </a:spcAft>
            <a:buNone/>
          </a:pPr>
          <a:r>
            <a:rPr lang="en-US" sz="1600" kern="1200"/>
            <a:t>Class imbalance</a:t>
          </a:r>
        </a:p>
      </dsp:txBody>
      <dsp:txXfrm>
        <a:off x="799588" y="502"/>
        <a:ext cx="5714015" cy="692284"/>
      </dsp:txXfrm>
    </dsp:sp>
    <dsp:sp modelId="{87D85A8B-6EC7-4D3D-868C-0439A640B9B5}">
      <dsp:nvSpPr>
        <dsp:cNvPr id="0" name=""/>
        <dsp:cNvSpPr/>
      </dsp:nvSpPr>
      <dsp:spPr>
        <a:xfrm>
          <a:off x="0" y="865858"/>
          <a:ext cx="6513603" cy="69228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B142369-F856-4841-8819-F8FCEF38E033}">
      <dsp:nvSpPr>
        <dsp:cNvPr id="0" name=""/>
        <dsp:cNvSpPr/>
      </dsp:nvSpPr>
      <dsp:spPr>
        <a:xfrm>
          <a:off x="209416" y="1021622"/>
          <a:ext cx="380756" cy="38075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7637968-07C6-40EE-BDAD-D29DD96BFE4E}">
      <dsp:nvSpPr>
        <dsp:cNvPr id="0" name=""/>
        <dsp:cNvSpPr/>
      </dsp:nvSpPr>
      <dsp:spPr>
        <a:xfrm>
          <a:off x="799588" y="865858"/>
          <a:ext cx="5714015" cy="6922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267" tIns="73267" rIns="73267" bIns="73267" numCol="1" spcCol="1270" anchor="ctr" anchorCtr="0">
          <a:noAutofit/>
        </a:bodyPr>
        <a:lstStyle/>
        <a:p>
          <a:pPr marL="0" lvl="0" indent="0" algn="l" defTabSz="711200">
            <a:lnSpc>
              <a:spcPct val="100000"/>
            </a:lnSpc>
            <a:spcBef>
              <a:spcPct val="0"/>
            </a:spcBef>
            <a:spcAft>
              <a:spcPct val="35000"/>
            </a:spcAft>
            <a:buNone/>
          </a:pPr>
          <a:r>
            <a:rPr lang="en-US" sz="1600" kern="1200"/>
            <a:t>Train-Test split, CV, rolling CV</a:t>
          </a:r>
        </a:p>
      </dsp:txBody>
      <dsp:txXfrm>
        <a:off x="799588" y="865858"/>
        <a:ext cx="5714015" cy="692284"/>
      </dsp:txXfrm>
    </dsp:sp>
    <dsp:sp modelId="{6BAF67E6-564F-4328-9925-60D8A810583F}">
      <dsp:nvSpPr>
        <dsp:cNvPr id="0" name=""/>
        <dsp:cNvSpPr/>
      </dsp:nvSpPr>
      <dsp:spPr>
        <a:xfrm>
          <a:off x="0" y="1731214"/>
          <a:ext cx="6513603" cy="69228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6AEEA26-5738-4F5E-9A69-33E66589519E}">
      <dsp:nvSpPr>
        <dsp:cNvPr id="0" name=""/>
        <dsp:cNvSpPr/>
      </dsp:nvSpPr>
      <dsp:spPr>
        <a:xfrm>
          <a:off x="209416" y="1886978"/>
          <a:ext cx="380756" cy="38075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5FFF0D8-D90C-483B-BDD7-74D5EA4C6B2E}">
      <dsp:nvSpPr>
        <dsp:cNvPr id="0" name=""/>
        <dsp:cNvSpPr/>
      </dsp:nvSpPr>
      <dsp:spPr>
        <a:xfrm>
          <a:off x="799588" y="1731214"/>
          <a:ext cx="5714015" cy="6922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267" tIns="73267" rIns="73267" bIns="73267" numCol="1" spcCol="1270" anchor="ctr" anchorCtr="0">
          <a:noAutofit/>
        </a:bodyPr>
        <a:lstStyle/>
        <a:p>
          <a:pPr marL="0" lvl="0" indent="0" algn="l" defTabSz="711200">
            <a:lnSpc>
              <a:spcPct val="100000"/>
            </a:lnSpc>
            <a:spcBef>
              <a:spcPct val="0"/>
            </a:spcBef>
            <a:spcAft>
              <a:spcPct val="35000"/>
            </a:spcAft>
            <a:buNone/>
          </a:pPr>
          <a:r>
            <a:rPr lang="en-US" sz="1600" kern="1200"/>
            <a:t>Missing value imputation</a:t>
          </a:r>
        </a:p>
      </dsp:txBody>
      <dsp:txXfrm>
        <a:off x="799588" y="1731214"/>
        <a:ext cx="5714015" cy="692284"/>
      </dsp:txXfrm>
    </dsp:sp>
    <dsp:sp modelId="{68D37306-058A-4CF1-9DE7-C1831EF3413B}">
      <dsp:nvSpPr>
        <dsp:cNvPr id="0" name=""/>
        <dsp:cNvSpPr/>
      </dsp:nvSpPr>
      <dsp:spPr>
        <a:xfrm>
          <a:off x="0" y="2596570"/>
          <a:ext cx="6513603" cy="69228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710B09F-002B-4142-8357-3E74FBDECDAA}">
      <dsp:nvSpPr>
        <dsp:cNvPr id="0" name=""/>
        <dsp:cNvSpPr/>
      </dsp:nvSpPr>
      <dsp:spPr>
        <a:xfrm>
          <a:off x="209416" y="2752334"/>
          <a:ext cx="380756" cy="38075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9387686-D39A-4BC9-94A3-371E7EAD243A}">
      <dsp:nvSpPr>
        <dsp:cNvPr id="0" name=""/>
        <dsp:cNvSpPr/>
      </dsp:nvSpPr>
      <dsp:spPr>
        <a:xfrm>
          <a:off x="799588" y="2596570"/>
          <a:ext cx="5714015" cy="6922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267" tIns="73267" rIns="73267" bIns="73267" numCol="1" spcCol="1270" anchor="ctr" anchorCtr="0">
          <a:noAutofit/>
        </a:bodyPr>
        <a:lstStyle/>
        <a:p>
          <a:pPr marL="0" lvl="0" indent="0" algn="l" defTabSz="711200">
            <a:lnSpc>
              <a:spcPct val="100000"/>
            </a:lnSpc>
            <a:spcBef>
              <a:spcPct val="0"/>
            </a:spcBef>
            <a:spcAft>
              <a:spcPct val="35000"/>
            </a:spcAft>
            <a:buNone/>
          </a:pPr>
          <a:r>
            <a:rPr lang="en-US" sz="1600" kern="1200"/>
            <a:t>Detect high cardinality features</a:t>
          </a:r>
        </a:p>
      </dsp:txBody>
      <dsp:txXfrm>
        <a:off x="799588" y="2596570"/>
        <a:ext cx="5714015" cy="692284"/>
      </dsp:txXfrm>
    </dsp:sp>
    <dsp:sp modelId="{CAFE8EE4-6F44-42E9-A997-C5738103BBCD}">
      <dsp:nvSpPr>
        <dsp:cNvPr id="0" name=""/>
        <dsp:cNvSpPr/>
      </dsp:nvSpPr>
      <dsp:spPr>
        <a:xfrm>
          <a:off x="0" y="3461926"/>
          <a:ext cx="6513603" cy="69228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CAC0D1E-45FE-4F12-A128-2C926F9254BD}">
      <dsp:nvSpPr>
        <dsp:cNvPr id="0" name=""/>
        <dsp:cNvSpPr/>
      </dsp:nvSpPr>
      <dsp:spPr>
        <a:xfrm>
          <a:off x="209416" y="3617690"/>
          <a:ext cx="380756" cy="380756"/>
        </a:xfrm>
        <a:prstGeom prst="rect">
          <a:avLst/>
        </a:prstGeom>
        <a:pattFill prst="plaid">
          <a:fgClr>
            <a:schemeClr val="tx1"/>
          </a:fgClr>
          <a:bgClr>
            <a:schemeClr val="bg1"/>
          </a:bgClr>
        </a:patt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E6EA4B3-9E62-42DA-839C-3A9E4C281F34}">
      <dsp:nvSpPr>
        <dsp:cNvPr id="0" name=""/>
        <dsp:cNvSpPr/>
      </dsp:nvSpPr>
      <dsp:spPr>
        <a:xfrm>
          <a:off x="799588" y="3461926"/>
          <a:ext cx="5714015" cy="6922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267" tIns="73267" rIns="73267" bIns="73267" numCol="1" spcCol="1270" anchor="ctr" anchorCtr="0">
          <a:noAutofit/>
        </a:bodyPr>
        <a:lstStyle/>
        <a:p>
          <a:pPr marL="0" lvl="0" indent="0" algn="l" defTabSz="711200">
            <a:lnSpc>
              <a:spcPct val="100000"/>
            </a:lnSpc>
            <a:spcBef>
              <a:spcPct val="0"/>
            </a:spcBef>
            <a:spcAft>
              <a:spcPct val="35000"/>
            </a:spcAft>
            <a:buNone/>
          </a:pPr>
          <a:r>
            <a:rPr lang="en-US" sz="1600" kern="1200"/>
            <a:t>Detect leaky features</a:t>
          </a:r>
        </a:p>
      </dsp:txBody>
      <dsp:txXfrm>
        <a:off x="799588" y="3461926"/>
        <a:ext cx="5714015" cy="692284"/>
      </dsp:txXfrm>
    </dsp:sp>
    <dsp:sp modelId="{73EAB004-D391-4DE0-A036-BD66028EC11C}">
      <dsp:nvSpPr>
        <dsp:cNvPr id="0" name=""/>
        <dsp:cNvSpPr/>
      </dsp:nvSpPr>
      <dsp:spPr>
        <a:xfrm>
          <a:off x="0" y="4327282"/>
          <a:ext cx="6513603" cy="69228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F490196-316B-4D2F-A662-64BD6C1C6B9D}">
      <dsp:nvSpPr>
        <dsp:cNvPr id="0" name=""/>
        <dsp:cNvSpPr/>
      </dsp:nvSpPr>
      <dsp:spPr>
        <a:xfrm>
          <a:off x="209416" y="4483046"/>
          <a:ext cx="380756" cy="380756"/>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B223338-3C2E-40CD-AF08-B1D5EBB3B9F1}">
      <dsp:nvSpPr>
        <dsp:cNvPr id="0" name=""/>
        <dsp:cNvSpPr/>
      </dsp:nvSpPr>
      <dsp:spPr>
        <a:xfrm>
          <a:off x="799588" y="4327282"/>
          <a:ext cx="5714015" cy="6922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267" tIns="73267" rIns="73267" bIns="73267" numCol="1" spcCol="1270" anchor="ctr" anchorCtr="0">
          <a:noAutofit/>
        </a:bodyPr>
        <a:lstStyle/>
        <a:p>
          <a:pPr marL="0" lvl="0" indent="0" algn="l" defTabSz="711200">
            <a:lnSpc>
              <a:spcPct val="100000"/>
            </a:lnSpc>
            <a:spcBef>
              <a:spcPct val="0"/>
            </a:spcBef>
            <a:spcAft>
              <a:spcPct val="35000"/>
            </a:spcAft>
            <a:buNone/>
          </a:pPr>
          <a:r>
            <a:rPr lang="en-US" sz="1600" kern="1200"/>
            <a:t>Detect overfitting</a:t>
          </a:r>
        </a:p>
      </dsp:txBody>
      <dsp:txXfrm>
        <a:off x="799588" y="4327282"/>
        <a:ext cx="5714015" cy="692284"/>
      </dsp:txXfrm>
    </dsp:sp>
    <dsp:sp modelId="{CEE21E84-1F17-4D9C-9F3C-D98B8AA0C8DE}">
      <dsp:nvSpPr>
        <dsp:cNvPr id="0" name=""/>
        <dsp:cNvSpPr/>
      </dsp:nvSpPr>
      <dsp:spPr>
        <a:xfrm>
          <a:off x="0" y="5192638"/>
          <a:ext cx="6513603" cy="69228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DE17098-D095-4D22-B71A-0FD5C95DEE13}">
      <dsp:nvSpPr>
        <dsp:cNvPr id="0" name=""/>
        <dsp:cNvSpPr/>
      </dsp:nvSpPr>
      <dsp:spPr>
        <a:xfrm>
          <a:off x="209416" y="5348402"/>
          <a:ext cx="380756" cy="380756"/>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DC704BE-7424-4FBA-87AA-303DCABC7FAA}">
      <dsp:nvSpPr>
        <dsp:cNvPr id="0" name=""/>
        <dsp:cNvSpPr/>
      </dsp:nvSpPr>
      <dsp:spPr>
        <a:xfrm>
          <a:off x="799588" y="5192638"/>
          <a:ext cx="5714015" cy="6922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267" tIns="73267" rIns="73267" bIns="73267" numCol="1" spcCol="1270" anchor="ctr" anchorCtr="0">
          <a:noAutofit/>
        </a:bodyPr>
        <a:lstStyle/>
        <a:p>
          <a:pPr marL="0" lvl="0" indent="0" algn="l" defTabSz="711200">
            <a:lnSpc>
              <a:spcPct val="100000"/>
            </a:lnSpc>
            <a:spcBef>
              <a:spcPct val="0"/>
            </a:spcBef>
            <a:spcAft>
              <a:spcPct val="35000"/>
            </a:spcAft>
            <a:buNone/>
          </a:pPr>
          <a:r>
            <a:rPr lang="en-US" sz="1600" kern="1200"/>
            <a:t>Model Interpretability / Feature Importance</a:t>
          </a:r>
        </a:p>
      </dsp:txBody>
      <dsp:txXfrm>
        <a:off x="799588" y="5192638"/>
        <a:ext cx="5714015" cy="692284"/>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1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9F52FCD-6268-471A-9F35-9E327846C2A3}" type="datetimeFigureOut">
              <a:rPr lang="en-US" smtClean="0"/>
              <a:t>5/18/2020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9E267DE-3F28-4E2B-99B6-5E0B1C6763B6}" type="slidenum">
              <a:rPr lang="en-US" smtClean="0"/>
              <a:t>‹#›</a:t>
            </a:fld>
            <a:endParaRPr lang="en-US"/>
          </a:p>
        </p:txBody>
      </p:sp>
    </p:spTree>
    <p:extLst>
      <p:ext uri="{BB962C8B-B14F-4D97-AF65-F5344CB8AC3E}">
        <p14:creationId xmlns:p14="http://schemas.microsoft.com/office/powerpoint/2010/main" val="24311826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allenai.org/aristo/"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Highlight it’s about listening the demos, not </a:t>
            </a:r>
            <a:r>
              <a:rPr lang="en-US" dirty="0" err="1"/>
              <a:t>wiritng</a:t>
            </a:r>
            <a:r>
              <a:rPr lang="en-US" dirty="0"/>
              <a:t> the code by themselves (attendees)</a:t>
            </a:r>
          </a:p>
          <a:p>
            <a:pPr marL="171450" indent="-171450">
              <a:buFontTx/>
              <a:buChar char="-"/>
            </a:pPr>
            <a:r>
              <a:rPr lang="en-US" dirty="0"/>
              <a:t>But they can take everything at te end and do it.</a:t>
            </a:r>
          </a:p>
          <a:p>
            <a:pPr marL="171450" indent="-171450">
              <a:buFontTx/>
              <a:buChar char="-"/>
            </a:pPr>
            <a:endParaRPr lang="en-US" dirty="0"/>
          </a:p>
          <a:p>
            <a:pPr marL="171450" indent="-171450">
              <a:buFontTx/>
              <a:buChar char="-"/>
            </a:pPr>
            <a:r>
              <a:rPr lang="en-US" dirty="0"/>
              <a:t>ETA for final speaker list?: During this </a:t>
            </a:r>
            <a:r>
              <a:rPr lang="en-US"/>
              <a:t>week.</a:t>
            </a:r>
          </a:p>
          <a:p>
            <a:pPr marL="171450" indent="-171450">
              <a:buFontTx/>
              <a:buChar char="-"/>
            </a:pPr>
            <a:r>
              <a:rPr lang="en-US"/>
              <a:t> </a:t>
            </a:r>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5/18/2020 11:25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460096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i="1"/>
              <a:t>This isn’t very good, so we choose a different set features, a different algorithms and parameters and get a slightly better accuracy, and we will keep doing this until we receive a score we’re happy with- say 95%.</a:t>
            </a:r>
          </a:p>
          <a:p>
            <a:pPr marL="171450" lvl="0" indent="-171450">
              <a:buFont typeface="Arial" panose="020B0604020202020204" pitchFamily="34" charset="0"/>
              <a:buChar char="•"/>
            </a:pPr>
            <a:endParaRPr lang="en-US" i="1"/>
          </a:p>
        </p:txBody>
      </p:sp>
      <p:sp>
        <p:nvSpPr>
          <p:cNvPr id="4" name="Header Placeholder 3"/>
          <p:cNvSpPr>
            <a:spLocks noGrp="1"/>
          </p:cNvSpPr>
          <p:nvPr>
            <p:ph type="hdr" sz="quarter" idx="10"/>
          </p:nvPr>
        </p:nvSpPr>
        <p:spPr/>
        <p:txBody>
          <a:bodyPr/>
          <a:lstStyle/>
          <a:p>
            <a:pPr marL="0" marR="0" lvl="0" indent="0" algn="l" defTabSz="931774"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Microsoft Envision 2016</a:t>
            </a:r>
          </a:p>
        </p:txBody>
      </p:sp>
      <p:sp>
        <p:nvSpPr>
          <p:cNvPr id="5" name="Footer Placeholder 4"/>
          <p:cNvSpPr>
            <a:spLocks noGrp="1"/>
          </p:cNvSpPr>
          <p:nvPr>
            <p:ph type="ftr" sz="quarter" idx="11"/>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5/18/2020 11:16 AM</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13</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23162298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pPr>
            <a:r>
              <a:rPr lang="en-US" i="0" dirty="0"/>
              <a:t>We can see how this process very quickly because iterative, repetitive, and time consuming</a:t>
            </a:r>
            <a:r>
              <a:rPr lang="en-US" dirty="0"/>
              <a:t> and there has to be a better way to do this. This is exactly where AutoML &amp; Hyperdrive comes in.</a:t>
            </a:r>
          </a:p>
        </p:txBody>
      </p:sp>
      <p:sp>
        <p:nvSpPr>
          <p:cNvPr id="4" name="Header Placeholder 3"/>
          <p:cNvSpPr>
            <a:spLocks noGrp="1"/>
          </p:cNvSpPr>
          <p:nvPr>
            <p:ph type="hdr" sz="quarter" idx="10"/>
          </p:nvPr>
        </p:nvSpPr>
        <p:spPr/>
        <p:txBody>
          <a:bodyPr/>
          <a:lstStyle/>
          <a:p>
            <a:pPr marL="0" marR="0" lvl="0" indent="0" algn="l" defTabSz="931774"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Microsoft Envision 2016</a:t>
            </a:r>
          </a:p>
        </p:txBody>
      </p:sp>
      <p:sp>
        <p:nvSpPr>
          <p:cNvPr id="5" name="Footer Placeholder 4"/>
          <p:cNvSpPr>
            <a:spLocks noGrp="1"/>
          </p:cNvSpPr>
          <p:nvPr>
            <p:ph type="ftr" sz="quarter" idx="11"/>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5/18/2020 11:16 AM</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14</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19846004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16574EE-8191-4BCC-ABE6-D00A4F4D76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5/18/2020 11:53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089555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30200" indent="-171450">
              <a:buFontTx/>
              <a:buChar char="-"/>
            </a:pPr>
            <a:r>
              <a:rPr lang="en-US"/>
              <a:t>The current process needs practitioners who are skilled in ML such as data scientists.</a:t>
            </a:r>
          </a:p>
          <a:p>
            <a:pPr marL="330200" indent="-171450">
              <a:buFontTx/>
              <a:buChar char="-"/>
            </a:pPr>
            <a:r>
              <a:rPr lang="en-US"/>
              <a:t>What if we can simplify this process?</a:t>
            </a:r>
          </a:p>
          <a:p>
            <a:pPr marL="330200" indent="-171450">
              <a:buFontTx/>
              <a:buChar char="-"/>
            </a:pPr>
            <a:r>
              <a:rPr lang="en-US"/>
              <a:t>What if we can enable those who are novice in the area to create machine learning models?</a:t>
            </a:r>
          </a:p>
          <a:p>
            <a:pPr marL="330200" indent="-171450">
              <a:buFontTx/>
              <a:buChar char="-"/>
            </a:pPr>
            <a:r>
              <a:rPr lang="en-US"/>
              <a:t>What is we can enable those same skilled professionals to be more efficient and productive?</a:t>
            </a:r>
          </a:p>
        </p:txBody>
      </p:sp>
    </p:spTree>
    <p:extLst>
      <p:ext uri="{BB962C8B-B14F-4D97-AF65-F5344CB8AC3E}">
        <p14:creationId xmlns:p14="http://schemas.microsoft.com/office/powerpoint/2010/main" val="1114902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a:t>Accelerate, we want to enable data scientists to automate pieces of their work flow that are iterative and time consuming</a:t>
            </a:r>
          </a:p>
          <a:p>
            <a:pPr marL="171450" indent="-171450">
              <a:buFontTx/>
              <a:buChar char="-"/>
            </a:pPr>
            <a:r>
              <a:rPr lang="en-US"/>
              <a:t>Democratize, we want to make AI available to all kinds of personas, so that businesses can get the insights that they need, without waiting in that backlog of 150,000 people</a:t>
            </a:r>
          </a:p>
          <a:p>
            <a:pPr marL="171450" indent="-171450">
              <a:buFontTx/>
              <a:buChar char="-"/>
            </a:pPr>
            <a:r>
              <a:rPr lang="en-US"/>
              <a:t>Scale, we want to build these solutions in an automated fashion with the power of Azure cloud</a:t>
            </a:r>
          </a:p>
          <a:p>
            <a:pPr marL="171450" indent="-171450">
              <a:buFontTx/>
              <a:buChar char="-"/>
            </a:pP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7F2075A-6B30-4026-85A0-C4A6468CB1B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622803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Input: </a:t>
            </a:r>
            <a:r>
              <a:rPr lang="en-US"/>
              <a:t>To leverage Automated ML:</a:t>
            </a:r>
          </a:p>
          <a:p>
            <a:pPr marL="171450" indent="-171450">
              <a:buFont typeface="Arial" panose="020B0604020202020204" pitchFamily="34" charset="0"/>
              <a:buChar char="•"/>
            </a:pPr>
            <a:r>
              <a:rPr lang="en-US"/>
              <a:t>users come with their data</a:t>
            </a:r>
          </a:p>
          <a:p>
            <a:pPr marL="171450" indent="-171450">
              <a:buFont typeface="Arial" panose="020B0604020202020204" pitchFamily="34" charset="0"/>
              <a:buChar char="•"/>
            </a:pPr>
            <a:r>
              <a:rPr lang="en-US"/>
              <a:t>can specify a number of configurations and constraints-</a:t>
            </a:r>
          </a:p>
          <a:p>
            <a:pPr marL="628650" lvl="1" indent="-171450">
              <a:buFont typeface="Arial" panose="020B0604020202020204" pitchFamily="34" charset="0"/>
              <a:buChar char="•"/>
            </a:pPr>
            <a:r>
              <a:rPr lang="en-US"/>
              <a:t>such as how long to run an experiment</a:t>
            </a:r>
          </a:p>
          <a:p>
            <a:pPr marL="628650" lvl="1" indent="-171450">
              <a:buFont typeface="Arial" panose="020B0604020202020204" pitchFamily="34" charset="0"/>
              <a:buChar char="•"/>
            </a:pPr>
            <a:r>
              <a:rPr lang="en-US"/>
              <a:t>early termination when we reach a score you’re satisfied with</a:t>
            </a:r>
          </a:p>
          <a:p>
            <a:pPr marL="628650" lvl="1" indent="-171450">
              <a:buFont typeface="Arial" panose="020B0604020202020204" pitchFamily="34" charset="0"/>
              <a:buChar char="•"/>
            </a:pPr>
            <a:r>
              <a:rPr lang="en-US"/>
              <a:t>and more</a:t>
            </a:r>
          </a:p>
          <a:p>
            <a:pPr marL="628650" lvl="1" indent="-171450">
              <a:buFont typeface="Arial" panose="020B0604020202020204" pitchFamily="34" charset="0"/>
              <a:buChar char="•"/>
            </a:pPr>
            <a:endParaRPr lang="en-US"/>
          </a:p>
          <a:p>
            <a:pPr marL="0" lvl="0" indent="0">
              <a:buFont typeface="Arial" panose="020B0604020202020204" pitchFamily="34" charset="0"/>
              <a:buNone/>
            </a:pPr>
            <a:r>
              <a:rPr lang="en-US" b="1"/>
              <a:t>Feature Engineering:</a:t>
            </a:r>
          </a:p>
          <a:p>
            <a:pPr marL="171450" lvl="0" indent="-171450">
              <a:buFont typeface="Arial" panose="020B0604020202020204" pitchFamily="34" charset="0"/>
              <a:buChar char="•"/>
            </a:pPr>
            <a:r>
              <a:rPr lang="en-US" b="0"/>
              <a:t>Impute missing values in your data</a:t>
            </a:r>
          </a:p>
          <a:p>
            <a:pPr marL="171450" lvl="0" indent="-171450">
              <a:buFont typeface="Arial" panose="020B0604020202020204" pitchFamily="34" charset="0"/>
              <a:buChar char="•"/>
            </a:pPr>
            <a:r>
              <a:rPr lang="en-US" b="0"/>
              <a:t>Addition of engineered features:</a:t>
            </a:r>
          </a:p>
          <a:p>
            <a:pPr marL="628650" lvl="1" indent="-171450">
              <a:buFont typeface="Arial" panose="020B0604020202020204" pitchFamily="34" charset="0"/>
              <a:buChar char="•"/>
            </a:pPr>
            <a:r>
              <a:rPr lang="en-US" b="0"/>
              <a:t>i.e. </a:t>
            </a:r>
          </a:p>
          <a:p>
            <a:pPr marL="628650" lvl="1" indent="-171450">
              <a:buFont typeface="Arial" panose="020B0604020202020204" pitchFamily="34" charset="0"/>
              <a:buChar char="•"/>
            </a:pPr>
            <a:r>
              <a:rPr lang="en-US" b="0"/>
              <a:t>holiday data, quarter, week of year, month, day and more for datetime values in your forecasting data</a:t>
            </a:r>
          </a:p>
          <a:p>
            <a:pPr marL="171450" lvl="0" indent="-171450">
              <a:buFont typeface="Arial" panose="020B0604020202020204" pitchFamily="34" charset="0"/>
              <a:buChar char="•"/>
            </a:pPr>
            <a:endParaRPr lang="en-US" b="0"/>
          </a:p>
          <a:p>
            <a:pPr marL="0" lvl="0" indent="0">
              <a:buFont typeface="Arial" panose="020B0604020202020204" pitchFamily="34" charset="0"/>
              <a:buNone/>
            </a:pPr>
            <a:r>
              <a:rPr lang="en-US" b="1"/>
              <a:t>Algo selection + Hyperparameter tuning:</a:t>
            </a:r>
          </a:p>
          <a:p>
            <a:pPr marL="171450" lvl="0" indent="-171450">
              <a:buFont typeface="Arial" panose="020B0604020202020204" pitchFamily="34" charset="0"/>
              <a:buChar char="•"/>
            </a:pPr>
            <a:r>
              <a:rPr lang="en-US" b="0"/>
              <a:t>We iterate over many different models</a:t>
            </a:r>
          </a:p>
          <a:p>
            <a:pPr marL="628650" lvl="1" indent="-171450">
              <a:buFont typeface="Arial" panose="020B0604020202020204" pitchFamily="34" charset="0"/>
              <a:buChar char="•"/>
            </a:pPr>
            <a:r>
              <a:rPr lang="en-US" b="0"/>
              <a:t>The model types depend on your ML task</a:t>
            </a:r>
          </a:p>
          <a:p>
            <a:pPr marL="171450" lvl="0" indent="-171450">
              <a:buFont typeface="Arial" panose="020B0604020202020204" pitchFamily="34" charset="0"/>
              <a:buChar char="•"/>
            </a:pPr>
            <a:r>
              <a:rPr lang="en-US" b="0"/>
              <a:t>For each model we perform hyperparameter tuning</a:t>
            </a:r>
          </a:p>
          <a:p>
            <a:pPr marL="171450" lvl="0" indent="-171450">
              <a:buFont typeface="Arial" panose="020B0604020202020204" pitchFamily="34" charset="0"/>
              <a:buChar char="•"/>
            </a:pPr>
            <a:endParaRPr lang="en-US" b="0"/>
          </a:p>
          <a:p>
            <a:pPr marL="0" lvl="0" indent="0">
              <a:buFont typeface="Arial" panose="020B0604020202020204" pitchFamily="34" charset="0"/>
              <a:buNone/>
            </a:pPr>
            <a:r>
              <a:rPr lang="en-US" b="1"/>
              <a:t>Model Leaderboard:</a:t>
            </a:r>
          </a:p>
          <a:p>
            <a:pPr marL="171450" lvl="0" indent="-171450">
              <a:buFont typeface="Arial" panose="020B0604020202020204" pitchFamily="34" charset="0"/>
              <a:buChar char="•"/>
            </a:pPr>
            <a:r>
              <a:rPr lang="en-US" b="0"/>
              <a:t>We return to you’re a model leaderboard, with emphasis on the best model</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9E267DE-3F28-4E2B-99B6-5E0B1C6763B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811561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FeaturizationConfig</a:t>
            </a:r>
            <a:endParaRPr lang="en-US" dirty="0"/>
          </a:p>
        </p:txBody>
      </p:sp>
      <p:sp>
        <p:nvSpPr>
          <p:cNvPr id="4" name="Slide Number Placeholder 3"/>
          <p:cNvSpPr>
            <a:spLocks noGrp="1"/>
          </p:cNvSpPr>
          <p:nvPr>
            <p:ph type="sldNum" sz="quarter" idx="5"/>
          </p:nvPr>
        </p:nvSpPr>
        <p:spPr/>
        <p:txBody>
          <a:bodyPr/>
          <a:lstStyle/>
          <a:p>
            <a:fld id="{29E267DE-3F28-4E2B-99B6-5E0B1C6763B6}" type="slidenum">
              <a:rPr lang="en-US" smtClean="0"/>
              <a:t>19</a:t>
            </a:fld>
            <a:endParaRPr lang="en-US"/>
          </a:p>
        </p:txBody>
      </p:sp>
    </p:spTree>
    <p:extLst>
      <p:ext uri="{BB962C8B-B14F-4D97-AF65-F5344CB8AC3E}">
        <p14:creationId xmlns:p14="http://schemas.microsoft.com/office/powerpoint/2010/main" val="2836287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2D0AF0B6-AF0D-4EDB-B60E-27694EB6826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5/18/2020 12:25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370559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5/18/2020 12:36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133452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defTabSz="914400">
              <a:lnSpc>
                <a:spcPct val="90000"/>
              </a:lnSpc>
              <a:spcBef>
                <a:spcPts val="1000"/>
              </a:spcBef>
              <a:buSzTx/>
            </a:pPr>
            <a:r>
              <a:rPr lang="en-US" b="1">
                <a:solidFill>
                  <a:prstClr val="black"/>
                </a:solidFill>
                <a:latin typeface="Segoe UI Light" panose="020B0502040204020203" pitchFamily="34" charset="0"/>
                <a:cs typeface="Segoe UI Light" panose="020B0502040204020203" pitchFamily="34" charset="0"/>
              </a:rPr>
              <a:t>Featurization</a:t>
            </a:r>
          </a:p>
          <a:p>
            <a:pPr marL="171450" lvl="0" indent="-171450" defTabSz="914400">
              <a:lnSpc>
                <a:spcPct val="90000"/>
              </a:lnSpc>
              <a:spcBef>
                <a:spcPts val="1000"/>
              </a:spcBef>
              <a:buSzTx/>
              <a:buFontTx/>
              <a:buChar char="-"/>
            </a:pPr>
            <a:r>
              <a:rPr lang="en-US" b="0">
                <a:solidFill>
                  <a:prstClr val="black"/>
                </a:solidFill>
                <a:latin typeface="Segoe UI Light" panose="020B0502040204020203" pitchFamily="34" charset="0"/>
                <a:cs typeface="Segoe UI Light" panose="020B0502040204020203" pitchFamily="34" charset="0"/>
              </a:rPr>
              <a:t>Current: supports some automatic featurization and feature engineering</a:t>
            </a:r>
          </a:p>
          <a:p>
            <a:pPr marL="171450" lvl="0" indent="-171450" defTabSz="914400">
              <a:lnSpc>
                <a:spcPct val="90000"/>
              </a:lnSpc>
              <a:spcBef>
                <a:spcPts val="1000"/>
              </a:spcBef>
              <a:buSzTx/>
              <a:buFontTx/>
              <a:buChar char="-"/>
            </a:pPr>
            <a:r>
              <a:rPr lang="en-US" b="0">
                <a:solidFill>
                  <a:prstClr val="black"/>
                </a:solidFill>
                <a:latin typeface="Segoe UI Light" panose="020B0502040204020203" pitchFamily="34" charset="0"/>
                <a:cs typeface="Segoe UI Light" panose="020B0502040204020203" pitchFamily="34" charset="0"/>
              </a:rPr>
              <a:t>Deep learning with Bert and </a:t>
            </a:r>
            <a:r>
              <a:rPr lang="en-US" b="0" err="1">
                <a:solidFill>
                  <a:prstClr val="black"/>
                </a:solidFill>
                <a:latin typeface="Segoe UI Light" panose="020B0502040204020203" pitchFamily="34" charset="0"/>
                <a:cs typeface="Segoe UI Light" panose="020B0502040204020203" pitchFamily="34" charset="0"/>
              </a:rPr>
              <a:t>BiLSTM</a:t>
            </a:r>
            <a:r>
              <a:rPr lang="en-US" b="0">
                <a:solidFill>
                  <a:prstClr val="black"/>
                </a:solidFill>
                <a:latin typeface="Segoe UI Light" panose="020B0502040204020203" pitchFamily="34" charset="0"/>
                <a:cs typeface="Segoe UI Light" panose="020B0502040204020203" pitchFamily="34" charset="0"/>
              </a:rPr>
              <a:t> for NLP</a:t>
            </a:r>
          </a:p>
          <a:p>
            <a:pPr marL="384432" lvl="1" indent="-171450" defTabSz="914400">
              <a:lnSpc>
                <a:spcPct val="90000"/>
              </a:lnSpc>
              <a:spcBef>
                <a:spcPts val="1000"/>
              </a:spcBef>
              <a:buSzTx/>
              <a:buFontTx/>
              <a:buChar char="-"/>
            </a:pPr>
            <a:r>
              <a:rPr lang="en-US" b="0">
                <a:solidFill>
                  <a:prstClr val="black"/>
                </a:solidFill>
                <a:latin typeface="Segoe UI Light" panose="020B0502040204020203" pitchFamily="34" charset="0"/>
                <a:cs typeface="Segoe UI Light" panose="020B0502040204020203" pitchFamily="34" charset="0"/>
              </a:rPr>
              <a:t>Fun fact: </a:t>
            </a:r>
            <a:r>
              <a:rPr lang="en-US" sz="882" b="0" i="0" kern="1200">
                <a:solidFill>
                  <a:schemeClr val="tx1"/>
                </a:solidFill>
                <a:effectLst/>
                <a:latin typeface="Segoe UI" panose="020B0502040204020203" pitchFamily="34" charset="0"/>
                <a:ea typeface="+mn-ea"/>
                <a:cs typeface="+mn-cs"/>
              </a:rPr>
              <a:t>Recently, Allen </a:t>
            </a:r>
            <a:r>
              <a:rPr lang="en-US" sz="882" b="0" i="0" kern="1200" err="1">
                <a:solidFill>
                  <a:schemeClr val="tx1"/>
                </a:solidFill>
                <a:effectLst/>
                <a:latin typeface="Segoe UI" panose="020B0502040204020203" pitchFamily="34" charset="0"/>
                <a:ea typeface="+mn-ea"/>
                <a:cs typeface="+mn-cs"/>
              </a:rPr>
              <a:t>Institue</a:t>
            </a:r>
            <a:r>
              <a:rPr lang="en-US" sz="882" b="0" i="0" kern="1200">
                <a:solidFill>
                  <a:schemeClr val="tx1"/>
                </a:solidFill>
                <a:effectLst/>
                <a:latin typeface="Segoe UI" panose="020B0502040204020203" pitchFamily="34" charset="0"/>
                <a:ea typeface="+mn-ea"/>
                <a:cs typeface="+mn-cs"/>
              </a:rPr>
              <a:t> for AI announced new language understanding system called Aristo </a:t>
            </a:r>
            <a:r>
              <a:rPr lang="en-US" sz="882" b="0" i="0" u="sng" kern="1200">
                <a:solidFill>
                  <a:schemeClr val="tx1"/>
                </a:solidFill>
                <a:effectLst/>
                <a:latin typeface="Segoe UI" panose="020B0502040204020203" pitchFamily="34" charset="0"/>
                <a:ea typeface="+mn-ea"/>
                <a:cs typeface="+mn-cs"/>
                <a:hlinkClick r:id="rId3"/>
              </a:rPr>
              <a:t>https://allenai.org/aristo/</a:t>
            </a:r>
            <a:r>
              <a:rPr lang="en-US" sz="882" b="0" i="0" kern="1200">
                <a:solidFill>
                  <a:schemeClr val="tx1"/>
                </a:solidFill>
                <a:effectLst/>
                <a:latin typeface="Segoe UI" panose="020B0502040204020203" pitchFamily="34" charset="0"/>
                <a:ea typeface="+mn-ea"/>
                <a:cs typeface="+mn-cs"/>
              </a:rPr>
              <a:t>. The system has been developed for 20 years, but it's performance was stuck at 60% on 8th grade science test. The result jumped to 90% once researchers adopted BERT as core language understanding component. </a:t>
            </a:r>
            <a:endParaRPr lang="en-US" b="0">
              <a:solidFill>
                <a:prstClr val="black"/>
              </a:solidFill>
              <a:latin typeface="Segoe UI Light" panose="020B0502040204020203" pitchFamily="34" charset="0"/>
              <a:cs typeface="Segoe UI Light" panose="020B0502040204020203" pitchFamily="34" charset="0"/>
            </a:endParaRPr>
          </a:p>
          <a:p>
            <a:pPr marL="384432" lvl="1" indent="-171450" defTabSz="914400">
              <a:lnSpc>
                <a:spcPct val="90000"/>
              </a:lnSpc>
              <a:spcBef>
                <a:spcPts val="1000"/>
              </a:spcBef>
              <a:buSzTx/>
              <a:buFontTx/>
              <a:buChar char="-"/>
            </a:pPr>
            <a:r>
              <a:rPr lang="en-US" b="0">
                <a:solidFill>
                  <a:prstClr val="black"/>
                </a:solidFill>
                <a:latin typeface="Segoe UI Light" panose="020B0502040204020203" pitchFamily="34" charset="0"/>
                <a:cs typeface="Segoe UI Light" panose="020B0502040204020203" pitchFamily="34" charset="0"/>
              </a:rPr>
              <a:t>Value prop: now available to your scenarios with a click of a button</a:t>
            </a:r>
          </a:p>
          <a:p>
            <a:pPr marL="171450" lvl="0" indent="-171450" defTabSz="914400">
              <a:lnSpc>
                <a:spcPct val="90000"/>
              </a:lnSpc>
              <a:spcBef>
                <a:spcPts val="1000"/>
              </a:spcBef>
              <a:buSzTx/>
              <a:buFontTx/>
              <a:buChar char="-"/>
            </a:pPr>
            <a:r>
              <a:rPr lang="en-US" b="0">
                <a:solidFill>
                  <a:prstClr val="black"/>
                </a:solidFill>
                <a:latin typeface="Segoe UI Light" panose="020B0502040204020203" pitchFamily="34" charset="0"/>
                <a:cs typeface="Segoe UI Light" panose="020B0502040204020203" pitchFamily="34" charset="0"/>
              </a:rPr>
              <a:t>Customization</a:t>
            </a:r>
          </a:p>
          <a:p>
            <a:pPr marL="384432" lvl="1" indent="-171450" defTabSz="914400">
              <a:lnSpc>
                <a:spcPct val="90000"/>
              </a:lnSpc>
              <a:spcBef>
                <a:spcPts val="1000"/>
              </a:spcBef>
              <a:buSzTx/>
              <a:buFontTx/>
              <a:buChar char="-"/>
            </a:pPr>
            <a:r>
              <a:rPr lang="en-US" b="0">
                <a:solidFill>
                  <a:prstClr val="black"/>
                </a:solidFill>
                <a:latin typeface="Segoe UI Light" panose="020B0502040204020203" pitchFamily="34" charset="0"/>
                <a:cs typeface="Segoe UI Light" panose="020B0502040204020203" pitchFamily="34" charset="0"/>
              </a:rPr>
              <a:t>Value prop: Enable data scientists with knowledge on how the data contribute to the model, resulting in better accuracy</a:t>
            </a:r>
          </a:p>
          <a:p>
            <a:pPr marL="384432" lvl="1" indent="-171450" defTabSz="914400">
              <a:lnSpc>
                <a:spcPct val="90000"/>
              </a:lnSpc>
              <a:spcBef>
                <a:spcPts val="1000"/>
              </a:spcBef>
              <a:buSzTx/>
              <a:buFontTx/>
              <a:buChar char="-"/>
            </a:pPr>
            <a:r>
              <a:rPr lang="en-US" b="0">
                <a:solidFill>
                  <a:prstClr val="black"/>
                </a:solidFill>
                <a:latin typeface="Segoe UI Light" panose="020B0502040204020203" pitchFamily="34" charset="0"/>
                <a:cs typeface="Segoe UI Light" panose="020B0502040204020203" pitchFamily="34" charset="0"/>
              </a:rPr>
              <a:t>Block transformers</a:t>
            </a:r>
          </a:p>
          <a:p>
            <a:pPr marL="384432" lvl="1" indent="-171450" defTabSz="914400">
              <a:lnSpc>
                <a:spcPct val="90000"/>
              </a:lnSpc>
              <a:spcBef>
                <a:spcPts val="1000"/>
              </a:spcBef>
              <a:buSzTx/>
              <a:buFontTx/>
              <a:buChar char="-"/>
            </a:pPr>
            <a:r>
              <a:rPr lang="en-US" b="0">
                <a:solidFill>
                  <a:prstClr val="black"/>
                </a:solidFill>
                <a:latin typeface="Segoe UI Light" panose="020B0502040204020203" pitchFamily="34" charset="0"/>
                <a:cs typeface="Segoe UI Light" panose="020B0502040204020203" pitchFamily="34" charset="0"/>
              </a:rPr>
              <a:t>Override column purpose</a:t>
            </a:r>
          </a:p>
          <a:p>
            <a:pPr marL="384432" lvl="1" indent="-171450" defTabSz="914400">
              <a:lnSpc>
                <a:spcPct val="90000"/>
              </a:lnSpc>
              <a:spcBef>
                <a:spcPts val="1000"/>
              </a:spcBef>
              <a:buSzTx/>
              <a:buFontTx/>
              <a:buChar char="-"/>
            </a:pPr>
            <a:r>
              <a:rPr lang="en-US" b="0">
                <a:solidFill>
                  <a:prstClr val="black"/>
                </a:solidFill>
                <a:latin typeface="Segoe UI Light" panose="020B0502040204020203" pitchFamily="34" charset="0"/>
                <a:cs typeface="Segoe UI Light" panose="020B0502040204020203" pitchFamily="34" charset="0"/>
              </a:rPr>
              <a:t>Choose to include or exclude columns in training</a:t>
            </a:r>
          </a:p>
          <a:p>
            <a:pPr marL="384432" lvl="1" indent="-171450" defTabSz="914400">
              <a:lnSpc>
                <a:spcPct val="90000"/>
              </a:lnSpc>
              <a:spcBef>
                <a:spcPts val="1000"/>
              </a:spcBef>
              <a:buSzTx/>
              <a:buFontTx/>
              <a:buChar char="-"/>
            </a:pPr>
            <a:r>
              <a:rPr lang="en-US" b="0">
                <a:solidFill>
                  <a:prstClr val="black"/>
                </a:solidFill>
                <a:latin typeface="Segoe UI Light" panose="020B0502040204020203" pitchFamily="34" charset="0"/>
                <a:cs typeface="Segoe UI Light" panose="020B0502040204020203" pitchFamily="34" charset="0"/>
              </a:rPr>
              <a:t>Decide how to impute missing values</a:t>
            </a:r>
          </a:p>
          <a:p>
            <a:endParaRPr lang="en-US"/>
          </a:p>
          <a:p>
            <a:r>
              <a:rPr lang="en-US"/>
              <a:t>Advanced </a:t>
            </a:r>
            <a:r>
              <a:rPr lang="en-US" b="1"/>
              <a:t>data preprocessing </a:t>
            </a:r>
            <a:r>
              <a:rPr lang="en-US"/>
              <a:t>and </a:t>
            </a:r>
            <a:r>
              <a:rPr lang="en-US" b="1"/>
              <a:t>feature engineering </a:t>
            </a:r>
            <a:r>
              <a:rPr lang="en-US"/>
              <a:t>information: </a:t>
            </a:r>
          </a:p>
          <a:p>
            <a:r>
              <a:rPr lang="en-US"/>
              <a:t>https://docs.microsoft.com/en-us/azure/machine-learning/service/how-to-create-portal-experiments#advanced-preprocessing-options</a:t>
            </a:r>
          </a:p>
          <a:p>
            <a:endParaRPr lang="en-US"/>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9E267DE-3F28-4E2B-99B6-5E0B1C6763B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400425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r>
              <a:rPr lang="en-US" sz="900" b="1" kern="1200" dirty="0">
                <a:solidFill>
                  <a:schemeClr val="tx1"/>
                </a:solidFill>
                <a:effectLst/>
                <a:latin typeface="Segoe UI Light" pitchFamily="34" charset="0"/>
                <a:ea typeface="+mn-ea"/>
                <a:cs typeface="+mn-cs"/>
              </a:rPr>
              <a:t>This slide is required. </a:t>
            </a:r>
            <a:r>
              <a:rPr lang="en-US" sz="900" b="1" u="sng" kern="1200" dirty="0">
                <a:solidFill>
                  <a:schemeClr val="tx1"/>
                </a:solidFill>
                <a:effectLst/>
                <a:latin typeface="Segoe UI Light" pitchFamily="34" charset="0"/>
                <a:ea typeface="+mn-ea"/>
                <a:cs typeface="+mn-cs"/>
              </a:rPr>
              <a:t>Do NOT delete</a:t>
            </a:r>
            <a:r>
              <a:rPr lang="en-US" sz="900" b="1" kern="1200" dirty="0">
                <a:solidFill>
                  <a:schemeClr val="tx1"/>
                </a:solidFill>
                <a:effectLst/>
                <a:latin typeface="Segoe UI Light" pitchFamily="34" charset="0"/>
                <a:ea typeface="+mn-ea"/>
                <a:cs typeface="+mn-cs"/>
              </a:rPr>
              <a:t>. This should be the first slide after your Title Slide. </a:t>
            </a:r>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 </a:t>
            </a:r>
          </a:p>
          <a:p>
            <a:pPr lvl="1"/>
            <a:r>
              <a:rPr lang="en-US" sz="900" kern="1200" dirty="0">
                <a:solidFill>
                  <a:schemeClr val="tx1"/>
                </a:solidFill>
                <a:effectLst/>
                <a:latin typeface="Segoe UI Light" pitchFamily="34" charset="0"/>
                <a:ea typeface="+mn-ea"/>
                <a:cs typeface="+mn-cs"/>
              </a:rPr>
              <a:t>This slide should describe what your goals are for this session. This information lets your audience know what you are trying to accomplish with your talk or tutorial—</a:t>
            </a:r>
            <a:r>
              <a:rPr lang="en-US" sz="900" kern="1200" dirty="0" err="1">
                <a:solidFill>
                  <a:schemeClr val="tx1"/>
                </a:solidFill>
                <a:effectLst/>
                <a:latin typeface="Segoe UI Light" pitchFamily="34" charset="0"/>
                <a:ea typeface="+mn-ea"/>
                <a:cs typeface="+mn-cs"/>
              </a:rPr>
              <a:t>ie</a:t>
            </a:r>
            <a:r>
              <a:rPr lang="en-US" sz="900" kern="1200" dirty="0">
                <a:solidFill>
                  <a:schemeClr val="tx1"/>
                </a:solidFill>
                <a:effectLst/>
                <a:latin typeface="Segoe UI Light" pitchFamily="34" charset="0"/>
                <a:ea typeface="+mn-ea"/>
                <a:cs typeface="+mn-cs"/>
              </a:rPr>
              <a:t>, what value will attendees get by investing 25 minutes or 2 hours of their time listening to you. </a:t>
            </a:r>
          </a:p>
          <a:p>
            <a:pPr lvl="1"/>
            <a:r>
              <a:rPr lang="en-US" sz="900" b="1" kern="1200" dirty="0">
                <a:solidFill>
                  <a:schemeClr val="tx1"/>
                </a:solidFill>
                <a:effectLst/>
                <a:latin typeface="Segoe UI Light" pitchFamily="34" charset="0"/>
                <a:ea typeface="+mn-ea"/>
                <a:cs typeface="+mn-cs"/>
              </a:rPr>
              <a:t>You should not spend more than 1 minute presenting this slide.</a:t>
            </a:r>
            <a:endParaRPr lang="en-US" sz="900" kern="1200" dirty="0">
              <a:solidFill>
                <a:schemeClr val="tx1"/>
              </a:solidFill>
              <a:effectLst/>
              <a:latin typeface="Segoe UI Light" pitchFamily="34" charset="0"/>
              <a:ea typeface="+mn-ea"/>
              <a:cs typeface="+mn-cs"/>
            </a:endParaRPr>
          </a:p>
          <a:p>
            <a:pPr lvl="1"/>
            <a:r>
              <a:rPr lang="en-US" sz="900" b="1" kern="1200" dirty="0">
                <a:solidFill>
                  <a:schemeClr val="tx1"/>
                </a:solidFill>
                <a:effectLst/>
                <a:latin typeface="Segoe UI Light" pitchFamily="34" charset="0"/>
                <a:ea typeface="+mn-ea"/>
                <a:cs typeface="+mn-cs"/>
              </a:rPr>
              <a:t>General examples of session goals </a:t>
            </a:r>
            <a:r>
              <a:rPr lang="en-US" sz="900" b="1" i="1" kern="1200" dirty="0">
                <a:solidFill>
                  <a:schemeClr val="tx1"/>
                </a:solidFill>
                <a:effectLst/>
                <a:latin typeface="Segoe UI Light" pitchFamily="34" charset="0"/>
                <a:ea typeface="+mn-ea"/>
                <a:cs typeface="+mn-cs"/>
              </a:rPr>
              <a:t>could</a:t>
            </a:r>
            <a:r>
              <a:rPr lang="en-US" sz="900" b="1" kern="1200" dirty="0">
                <a:solidFill>
                  <a:schemeClr val="tx1"/>
                </a:solidFill>
                <a:effectLst/>
                <a:latin typeface="Segoe UI Light" pitchFamily="34" charset="0"/>
                <a:ea typeface="+mn-ea"/>
                <a:cs typeface="+mn-cs"/>
              </a:rPr>
              <a:t> be (you will have to create your own specific goals):</a:t>
            </a:r>
            <a:endParaRPr lang="en-US" sz="900" kern="1200" dirty="0">
              <a:solidFill>
                <a:schemeClr val="tx1"/>
              </a:solidFill>
              <a:effectLst/>
              <a:latin typeface="Segoe UI Light" pitchFamily="34" charset="0"/>
              <a:ea typeface="+mn-ea"/>
              <a:cs typeface="+mn-cs"/>
            </a:endParaRPr>
          </a:p>
          <a:p>
            <a:pPr lvl="2"/>
            <a:r>
              <a:rPr lang="en-US" sz="900" kern="1200" dirty="0">
                <a:solidFill>
                  <a:schemeClr val="tx1"/>
                </a:solidFill>
                <a:effectLst/>
                <a:latin typeface="Segoe UI Light" pitchFamily="34" charset="0"/>
                <a:ea typeface="+mn-ea"/>
                <a:cs typeface="+mn-cs"/>
              </a:rPr>
              <a:t>Introduce a new technique or approach to solve a customer problem</a:t>
            </a:r>
          </a:p>
          <a:p>
            <a:pPr lvl="2"/>
            <a:r>
              <a:rPr lang="en-US" sz="900" kern="1200" dirty="0">
                <a:solidFill>
                  <a:schemeClr val="tx1"/>
                </a:solidFill>
                <a:effectLst/>
                <a:latin typeface="Segoe UI Light" pitchFamily="34" charset="0"/>
                <a:ea typeface="+mn-ea"/>
                <a:cs typeface="+mn-cs"/>
              </a:rPr>
              <a:t>Compare two approaches and explain why one is superior</a:t>
            </a:r>
          </a:p>
          <a:p>
            <a:pPr lvl="2"/>
            <a:r>
              <a:rPr lang="en-US" sz="900" kern="1200" dirty="0">
                <a:solidFill>
                  <a:schemeClr val="tx1"/>
                </a:solidFill>
                <a:effectLst/>
                <a:latin typeface="Segoe UI Light" pitchFamily="34" charset="0"/>
                <a:ea typeface="+mn-ea"/>
                <a:cs typeface="+mn-cs"/>
              </a:rPr>
              <a:t>Describe a project and the learnings that audience members can apply from it</a:t>
            </a:r>
          </a:p>
          <a:p>
            <a:pPr lvl="2"/>
            <a:r>
              <a:rPr lang="en-US" sz="900" kern="1200" dirty="0">
                <a:solidFill>
                  <a:schemeClr val="tx1"/>
                </a:solidFill>
                <a:effectLst/>
                <a:latin typeface="Segoe UI Light" pitchFamily="34" charset="0"/>
                <a:ea typeface="+mn-ea"/>
                <a:cs typeface="+mn-cs"/>
              </a:rPr>
              <a:t>Teach audience members how to use a specific technology</a:t>
            </a:r>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A2B2ED8-C573-45EF-BF68-CEC19505703A}"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5/18/2020 11:29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3"/>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Machine Learning, Analytics, &amp; Data Science Conference</a:t>
            </a:r>
          </a:p>
        </p:txBody>
      </p:sp>
    </p:spTree>
    <p:extLst>
      <p:ext uri="{BB962C8B-B14F-4D97-AF65-F5344CB8AC3E}">
        <p14:creationId xmlns:p14="http://schemas.microsoft.com/office/powerpoint/2010/main" val="35715047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Add pointers to demos</a:t>
            </a:r>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16574EE-8191-4BCC-ABE6-D00A4F4D76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5/18/2020 12:29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418564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30200" indent="-171450">
              <a:buFontTx/>
              <a:buChar char="-"/>
            </a:pPr>
            <a:r>
              <a:rPr lang="en-US"/>
              <a:t>The current process needs practitioners who are skilled in ML such as data scientists.</a:t>
            </a:r>
          </a:p>
          <a:p>
            <a:pPr marL="330200" indent="-171450">
              <a:buFontTx/>
              <a:buChar char="-"/>
            </a:pPr>
            <a:r>
              <a:rPr lang="en-US"/>
              <a:t>What if we can simplify this process?</a:t>
            </a:r>
          </a:p>
          <a:p>
            <a:pPr marL="330200" indent="-171450">
              <a:buFontTx/>
              <a:buChar char="-"/>
            </a:pPr>
            <a:r>
              <a:rPr lang="en-US"/>
              <a:t>What if we can enable those who are novice in the area to create machine learning models?</a:t>
            </a:r>
          </a:p>
          <a:p>
            <a:pPr marL="330200" indent="-171450">
              <a:buFontTx/>
              <a:buChar char="-"/>
            </a:pPr>
            <a:r>
              <a:rPr lang="en-US"/>
              <a:t>What is we can enable those same skilled professionals to be more efficient and productive?</a:t>
            </a:r>
          </a:p>
        </p:txBody>
      </p:sp>
    </p:spTree>
    <p:extLst>
      <p:ext uri="{BB962C8B-B14F-4D97-AF65-F5344CB8AC3E}">
        <p14:creationId xmlns:p14="http://schemas.microsoft.com/office/powerpoint/2010/main" val="182276072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Add pointers to demos</a:t>
            </a:r>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16574EE-8191-4BCC-ABE6-D00A4F4D76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5/18/2020 12:30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3295120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Add pointers to demos</a:t>
            </a:r>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16574EE-8191-4BCC-ABE6-D00A4F4D76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5/18/2020 12:31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777017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30200" indent="-171450">
              <a:buFontTx/>
              <a:buChar char="-"/>
            </a:pPr>
            <a:r>
              <a:rPr lang="en-US"/>
              <a:t>The current process needs practitioners who are skilled in ML such as data scientists.</a:t>
            </a:r>
          </a:p>
          <a:p>
            <a:pPr marL="330200" indent="-171450">
              <a:buFontTx/>
              <a:buChar char="-"/>
            </a:pPr>
            <a:r>
              <a:rPr lang="en-US"/>
              <a:t>What if we can simplify this process?</a:t>
            </a:r>
          </a:p>
          <a:p>
            <a:pPr marL="330200" indent="-171450">
              <a:buFontTx/>
              <a:buChar char="-"/>
            </a:pPr>
            <a:r>
              <a:rPr lang="en-US"/>
              <a:t>What if we can enable those who are novice in the area to create machine learning models?</a:t>
            </a:r>
          </a:p>
          <a:p>
            <a:pPr marL="330200" indent="-171450">
              <a:buFontTx/>
              <a:buChar char="-"/>
            </a:pPr>
            <a:r>
              <a:rPr lang="en-US"/>
              <a:t>What is we can enable those same skilled professionals to be more efficient and productive?</a:t>
            </a:r>
          </a:p>
        </p:txBody>
      </p:sp>
    </p:spTree>
    <p:extLst>
      <p:ext uri="{BB962C8B-B14F-4D97-AF65-F5344CB8AC3E}">
        <p14:creationId xmlns:p14="http://schemas.microsoft.com/office/powerpoint/2010/main" val="315221404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Talking points:</a:t>
            </a:r>
          </a:p>
          <a:p>
            <a:endParaRPr lang="en-US" dirty="0"/>
          </a:p>
          <a:p>
            <a:r>
              <a:rPr lang="en-US" dirty="0">
                <a:latin typeface="Segoe UI" panose="020B0502040204020203" pitchFamily="34" charset="0"/>
              </a:rPr>
              <a:t>Main benefits of AML Pipelines:</a:t>
            </a:r>
          </a:p>
          <a:p>
            <a:pPr marL="285750" indent="-285750">
              <a:buFont typeface="Arial" panose="020B0604020202020204" pitchFamily="34" charset="0"/>
              <a:buChar char="•"/>
            </a:pPr>
            <a:r>
              <a:rPr lang="en-US" dirty="0">
                <a:latin typeface="Segoe UI" panose="020B0502040204020203" pitchFamily="34" charset="0"/>
              </a:rPr>
              <a:t>Repeatability</a:t>
            </a:r>
          </a:p>
          <a:p>
            <a:pPr marL="285750" indent="-285750">
              <a:buFont typeface="Arial" panose="020B0604020202020204" pitchFamily="34" charset="0"/>
              <a:buChar char="•"/>
            </a:pPr>
            <a:r>
              <a:rPr lang="en-US" dirty="0">
                <a:latin typeface="Segoe UI" panose="020B0502040204020203" pitchFamily="34" charset="0"/>
              </a:rPr>
              <a:t>Flexibility</a:t>
            </a:r>
          </a:p>
          <a:p>
            <a:pPr marL="285750" indent="-285750">
              <a:buFont typeface="Arial" panose="020B0604020202020204" pitchFamily="34" charset="0"/>
              <a:buChar char="•"/>
            </a:pPr>
            <a:r>
              <a:rPr lang="en-US" dirty="0">
                <a:latin typeface="Segoe UI" panose="020B0502040204020203" pitchFamily="34" charset="0"/>
              </a:rPr>
              <a:t>Versioning and tracking</a:t>
            </a:r>
          </a:p>
          <a:p>
            <a:pPr marL="285750" indent="-285750">
              <a:buFont typeface="Arial" panose="020B0604020202020204" pitchFamily="34" charset="0"/>
              <a:buChar char="•"/>
            </a:pPr>
            <a:r>
              <a:rPr lang="en-US" dirty="0">
                <a:latin typeface="Segoe UI" panose="020B0502040204020203" pitchFamily="34" charset="0"/>
              </a:rPr>
              <a:t>Modularity</a:t>
            </a:r>
          </a:p>
          <a:p>
            <a:pPr marL="285750" indent="-285750">
              <a:buFont typeface="Arial" panose="020B0604020202020204" pitchFamily="34" charset="0"/>
              <a:buChar char="•"/>
            </a:pPr>
            <a:r>
              <a:rPr lang="en-US" dirty="0">
                <a:latin typeface="Segoe UI" panose="020B0502040204020203" pitchFamily="34" charset="0"/>
              </a:rPr>
              <a:t>Integration (i.e. Azure DevOps)</a:t>
            </a:r>
          </a:p>
          <a:p>
            <a:endParaRPr lang="en-US" dirty="0"/>
          </a:p>
          <a:p>
            <a:r>
              <a:rPr lang="en-US" dirty="0"/>
              <a:t>Azure ML Pipelines are modular and composed by multiple steps. For instance, you can see a possible AML Pipeline composed by the following steps:</a:t>
            </a:r>
          </a:p>
          <a:p>
            <a:pPr marL="171450" indent="-171450">
              <a:buFontTx/>
              <a:buChar char="-"/>
            </a:pPr>
            <a:r>
              <a:rPr lang="en-US" dirty="0"/>
              <a:t>Train</a:t>
            </a:r>
          </a:p>
          <a:p>
            <a:pPr marL="171450" indent="-171450">
              <a:buFontTx/>
              <a:buChar char="-"/>
            </a:pPr>
            <a:r>
              <a:rPr lang="en-US" dirty="0"/>
              <a:t>Package Model</a:t>
            </a:r>
          </a:p>
          <a:p>
            <a:pPr marL="171450" indent="-171450">
              <a:buFontTx/>
              <a:buChar char="-"/>
            </a:pPr>
            <a:r>
              <a:rPr lang="en-US" dirty="0"/>
              <a:t>Validate Model</a:t>
            </a:r>
          </a:p>
          <a:p>
            <a:pPr marL="171450" indent="-171450">
              <a:buFontTx/>
              <a:buChar char="-"/>
            </a:pPr>
            <a:endParaRPr lang="en-US" dirty="0"/>
          </a:p>
          <a:p>
            <a:pPr marL="0" indent="0">
              <a:buFontTx/>
              <a:buNone/>
            </a:pPr>
            <a:r>
              <a:rPr lang="en-US" dirty="0"/>
              <a:t>On top of the AML Pipeline level you can orchestrate the multiple workflows with Azure DevOps pipelines (note that those are a different type of pipelines which can trigger AML Pipelines). That includes triggering AML Pipelines but also other workflows like data preparation based on Azure Data Factory or internal Azure DevOps Release/Deployment pipelines deploying models as services into AML.</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0D436C2-170C-41FC-BB40-CA6F6A99E5C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1363894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0D436C2-170C-41FC-BB40-CA6F6A99E5C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0977413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Add pointers to demos</a:t>
            </a:r>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16574EE-8191-4BCC-ABE6-D00A4F4D76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5/18/2020 1:08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9246915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30200" indent="-171450">
              <a:buFontTx/>
              <a:buChar char="-"/>
            </a:pPr>
            <a:r>
              <a:rPr lang="en-US"/>
              <a:t>The current process needs practitioners who are skilled in ML such as data scientists.</a:t>
            </a:r>
          </a:p>
          <a:p>
            <a:pPr marL="330200" indent="-171450">
              <a:buFontTx/>
              <a:buChar char="-"/>
            </a:pPr>
            <a:r>
              <a:rPr lang="en-US"/>
              <a:t>What if we can simplify this process?</a:t>
            </a:r>
          </a:p>
          <a:p>
            <a:pPr marL="330200" indent="-171450">
              <a:buFontTx/>
              <a:buChar char="-"/>
            </a:pPr>
            <a:r>
              <a:rPr lang="en-US"/>
              <a:t>What if we can enable those who are novice in the area to create machine learning models?</a:t>
            </a:r>
          </a:p>
          <a:p>
            <a:pPr marL="330200" indent="-171450">
              <a:buFontTx/>
              <a:buChar char="-"/>
            </a:pPr>
            <a:r>
              <a:rPr lang="en-US"/>
              <a:t>What is we can enable those same skilled professionals to be more efficient and productive?</a:t>
            </a:r>
          </a:p>
        </p:txBody>
      </p:sp>
    </p:spTree>
    <p:extLst>
      <p:ext uri="{BB962C8B-B14F-4D97-AF65-F5344CB8AC3E}">
        <p14:creationId xmlns:p14="http://schemas.microsoft.com/office/powerpoint/2010/main" val="87423227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Add pointers to demos</a:t>
            </a:r>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16574EE-8191-4BCC-ABE6-D00A4F4D76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5/18/2020 12:50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939681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0"/>
        <p:cNvGrpSpPr/>
        <p:nvPr/>
      </p:nvGrpSpPr>
      <p:grpSpPr>
        <a:xfrm>
          <a:off x="0" y="0"/>
          <a:ext cx="0" cy="0"/>
          <a:chOff x="0" y="0"/>
          <a:chExt cx="0" cy="0"/>
        </a:xfrm>
      </p:grpSpPr>
      <p:sp>
        <p:nvSpPr>
          <p:cNvPr id="4641" name="Google Shape;4641;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642" name="Google Shape;4642;p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None/>
            </a:pPr>
            <a:r>
              <a:rPr lang="en-US" sz="882" kern="1200" dirty="0">
                <a:solidFill>
                  <a:schemeClr val="tx1"/>
                </a:solidFill>
                <a:effectLst/>
                <a:latin typeface="Segoe UI Light" pitchFamily="34" charset="0"/>
                <a:ea typeface="+mn-ea"/>
                <a:cs typeface="+mn-cs"/>
              </a:rPr>
              <a:t>Azure has a lot of machine learning abilities, Azure machine learning service is a platform to facilitate the entire machine learning workflow under one roof, while keeping the solution as flexible and customizable as possible.</a:t>
            </a:r>
            <a:endParaRPr dirty="0"/>
          </a:p>
        </p:txBody>
      </p:sp>
      <p:sp>
        <p:nvSpPr>
          <p:cNvPr id="4643" name="Google Shape;4643;p6:notes"/>
          <p:cNvSpPr txBox="1">
            <a:spLocks noGrp="1"/>
          </p:cNvSpPr>
          <p:nvPr>
            <p:ph type="hdr" idx="3"/>
          </p:nvPr>
        </p:nvSpPr>
        <p:spPr>
          <a:xfrm>
            <a:off x="0" y="0"/>
            <a:ext cx="2971800" cy="4572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Quattrocento Sans"/>
              <a:buNone/>
              <a:tabLst/>
              <a:defRPr/>
            </a:pPr>
            <a:r>
              <a:rPr kumimoji="0" lang="en-US" sz="1800" b="0" i="0" u="none" strike="noStrike" kern="0" cap="none" spc="0" normalizeH="0" baseline="0" noProof="0">
                <a:ln>
                  <a:noFill/>
                </a:ln>
                <a:solidFill>
                  <a:srgbClr val="000000"/>
                </a:solidFill>
                <a:effectLst/>
                <a:uLnTx/>
                <a:uFillTx/>
                <a:latin typeface="Quattrocento Sans"/>
                <a:ea typeface="Quattrocento Sans"/>
                <a:cs typeface="Quattrocento Sans"/>
                <a:sym typeface="Quattrocento Sans"/>
              </a:rPr>
              <a:t>Microsoft Envision 2016</a:t>
            </a:r>
            <a:endParaRPr kumimoji="0" sz="1200" b="0" i="0" u="none" strike="noStrike" kern="0" cap="none" spc="0" normalizeH="0" baseline="0" noProof="0">
              <a:ln>
                <a:noFill/>
              </a:ln>
              <a:solidFill>
                <a:srgbClr val="000000"/>
              </a:solidFill>
              <a:effectLst/>
              <a:uLnTx/>
              <a:uFillTx/>
              <a:latin typeface="Quattrocento Sans"/>
              <a:ea typeface="+mn-ea"/>
              <a:cs typeface="+mn-cs"/>
              <a:sym typeface="Quattrocento Sans"/>
            </a:endParaRPr>
          </a:p>
        </p:txBody>
      </p:sp>
      <p:sp>
        <p:nvSpPr>
          <p:cNvPr id="4644" name="Google Shape;4644;p6:notes"/>
          <p:cNvSpPr txBox="1">
            <a:spLocks noGrp="1"/>
          </p:cNvSpPr>
          <p:nvPr>
            <p:ph type="ftr" idx="11"/>
          </p:nvPr>
        </p:nvSpPr>
        <p:spPr>
          <a:xfrm>
            <a:off x="0" y="8686800"/>
            <a:ext cx="5920740" cy="355964"/>
          </a:xfrm>
          <a:prstGeom prst="rect">
            <a:avLst/>
          </a:prstGeom>
          <a:noFill/>
          <a:ln>
            <a:noFill/>
          </a:ln>
        </p:spPr>
        <p:txBody>
          <a:bodyPr spcFirstLastPara="1" wrap="square" lIns="91425" tIns="45700" rIns="91425" bIns="45700" anchor="b"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400"/>
              <a:buFont typeface="Quattrocento Sans"/>
              <a:buNone/>
              <a:tabLst/>
              <a:defRPr/>
            </a:pPr>
            <a:r>
              <a:rPr kumimoji="0" lang="en-US" sz="400" b="0" i="0" u="none" strike="noStrike" kern="0" cap="none" spc="0" normalizeH="0" baseline="0" noProof="0">
                <a:ln>
                  <a:noFill/>
                </a:ln>
                <a:solidFill>
                  <a:srgbClr val="000000"/>
                </a:solidFill>
                <a:effectLst/>
                <a:uLnTx/>
                <a:uFillTx/>
                <a:latin typeface="Quattrocento Sans"/>
                <a:ea typeface="Quattrocento Sans"/>
                <a:cs typeface="Quattrocento Sans"/>
                <a:sym typeface="Quattrocento Sans"/>
              </a:rPr>
              <a:t>© 2016 Microsoft Corporation. All rights reserved. MICROSOFT MAKES NO WARRANTIES, EXPRESS, IMPLIED OR STATUTORY, AS TO THE INFORMATION IN THIS PRESENTATION.</a:t>
            </a:r>
            <a:endParaRPr kumimoji="0" sz="1200" b="0" i="0" u="none" strike="noStrike" kern="0" cap="none" spc="0" normalizeH="0" baseline="0" noProof="0">
              <a:ln>
                <a:noFill/>
              </a:ln>
              <a:solidFill>
                <a:srgbClr val="000000"/>
              </a:solidFill>
              <a:effectLst/>
              <a:uLnTx/>
              <a:uFillTx/>
              <a:latin typeface="Calibri"/>
              <a:ea typeface="+mn-ea"/>
              <a:cs typeface="Calibri"/>
              <a:sym typeface="Calibri"/>
            </a:endParaRPr>
          </a:p>
        </p:txBody>
      </p:sp>
      <p:sp>
        <p:nvSpPr>
          <p:cNvPr id="4645" name="Google Shape;4645;p6:notes"/>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800"/>
              <a:buFont typeface="Quattrocento Sans"/>
              <a:buNone/>
              <a:tabLst/>
              <a:defRPr/>
            </a:pPr>
            <a:r>
              <a:rPr kumimoji="0" lang="en-US" sz="1800" b="0" i="0" u="none" strike="noStrike" kern="0" cap="none" spc="0" normalizeH="0" baseline="0" noProof="0">
                <a:ln>
                  <a:noFill/>
                </a:ln>
                <a:solidFill>
                  <a:srgbClr val="000000"/>
                </a:solidFill>
                <a:effectLst/>
                <a:uLnTx/>
                <a:uFillTx/>
                <a:latin typeface="Quattrocento Sans"/>
                <a:ea typeface="Quattrocento Sans"/>
                <a:cs typeface="Quattrocento Sans"/>
                <a:sym typeface="Quattrocento Sans"/>
              </a:rPr>
              <a:t>1/10/2019 10:05 PM</a:t>
            </a:r>
            <a:endParaRPr kumimoji="0" sz="1800" b="0" i="0" u="none" strike="noStrike" kern="0" cap="none" spc="0" normalizeH="0" baseline="0" noProof="0">
              <a:ln>
                <a:noFill/>
              </a:ln>
              <a:solidFill>
                <a:srgbClr val="000000"/>
              </a:solidFill>
              <a:effectLst/>
              <a:uLnTx/>
              <a:uFillTx/>
              <a:latin typeface="Quattrocento Sans"/>
              <a:ea typeface="Quattrocento Sans"/>
              <a:cs typeface="Quattrocento Sans"/>
              <a:sym typeface="Quattrocento Sans"/>
            </a:endParaRPr>
          </a:p>
        </p:txBody>
      </p:sp>
      <p:sp>
        <p:nvSpPr>
          <p:cNvPr id="4646" name="Google Shape;4646;p6:notes"/>
          <p:cNvSpPr txBox="1">
            <a:spLocks noGrp="1"/>
          </p:cNvSpPr>
          <p:nvPr>
            <p:ph type="sldNum" idx="12"/>
          </p:nvPr>
        </p:nvSpPr>
        <p:spPr>
          <a:xfrm>
            <a:off x="5909309" y="8685213"/>
            <a:ext cx="947103" cy="4572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800"/>
              <a:buFont typeface="Quattrocento Sans"/>
              <a:buNone/>
              <a:tabLst/>
              <a:defRPr/>
            </a:pPr>
            <a:fld id="{00000000-1234-1234-1234-123412341234}" type="slidenum">
              <a:rPr kumimoji="0" lang="en-US" sz="1800" b="0" i="0" u="none" strike="noStrike" kern="0" cap="none" spc="0" normalizeH="0" baseline="0" noProof="0">
                <a:ln>
                  <a:noFill/>
                </a:ln>
                <a:solidFill>
                  <a:srgbClr val="000000"/>
                </a:solidFill>
                <a:effectLst/>
                <a:uLnTx/>
                <a:uFillTx/>
                <a:latin typeface="Quattrocento Sans"/>
                <a:ea typeface="Quattrocento Sans"/>
                <a:cs typeface="Quattrocento Sans"/>
                <a:sym typeface="Quattrocento Sans"/>
              </a:rPr>
              <a:pPr marL="0" marR="0" lvl="0" indent="0" algn="r" defTabSz="914400" rtl="0" eaLnBrk="1" fontAlgn="auto" latinLnBrk="0" hangingPunct="1">
                <a:lnSpc>
                  <a:spcPct val="100000"/>
                </a:lnSpc>
                <a:spcBef>
                  <a:spcPts val="0"/>
                </a:spcBef>
                <a:spcAft>
                  <a:spcPts val="0"/>
                </a:spcAft>
                <a:buClr>
                  <a:srgbClr val="000000"/>
                </a:buClr>
                <a:buSzPts val="1800"/>
                <a:buFont typeface="Quattrocento Sans"/>
                <a:buNone/>
                <a:tabLst/>
                <a:defRPr/>
              </a:pPr>
              <a:t>5</a:t>
            </a:fld>
            <a:endParaRPr kumimoji="0" sz="1800" b="0" i="0" u="none" strike="noStrike" kern="0" cap="none" spc="0" normalizeH="0" baseline="0" noProof="0">
              <a:ln>
                <a:noFill/>
              </a:ln>
              <a:solidFill>
                <a:srgbClr val="000000"/>
              </a:solidFill>
              <a:effectLst/>
              <a:uLnTx/>
              <a:uFillTx/>
              <a:latin typeface="Quattrocento Sans"/>
              <a:ea typeface="Quattrocento Sans"/>
              <a:cs typeface="Quattrocento Sans"/>
              <a:sym typeface="Quattrocento Sans"/>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30200" indent="-171450">
              <a:buFontTx/>
              <a:buChar char="-"/>
            </a:pPr>
            <a:r>
              <a:rPr lang="en-US"/>
              <a:t>The current process needs practitioners who are skilled in ML such as data scientists.</a:t>
            </a:r>
          </a:p>
          <a:p>
            <a:pPr marL="330200" indent="-171450">
              <a:buFontTx/>
              <a:buChar char="-"/>
            </a:pPr>
            <a:r>
              <a:rPr lang="en-US"/>
              <a:t>What if we can simplify this process?</a:t>
            </a:r>
          </a:p>
          <a:p>
            <a:pPr marL="330200" indent="-171450">
              <a:buFontTx/>
              <a:buChar char="-"/>
            </a:pPr>
            <a:r>
              <a:rPr lang="en-US"/>
              <a:t>What if we can enable those who are novice in the area to create machine learning models?</a:t>
            </a:r>
          </a:p>
          <a:p>
            <a:pPr marL="330200" indent="-171450">
              <a:buFontTx/>
              <a:buChar char="-"/>
            </a:pPr>
            <a:r>
              <a:rPr lang="en-US"/>
              <a:t>What is we can enable those same skilled professionals to be more efficient and productive?</a:t>
            </a:r>
          </a:p>
        </p:txBody>
      </p:sp>
    </p:spTree>
    <p:extLst>
      <p:ext uri="{BB962C8B-B14F-4D97-AF65-F5344CB8AC3E}">
        <p14:creationId xmlns:p14="http://schemas.microsoft.com/office/powerpoint/2010/main" val="373915853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Add pointers to demos</a:t>
            </a:r>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16574EE-8191-4BCC-ABE6-D00A4F4D76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5/18/2020 12:12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5610658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30200" indent="-171450">
              <a:buFontTx/>
              <a:buChar char="-"/>
            </a:pPr>
            <a:r>
              <a:rPr lang="en-US"/>
              <a:t>The current process needs practitioners who are skilled in ML such as data scientists.</a:t>
            </a:r>
          </a:p>
          <a:p>
            <a:pPr marL="330200" indent="-171450">
              <a:buFontTx/>
              <a:buChar char="-"/>
            </a:pPr>
            <a:r>
              <a:rPr lang="en-US"/>
              <a:t>What if we can simplify this process?</a:t>
            </a:r>
          </a:p>
          <a:p>
            <a:pPr marL="330200" indent="-171450">
              <a:buFontTx/>
              <a:buChar char="-"/>
            </a:pPr>
            <a:r>
              <a:rPr lang="en-US"/>
              <a:t>What if we can enable those who are novice in the area to create machine learning models?</a:t>
            </a:r>
          </a:p>
          <a:p>
            <a:pPr marL="330200" indent="-171450">
              <a:buFontTx/>
              <a:buChar char="-"/>
            </a:pPr>
            <a:r>
              <a:rPr lang="en-US"/>
              <a:t>What is we can enable those same skilled professionals to be more efficient and productive?</a:t>
            </a:r>
          </a:p>
        </p:txBody>
      </p:sp>
    </p:spTree>
    <p:extLst>
      <p:ext uri="{BB962C8B-B14F-4D97-AF65-F5344CB8AC3E}">
        <p14:creationId xmlns:p14="http://schemas.microsoft.com/office/powerpoint/2010/main" val="210786998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Add pointers to demos</a:t>
            </a:r>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16574EE-8191-4BCC-ABE6-D00A4F4D76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5/18/2020 11:42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8158870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9E267DE-3F28-4E2B-99B6-5E0B1C6763B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5054832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9E267DE-3F28-4E2B-99B6-5E0B1C6763B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8332152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Add pointers to demos</a:t>
            </a:r>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16574EE-8191-4BCC-ABE6-D00A4F4D76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5/18/2020 12:32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3282286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30200" indent="-171450">
              <a:buFontTx/>
              <a:buChar char="-"/>
            </a:pPr>
            <a:r>
              <a:rPr lang="en-US"/>
              <a:t>The current process needs practitioners who are skilled in ML such as data scientists.</a:t>
            </a:r>
          </a:p>
          <a:p>
            <a:pPr marL="330200" indent="-171450">
              <a:buFontTx/>
              <a:buChar char="-"/>
            </a:pPr>
            <a:r>
              <a:rPr lang="en-US"/>
              <a:t>What if we can simplify this process?</a:t>
            </a:r>
          </a:p>
          <a:p>
            <a:pPr marL="330200" indent="-171450">
              <a:buFontTx/>
              <a:buChar char="-"/>
            </a:pPr>
            <a:r>
              <a:rPr lang="en-US"/>
              <a:t>What if we can enable those who are novice in the area to create machine learning models?</a:t>
            </a:r>
          </a:p>
          <a:p>
            <a:pPr marL="330200" indent="-171450">
              <a:buFontTx/>
              <a:buChar char="-"/>
            </a:pPr>
            <a:r>
              <a:rPr lang="en-US"/>
              <a:t>What is we can enable those same skilled professionals to be more efficient and productive?</a:t>
            </a:r>
          </a:p>
        </p:txBody>
      </p:sp>
    </p:spTree>
    <p:extLst>
      <p:ext uri="{BB962C8B-B14F-4D97-AF65-F5344CB8AC3E}">
        <p14:creationId xmlns:p14="http://schemas.microsoft.com/office/powerpoint/2010/main" val="345126674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23CB9BC-1358-8544-AE66-E329F5C666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1592759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23CB9BC-1358-8544-AE66-E329F5C666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491701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CA76015-0069-40CB-B3C1-9C16255696F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3733524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Add pointers to demos</a:t>
            </a:r>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16574EE-8191-4BCC-ABE6-D00A4F4D76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5/18/2020 11:16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7010881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48507">
              <a:lnSpc>
                <a:spcPct val="100000"/>
              </a:lnSpc>
              <a:spcAft>
                <a:spcPts val="0"/>
              </a:spcAft>
              <a:defRPr/>
            </a:pPr>
            <a:r>
              <a:rPr lang="en-US" kern="0">
                <a:gradFill>
                  <a:gsLst>
                    <a:gs pos="13483">
                      <a:schemeClr val="tx1"/>
                    </a:gs>
                    <a:gs pos="62000">
                      <a:schemeClr val="tx1"/>
                    </a:gs>
                  </a:gsLst>
                  <a:lin ang="5400000" scaled="0"/>
                </a:gradFill>
                <a:latin typeface="Segoe UI Semilight"/>
                <a:cs typeface="Segoe UI"/>
              </a:rPr>
              <a:t>Choose between visual drag-and-drop or code-first authoring with complete control</a:t>
            </a:r>
          </a:p>
          <a:p>
            <a:pPr defTabSz="948507">
              <a:lnSpc>
                <a:spcPct val="100000"/>
              </a:lnSpc>
              <a:spcAft>
                <a:spcPts val="0"/>
              </a:spcAft>
              <a:defRPr/>
            </a:pPr>
            <a:r>
              <a:rPr lang="en-US" kern="0">
                <a:gradFill>
                  <a:gsLst>
                    <a:gs pos="13483">
                      <a:schemeClr val="tx1"/>
                    </a:gs>
                    <a:gs pos="62000">
                      <a:schemeClr val="tx1"/>
                    </a:gs>
                  </a:gsLst>
                  <a:lin ang="5400000" scaled="0"/>
                </a:gradFill>
                <a:latin typeface="Segoe UI Semilight"/>
                <a:cs typeface="Segoe UI"/>
              </a:rPr>
              <a:t>Use your favorite IDE, built into your favorite IDE (VS Code only @ Public Preview)</a:t>
            </a:r>
          </a:p>
          <a:p>
            <a:pPr defTabSz="948507">
              <a:lnSpc>
                <a:spcPct val="100000"/>
              </a:lnSpc>
              <a:spcAft>
                <a:spcPts val="0"/>
              </a:spcAft>
              <a:defRPr/>
            </a:pPr>
            <a:r>
              <a:rPr lang="en-US" kern="0">
                <a:gradFill>
                  <a:gsLst>
                    <a:gs pos="13483">
                      <a:schemeClr val="tx1"/>
                    </a:gs>
                    <a:gs pos="62000">
                      <a:schemeClr val="tx1"/>
                    </a:gs>
                  </a:gsLst>
                  <a:lin ang="5400000" scaled="0"/>
                </a:gradFill>
                <a:latin typeface="Segoe UI Semilight"/>
                <a:cs typeface="Segoe UI"/>
              </a:rPr>
              <a:t>Use any framework or library and the most popular languages</a:t>
            </a:r>
          </a:p>
          <a:p>
            <a:pPr defTabSz="948507">
              <a:lnSpc>
                <a:spcPct val="100000"/>
              </a:lnSpc>
              <a:spcAft>
                <a:spcPts val="0"/>
              </a:spcAft>
              <a:defRPr/>
            </a:pPr>
            <a:r>
              <a:rPr lang="en-US" kern="0">
                <a:gradFill>
                  <a:gsLst>
                    <a:gs pos="13483">
                      <a:schemeClr val="tx1"/>
                    </a:gs>
                    <a:gs pos="62000">
                      <a:schemeClr val="tx1"/>
                    </a:gs>
                  </a:gsLst>
                  <a:lin ang="5400000" scaled="0"/>
                </a:gradFill>
                <a:latin typeface="Segoe UI Semilight"/>
                <a:cs typeface="Segoe UI"/>
              </a:rPr>
              <a:t>Faster, easier training on industry leading Spark</a:t>
            </a:r>
          </a:p>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1024819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00" b="1" kern="1200" dirty="0">
                <a:solidFill>
                  <a:schemeClr val="tx1"/>
                </a:solidFill>
                <a:effectLst/>
                <a:latin typeface="Segoe UI Light" pitchFamily="34" charset="0"/>
                <a:ea typeface="+mn-ea"/>
                <a:cs typeface="+mn-cs"/>
              </a:rPr>
              <a:t>This slide is required. </a:t>
            </a:r>
            <a:r>
              <a:rPr lang="en-US" sz="800" b="1" u="sng" kern="1200" dirty="0">
                <a:solidFill>
                  <a:schemeClr val="tx1"/>
                </a:solidFill>
                <a:effectLst/>
                <a:latin typeface="Segoe UI Light" pitchFamily="34" charset="0"/>
                <a:ea typeface="+mn-ea"/>
                <a:cs typeface="+mn-cs"/>
              </a:rPr>
              <a:t>Do NOT delete</a:t>
            </a:r>
            <a:r>
              <a:rPr lang="en-US" sz="800" b="1" kern="1200" dirty="0">
                <a:solidFill>
                  <a:schemeClr val="tx1"/>
                </a:solidFill>
                <a:effectLst/>
                <a:latin typeface="Segoe UI Light" pitchFamily="34" charset="0"/>
                <a:ea typeface="+mn-ea"/>
                <a:cs typeface="+mn-cs"/>
              </a:rPr>
              <a:t>. </a:t>
            </a:r>
          </a:p>
          <a:p>
            <a:r>
              <a:rPr lang="en-US" sz="882" b="0" i="0" kern="1200" dirty="0">
                <a:solidFill>
                  <a:schemeClr val="tx1"/>
                </a:solidFill>
                <a:effectLst/>
                <a:latin typeface="Segoe UI" panose="020B0502040204020203" pitchFamily="34" charset="0"/>
                <a:ea typeface="+mn-ea"/>
                <a:cs typeface="+mn-cs"/>
              </a:rPr>
              <a:t>You must allow 5 minutes for Q&amp;A with the audience following your 20-minute presentation</a:t>
            </a:r>
            <a:endParaRPr lang="en-US" b="0" dirty="0"/>
          </a:p>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5/18/2020 1:21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4862247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5/18/2020 1:19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6003822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a:t>Starts small as the Data Scientist inner loop</a:t>
            </a:r>
          </a:p>
          <a:p>
            <a:r>
              <a:rPr lang="en-US"/>
              <a:t>First conversations are about data availability</a:t>
            </a:r>
          </a:p>
          <a:p>
            <a:r>
              <a:rPr lang="en-US"/>
              <a:t>Then about experimentation velocity</a:t>
            </a:r>
          </a:p>
          <a:p>
            <a:r>
              <a:rPr lang="en-US"/>
              <a:t>Then about operationalization</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1EC85D7-00F8-4974-AB9B-DBC46362CC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4778536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9E267DE-3F28-4E2B-99B6-5E0B1C6763B6}" type="slidenum">
              <a:rPr lang="en-US" smtClean="0"/>
              <a:t>51</a:t>
            </a:fld>
            <a:endParaRPr lang="en-US"/>
          </a:p>
        </p:txBody>
      </p:sp>
    </p:spTree>
    <p:extLst>
      <p:ext uri="{BB962C8B-B14F-4D97-AF65-F5344CB8AC3E}">
        <p14:creationId xmlns:p14="http://schemas.microsoft.com/office/powerpoint/2010/main" val="40490346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As a data scientist I will</a:t>
            </a:r>
          </a:p>
          <a:p>
            <a:pPr marL="171450" indent="-171450">
              <a:buFontTx/>
              <a:buChar char="-"/>
            </a:pPr>
            <a:r>
              <a:rPr lang="en-US"/>
              <a:t>Start with my data – usually I will have it stored in a blob store or Datawarehouse</a:t>
            </a:r>
            <a:endParaRPr lang="en-US">
              <a:cs typeface="Calibri"/>
            </a:endParaRPr>
          </a:p>
          <a:p>
            <a:pPr marL="171450" indent="-171450">
              <a:buFontTx/>
              <a:buChar char="-"/>
            </a:pPr>
            <a:r>
              <a:rPr lang="en-US"/>
              <a:t>And then comes the data preparing stage where I will be normalizing the values, imputing any missing values, getting rid of columns that wont contribute</a:t>
            </a:r>
          </a:p>
          <a:p>
            <a:pPr marL="171450" indent="-171450">
              <a:buFontTx/>
              <a:buChar char="-"/>
            </a:pPr>
            <a:r>
              <a:rPr lang="en-US"/>
              <a:t>Begin modeling with algorithms and hyper parameters that I think will work well based on my prior knowledge</a:t>
            </a:r>
            <a:endParaRPr lang="en-US">
              <a:cs typeface="Calibri"/>
            </a:endParaRPr>
          </a:p>
          <a:p>
            <a:pPr marL="171450" indent="-171450">
              <a:buFontTx/>
              <a:buChar char="-"/>
            </a:pPr>
            <a:r>
              <a:rPr lang="en-US"/>
              <a:t>Once I am satisfied, I’ll deploy the ML model to production (to be used/consumed by the end-user application)</a:t>
            </a:r>
            <a:endParaRPr lang="en-US">
              <a:cs typeface="Calibri"/>
            </a:endParaRPr>
          </a:p>
        </p:txBody>
      </p:sp>
      <p:sp>
        <p:nvSpPr>
          <p:cNvPr id="4" name="Slide Number Placeholder 3"/>
          <p:cNvSpPr>
            <a:spLocks noGrp="1"/>
          </p:cNvSpPr>
          <p:nvPr>
            <p:ph type="sldNum" sz="quarter" idx="5"/>
          </p:nvPr>
        </p:nvSpPr>
        <p:spPr/>
        <p:txBody>
          <a:bodyPr/>
          <a:lstStyle/>
          <a:p>
            <a:fld id="{29E267DE-3F28-4E2B-99B6-5E0B1C6763B6}" type="slidenum">
              <a:rPr lang="en-US" smtClean="0"/>
              <a:t>8</a:t>
            </a:fld>
            <a:endParaRPr lang="en-US"/>
          </a:p>
        </p:txBody>
      </p:sp>
    </p:spTree>
    <p:extLst>
      <p:ext uri="{BB962C8B-B14F-4D97-AF65-F5344CB8AC3E}">
        <p14:creationId xmlns:p14="http://schemas.microsoft.com/office/powerpoint/2010/main" val="8811248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expect a single flat dataset – if columns aren’t names we will name them as “column 1, column 2…”</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9E267DE-3F28-4E2B-99B6-5E0B1C6763B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067733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16574EE-8191-4BCC-ABE6-D00A4F4D76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5/18/2020 12:05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154241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r>
              <a:rPr lang="en-US" i="1"/>
              <a:t>This is a canonical example. Similar examples could be:</a:t>
            </a:r>
          </a:p>
          <a:p>
            <a:pPr marL="171450" lvl="0" indent="-171450">
              <a:buFontTx/>
              <a:buChar char="-"/>
            </a:pPr>
            <a:r>
              <a:rPr lang="en-US" i="1"/>
              <a:t>How much is this house worth?</a:t>
            </a:r>
          </a:p>
          <a:p>
            <a:pPr marL="171450" lvl="0" indent="-171450">
              <a:buFontTx/>
              <a:buChar char="-"/>
            </a:pPr>
            <a:r>
              <a:rPr lang="en-US" i="1"/>
              <a:t>How much is this taxi trip worth?</a:t>
            </a:r>
          </a:p>
          <a:p>
            <a:pPr marL="171450" lvl="0" indent="-171450">
              <a:buFontTx/>
              <a:buChar char="-"/>
            </a:pPr>
            <a:endParaRPr lang="en-US" i="1"/>
          </a:p>
          <a:p>
            <a:pPr marL="171450" lvl="0" indent="-171450">
              <a:buFontTx/>
              <a:buChar char="-"/>
            </a:pPr>
            <a:r>
              <a:rPr lang="en-US" i="1"/>
              <a:t>Let’s walk through a simple problem, and see what factors a data scientists may consider along the way. Here we’ll ask the question- “How much is a car?”</a:t>
            </a:r>
          </a:p>
        </p:txBody>
      </p:sp>
      <p:sp>
        <p:nvSpPr>
          <p:cNvPr id="4" name="Header Placeholder 3"/>
          <p:cNvSpPr>
            <a:spLocks noGrp="1"/>
          </p:cNvSpPr>
          <p:nvPr>
            <p:ph type="hdr" sz="quarter" idx="10"/>
          </p:nvPr>
        </p:nvSpPr>
        <p:spPr/>
        <p:txBody>
          <a:bodyPr/>
          <a:lstStyle/>
          <a:p>
            <a:pPr marL="0" marR="0" lvl="0" indent="0" algn="l" defTabSz="931774"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Microsoft Envision 2016</a:t>
            </a:r>
          </a:p>
        </p:txBody>
      </p:sp>
      <p:sp>
        <p:nvSpPr>
          <p:cNvPr id="5" name="Footer Placeholder 4"/>
          <p:cNvSpPr>
            <a:spLocks noGrp="1"/>
          </p:cNvSpPr>
          <p:nvPr>
            <p:ph type="ftr" sz="quarter" idx="11"/>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5/18/2020 11:16 AM</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11</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32127457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US" i="1"/>
              <a:t>When trying to answer this question, a data scientists may ask:</a:t>
            </a:r>
          </a:p>
          <a:p>
            <a:pPr marL="628650" lvl="1" indent="-171450">
              <a:buFont typeface="Arial" panose="020B0604020202020204" pitchFamily="34" charset="0"/>
              <a:buChar char="•"/>
            </a:pPr>
            <a:r>
              <a:rPr lang="en-US" i="1"/>
              <a:t>What features should I consider?</a:t>
            </a:r>
          </a:p>
          <a:p>
            <a:pPr marL="1085850" lvl="2" indent="-171450">
              <a:buFont typeface="Arial" panose="020B0604020202020204" pitchFamily="34" charset="0"/>
              <a:buChar char="•"/>
            </a:pPr>
            <a:r>
              <a:rPr lang="en-US" i="1"/>
              <a:t>Mileage, condition, car brand?</a:t>
            </a:r>
          </a:p>
          <a:p>
            <a:pPr marL="628650" lvl="1" indent="-171450">
              <a:buFont typeface="Arial" panose="020B0604020202020204" pitchFamily="34" charset="0"/>
              <a:buChar char="•"/>
            </a:pPr>
            <a:r>
              <a:rPr lang="en-US" i="1"/>
              <a:t>Then what algorithms should I apply to my problem?</a:t>
            </a:r>
          </a:p>
          <a:p>
            <a:pPr marL="0" lvl="0" indent="0">
              <a:buFont typeface="Arial" panose="020B0604020202020204" pitchFamily="34" charset="0"/>
              <a:buNone/>
            </a:pPr>
            <a:r>
              <a:rPr lang="en-US" i="1"/>
              <a:t>Finally our data scientists will decide on the parameters for each model and receive a score, in this case 30% accuracy. </a:t>
            </a:r>
          </a:p>
        </p:txBody>
      </p:sp>
      <p:sp>
        <p:nvSpPr>
          <p:cNvPr id="4" name="Header Placeholder 3"/>
          <p:cNvSpPr>
            <a:spLocks noGrp="1"/>
          </p:cNvSpPr>
          <p:nvPr>
            <p:ph type="hdr" sz="quarter" idx="10"/>
          </p:nvPr>
        </p:nvSpPr>
        <p:spPr/>
        <p:txBody>
          <a:bodyPr/>
          <a:lstStyle/>
          <a:p>
            <a:pPr marL="0" marR="0" lvl="0" indent="0" algn="l" defTabSz="931774"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Microsoft Envision 2016</a:t>
            </a:r>
          </a:p>
        </p:txBody>
      </p:sp>
      <p:sp>
        <p:nvSpPr>
          <p:cNvPr id="5" name="Footer Placeholder 4"/>
          <p:cNvSpPr>
            <a:spLocks noGrp="1"/>
          </p:cNvSpPr>
          <p:nvPr>
            <p:ph type="ftr" sz="quarter" idx="11"/>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5/18/2020 11:16 AM</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12</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26395078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6.tiff"/><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6.tiff"/><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Master" Target="../slideMasters/slideMaster7.xml"/><Relationship Id="rId4" Type="http://schemas.openxmlformats.org/officeDocument/2006/relationships/image" Target="../media/image9.jpeg"/></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Master" Target="../slideMasters/slideMaster7.xml"/><Relationship Id="rId4" Type="http://schemas.openxmlformats.org/officeDocument/2006/relationships/image" Target="../media/image13.jpeg"/></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7.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7.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emf"/><Relationship Id="rId1" Type="http://schemas.openxmlformats.org/officeDocument/2006/relationships/slideMaster" Target="../slideMasters/slideMaster8.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5.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emf"/><Relationship Id="rId1" Type="http://schemas.openxmlformats.org/officeDocument/2006/relationships/slideMaster" Target="../slideMasters/slideMaster9.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Master" Target="../slideMasters/slideMaster9.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9.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9.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Master" Target="../slideMasters/slideMaster9.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Master" Target="../slideMasters/slideMaster9.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9.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6.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2.emf"/><Relationship Id="rId1" Type="http://schemas.openxmlformats.org/officeDocument/2006/relationships/slideMaster" Target="../slideMasters/slideMaster11.xml"/></Relationships>
</file>

<file path=ppt/slideLayouts/_rels/slideLayout207.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0.emf"/><Relationship Id="rId1" Type="http://schemas.openxmlformats.org/officeDocument/2006/relationships/slideMaster" Target="../slideMasters/slideMaster11.xml"/></Relationships>
</file>

<file path=ppt/slideLayouts/_rels/slideLayout208.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2.emf"/><Relationship Id="rId1" Type="http://schemas.openxmlformats.org/officeDocument/2006/relationships/slideMaster" Target="../slideMasters/slideMaster11.xml"/></Relationships>
</file>

<file path=ppt/slideLayouts/_rels/slideLayout209.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0.emf"/><Relationship Id="rId1" Type="http://schemas.openxmlformats.org/officeDocument/2006/relationships/slideMaster" Target="../slideMasters/slideMaster1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Master" Target="../slideMasters/slideMaster11.xml"/></Relationships>
</file>

<file path=ppt/slideLayouts/_rels/slideLayout211.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Master" Target="../slideMasters/slideMaster11.xml"/></Relationships>
</file>

<file path=ppt/slideLayouts/_rels/slideLayout212.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11.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5.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Master" Target="../slideMasters/slideMaster11.xml"/></Relationships>
</file>

<file path=ppt/slideLayouts/_rels/slideLayout236.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Master" Target="../slideMasters/slideMaster11.xml"/></Relationships>
</file>

<file path=ppt/slideLayouts/_rels/slideLayout237.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Master" Target="../slideMasters/slideMaster11.xml"/></Relationships>
</file>

<file path=ppt/slideLayouts/_rels/slideLayout238.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Master" Target="../slideMasters/slideMaster11.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8.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Master" Target="../slideMasters/slideMaster1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2.xml"/></Relationships>
</file>

<file path=ppt/slideLayouts/_rels/slideLayout255.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2.xml"/></Relationships>
</file>

<file path=ppt/slideLayouts/_rels/slideLayout25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6.tiff"/><Relationship Id="rId1" Type="http://schemas.openxmlformats.org/officeDocument/2006/relationships/slideMaster" Target="../slideMasters/slideMaster12.xml"/></Relationships>
</file>

<file path=ppt/slideLayouts/_rels/slideLayout257.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6.tiff"/><Relationship Id="rId1" Type="http://schemas.openxmlformats.org/officeDocument/2006/relationships/slideMaster" Target="../slideMasters/slideMaster1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Master" Target="../slideMasters/slideMaster12.xml"/><Relationship Id="rId4" Type="http://schemas.openxmlformats.org/officeDocument/2006/relationships/image" Target="../media/image9.jpeg"/></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2.xml"/></Relationships>
</file>

<file path=ppt/slideLayouts/_rels/slideLayout26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Master" Target="../slideMasters/slideMaster12.xml"/><Relationship Id="rId4" Type="http://schemas.openxmlformats.org/officeDocument/2006/relationships/image" Target="../media/image13.jpeg"/></Relationships>
</file>

<file path=ppt/slideLayouts/_rels/slideLayout26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2.xml"/></Relationships>
</file>

<file path=ppt/slideLayouts/_rels/slideLayout27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2.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2.xml"/></Relationships>
</file>

<file path=ppt/slideLayouts/_rels/slideLayout275.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2.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3.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12.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5.xml.rels><?xml version="1.0" encoding="UTF-8" standalone="yes"?>
<Relationships xmlns="http://schemas.openxmlformats.org/package/2006/relationships"><Relationship Id="rId3" Type="http://schemas.microsoft.com/office/2007/relationships/hdphoto" Target="../media/hdphoto1.wdp"/><Relationship Id="rId7" Type="http://schemas.microsoft.com/office/2007/relationships/hdphoto" Target="../media/hdphoto2.wdp"/><Relationship Id="rId2" Type="http://schemas.openxmlformats.org/officeDocument/2006/relationships/image" Target="../media/image42.png"/><Relationship Id="rId1" Type="http://schemas.openxmlformats.org/officeDocument/2006/relationships/slideMaster" Target="../slideMasters/slideMaster13.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30.emf"/></Relationships>
</file>

<file path=ppt/slideLayouts/_rels/slideLayout28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2.png"/><Relationship Id="rId1" Type="http://schemas.openxmlformats.org/officeDocument/2006/relationships/slideMaster" Target="../slideMasters/slideMaster13.xml"/><Relationship Id="rId4" Type="http://schemas.openxmlformats.org/officeDocument/2006/relationships/image" Target="../media/image30.emf"/></Relationships>
</file>

<file path=ppt/slideLayouts/_rels/slideLayout28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2.png"/><Relationship Id="rId1" Type="http://schemas.openxmlformats.org/officeDocument/2006/relationships/slideMaster" Target="../slideMasters/slideMaster13.xml"/><Relationship Id="rId5" Type="http://schemas.openxmlformats.org/officeDocument/2006/relationships/image" Target="../media/image45.jpg"/><Relationship Id="rId4" Type="http://schemas.openxmlformats.org/officeDocument/2006/relationships/image" Target="../media/image30.emf"/></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6.tiff"/><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4.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Master" Target="../slideMasters/slideMaster13.xml"/></Relationships>
</file>

<file path=ppt/slideLayouts/_rels/slideLayout295.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Master" Target="../slideMasters/slideMaster13.xml"/></Relationships>
</file>

<file path=ppt/slideLayouts/_rels/slideLayout296.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Master" Target="../slideMasters/slideMaster13.xml"/></Relationships>
</file>

<file path=ppt/slideLayouts/_rels/slideLayout297.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Master" Target="../slideMasters/slideMaster13.xml"/></Relationships>
</file>

<file path=ppt/slideLayouts/_rels/slideLayout298.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Master" Target="../slideMasters/slideMaster13.xml"/></Relationships>
</file>

<file path=ppt/slideLayouts/_rels/slideLayout299.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Master" Target="../slideMasters/slideMaster1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6.tiff"/><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Master" Target="../slideMasters/slideMaster13.xml"/></Relationships>
</file>

<file path=ppt/slideLayouts/_rels/slideLayout301.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Master" Target="../slideMasters/slideMaster13.xml"/></Relationships>
</file>

<file path=ppt/slideLayouts/_rels/slideLayout302.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Master" Target="../slideMasters/slideMaster13.xml"/></Relationships>
</file>

<file path=ppt/slideLayouts/_rels/slideLayout303.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Master" Target="../slideMasters/slideMaster13.xml"/></Relationships>
</file>

<file path=ppt/slideLayouts/_rels/slideLayout304.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Master" Target="../slideMasters/slideMaster13.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07.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9.png"/><Relationship Id="rId1" Type="http://schemas.openxmlformats.org/officeDocument/2006/relationships/slideMaster" Target="../slideMasters/slideMaster13.xml"/></Relationships>
</file>

<file path=ppt/slideLayouts/_rels/slideLayout308.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9.png"/><Relationship Id="rId1" Type="http://schemas.openxmlformats.org/officeDocument/2006/relationships/slideMaster" Target="../slideMasters/slideMaster13.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2.png"/><Relationship Id="rId1" Type="http://schemas.openxmlformats.org/officeDocument/2006/relationships/slideMaster" Target="../slideMasters/slideMaster13.xml"/></Relationships>
</file>

<file path=ppt/slideLayouts/_rels/slideLayout314.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Master" Target="../slideMasters/slideMaster13.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4.xml"/></Relationships>
</file>

<file path=ppt/slideLayouts/_rels/slideLayout3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4.xml"/></Relationships>
</file>

<file path=ppt/slideLayouts/_rels/slideLayout3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Master" Target="../slideMasters/slideMaster14.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23.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Master" Target="../slideMasters/slideMaster14.xml"/><Relationship Id="rId4" Type="http://schemas.openxmlformats.org/officeDocument/2006/relationships/image" Target="../media/image23.jpeg"/></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1.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14.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4.xml"/></Relationships>
</file>

<file path=ppt/slideLayouts/_rels/slideLayout33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4.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jpeg"/><Relationship Id="rId1" Type="http://schemas.openxmlformats.org/officeDocument/2006/relationships/slideMaster" Target="../slideMasters/slideMaster14.xml"/></Relationships>
</file>

<file path=ppt/slideLayouts/_rels/slideLayout33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4.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Master" Target="../slideMasters/slideMaster14.xml"/><Relationship Id="rId4" Type="http://schemas.openxmlformats.org/officeDocument/2006/relationships/image" Target="../media/image9.jpeg"/></Relationships>
</file>

<file path=ppt/slideLayouts/_rels/slideLayout345.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14.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Master" Target="../slideMasters/slideMaster3.xml"/><Relationship Id="rId4" Type="http://schemas.openxmlformats.org/officeDocument/2006/relationships/image" Target="../media/image9.jpeg"/></Relationships>
</file>

<file path=ppt/slideLayouts/_rels/slideLayout350.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Master" Target="../slideMasters/slideMaster14.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Master" Target="../slideMasters/slideMaster3.xml"/><Relationship Id="rId4" Type="http://schemas.openxmlformats.org/officeDocument/2006/relationships/image" Target="../media/image13.jpeg"/></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Master" Target="../slideMasters/slideMaster4.xml"/><Relationship Id="rId4" Type="http://schemas.openxmlformats.org/officeDocument/2006/relationships/image" Target="../media/image23.jpe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E0DF22-DE8C-4220-904D-0CD6AA502F1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0D06163-859E-4E31-B175-E3197CDE93C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8465FE8-6BF1-4C0E-B46D-0B74A200E4B8}"/>
              </a:ext>
            </a:extLst>
          </p:cNvPr>
          <p:cNvSpPr>
            <a:spLocks noGrp="1"/>
          </p:cNvSpPr>
          <p:nvPr>
            <p:ph type="dt" sz="half" idx="10"/>
          </p:nvPr>
        </p:nvSpPr>
        <p:spPr/>
        <p:txBody>
          <a:bodyPr/>
          <a:lstStyle/>
          <a:p>
            <a:fld id="{5E590772-D230-4A71-B0D4-E26AD6BE4A36}" type="datetimeFigureOut">
              <a:rPr lang="en-US" smtClean="0"/>
              <a:t>5/18/2020</a:t>
            </a:fld>
            <a:endParaRPr lang="en-US"/>
          </a:p>
        </p:txBody>
      </p:sp>
      <p:sp>
        <p:nvSpPr>
          <p:cNvPr id="5" name="Footer Placeholder 4">
            <a:extLst>
              <a:ext uri="{FF2B5EF4-FFF2-40B4-BE49-F238E27FC236}">
                <a16:creationId xmlns:a16="http://schemas.microsoft.com/office/drawing/2014/main" id="{CD4B14A4-00E7-4CC3-9BEB-09740823510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165A81-1790-4661-9923-5554441CFFAF}"/>
              </a:ext>
            </a:extLst>
          </p:cNvPr>
          <p:cNvSpPr>
            <a:spLocks noGrp="1"/>
          </p:cNvSpPr>
          <p:nvPr>
            <p:ph type="sldNum" sz="quarter" idx="12"/>
          </p:nvPr>
        </p:nvSpPr>
        <p:spPr/>
        <p:txBody>
          <a:bodyPr/>
          <a:lstStyle/>
          <a:p>
            <a:fld id="{5CC0923F-946A-4485-BBE0-FD3B8FBF9A37}" type="slidenum">
              <a:rPr lang="en-US" smtClean="0"/>
              <a:t>‹#›</a:t>
            </a:fld>
            <a:endParaRPr lang="en-US"/>
          </a:p>
        </p:txBody>
      </p:sp>
    </p:spTree>
    <p:extLst>
      <p:ext uri="{BB962C8B-B14F-4D97-AF65-F5344CB8AC3E}">
        <p14:creationId xmlns:p14="http://schemas.microsoft.com/office/powerpoint/2010/main" val="8106992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B1AC63-F53F-42A6-8E49-712B4169AF7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F7ACEAE-F316-40A2-A255-59B3D19EDC09}"/>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5B42E75-6585-4BF5-B523-6120612F1DFD}"/>
              </a:ext>
            </a:extLst>
          </p:cNvPr>
          <p:cNvSpPr>
            <a:spLocks noGrp="1"/>
          </p:cNvSpPr>
          <p:nvPr>
            <p:ph type="dt" sz="half" idx="10"/>
          </p:nvPr>
        </p:nvSpPr>
        <p:spPr/>
        <p:txBody>
          <a:bodyPr/>
          <a:lstStyle/>
          <a:p>
            <a:fld id="{5E590772-D230-4A71-B0D4-E26AD6BE4A36}" type="datetimeFigureOut">
              <a:rPr lang="en-US" smtClean="0"/>
              <a:t>5/18/2020</a:t>
            </a:fld>
            <a:endParaRPr lang="en-US"/>
          </a:p>
        </p:txBody>
      </p:sp>
      <p:sp>
        <p:nvSpPr>
          <p:cNvPr id="5" name="Footer Placeholder 4">
            <a:extLst>
              <a:ext uri="{FF2B5EF4-FFF2-40B4-BE49-F238E27FC236}">
                <a16:creationId xmlns:a16="http://schemas.microsoft.com/office/drawing/2014/main" id="{588C86D7-8BAB-44A4-9D3D-969E6FE815B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3DAC243-0A9B-4E9E-AAB1-9EAD7F803F72}"/>
              </a:ext>
            </a:extLst>
          </p:cNvPr>
          <p:cNvSpPr>
            <a:spLocks noGrp="1"/>
          </p:cNvSpPr>
          <p:nvPr>
            <p:ph type="sldNum" sz="quarter" idx="12"/>
          </p:nvPr>
        </p:nvSpPr>
        <p:spPr/>
        <p:txBody>
          <a:bodyPr/>
          <a:lstStyle/>
          <a:p>
            <a:fld id="{5CC0923F-946A-4485-BBE0-FD3B8FBF9A37}" type="slidenum">
              <a:rPr lang="en-US" smtClean="0"/>
              <a:t>‹#›</a:t>
            </a:fld>
            <a:endParaRPr lang="en-US"/>
          </a:p>
        </p:txBody>
      </p:sp>
    </p:spTree>
    <p:extLst>
      <p:ext uri="{BB962C8B-B14F-4D97-AF65-F5344CB8AC3E}">
        <p14:creationId xmlns:p14="http://schemas.microsoft.com/office/powerpoint/2010/main" val="2870279641"/>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slide blue">
    <p:bg>
      <p:bgRef idx="1001">
        <a:schemeClr val="bg2"/>
      </p:bgRef>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3" strike="noStrike" spc="-147" baseline="0">
                <a:solidFill>
                  <a:schemeClr val="tx1"/>
                </a:solidFill>
              </a:defRPr>
            </a:lvl1pPr>
          </a:lstStyle>
          <a:p>
            <a:r>
              <a:rPr lang="en-US"/>
              <a:t>Microsoft Azure</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26427" y="4838790"/>
            <a:ext cx="9401560" cy="945435"/>
          </a:xfrm>
          <a:noFill/>
        </p:spPr>
        <p:txBody>
          <a:bodyPr lIns="0" tIns="0" rIns="0" bIns="0">
            <a:noAutofit/>
          </a:bodyPr>
          <a:lstStyle>
            <a:lvl1pPr marL="0" indent="0">
              <a:lnSpc>
                <a:spcPct val="100000"/>
              </a:lnSpc>
              <a:spcBef>
                <a:spcPts val="0"/>
              </a:spcBef>
              <a:buNone/>
              <a:defRPr sz="1567" spc="0" baseline="0">
                <a:solidFill>
                  <a:schemeClr val="tx1"/>
                </a:solidFill>
                <a:latin typeface="+mn-lt"/>
              </a:defRPr>
            </a:lvl1pPr>
          </a:lstStyle>
          <a:p>
            <a:pPr lvl="0"/>
            <a:r>
              <a:rPr lang="en-US"/>
              <a:t>Author name</a:t>
            </a:r>
          </a:p>
          <a:p>
            <a:pPr lvl="0"/>
            <a:r>
              <a:rPr lang="en-US"/>
              <a:t>Date</a:t>
            </a:r>
          </a:p>
        </p:txBody>
      </p:sp>
      <p:pic>
        <p:nvPicPr>
          <p:cNvPr id="7" name="Picture 6">
            <a:extLst>
              <a:ext uri="{FF2B5EF4-FFF2-40B4-BE49-F238E27FC236}">
                <a16:creationId xmlns:a16="http://schemas.microsoft.com/office/drawing/2014/main" id="{FC0B53BF-E558-4E46-A0BB-087AC6D68C3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37310" y="241380"/>
            <a:ext cx="1279717" cy="573660"/>
          </a:xfrm>
          <a:prstGeom prst="rect">
            <a:avLst/>
          </a:prstGeom>
        </p:spPr>
      </p:pic>
    </p:spTree>
    <p:extLst>
      <p:ext uri="{BB962C8B-B14F-4D97-AF65-F5344CB8AC3E}">
        <p14:creationId xmlns:p14="http://schemas.microsoft.com/office/powerpoint/2010/main" val="29482494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6426" y="1202872"/>
            <a:ext cx="3632388" cy="1172553"/>
          </a:xfrm>
        </p:spPr>
        <p:txBody>
          <a:bodyPr lIns="91440" tIns="0" rIns="0" bIns="0"/>
          <a:lstStyle>
            <a:lvl1pPr>
              <a:defRPr sz="1961"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12722" y="1202872"/>
            <a:ext cx="3618382" cy="3289228"/>
          </a:xfrm>
        </p:spPr>
        <p:txBody>
          <a:bodyPr wrap="square" lIns="0" tIns="0" rIns="0" bIns="0">
            <a:noAutofit/>
          </a:bodyPr>
          <a:lstStyle>
            <a:lvl1pPr marL="0" marR="0" indent="0" algn="l" defTabSz="507233" rtl="0" eaLnBrk="1" fontAlgn="auto" latinLnBrk="0" hangingPunct="1">
              <a:lnSpc>
                <a:spcPct val="100000"/>
              </a:lnSpc>
              <a:spcBef>
                <a:spcPts val="0"/>
              </a:spcBef>
              <a:spcAft>
                <a:spcPts val="490"/>
              </a:spcAft>
              <a:buClrTx/>
              <a:buSzPct val="90000"/>
              <a:buFont typeface="Wingdings" panose="05000000000000000000" pitchFamily="2" charset="2"/>
              <a:buNone/>
              <a:tabLst/>
              <a:defRPr sz="1961" spc="0" baseline="0">
                <a:solidFill>
                  <a:schemeClr val="tx1"/>
                </a:solidFill>
                <a:latin typeface="+mj-lt"/>
              </a:defRPr>
            </a:lvl1pPr>
            <a:lvl2pPr marL="224054" indent="0">
              <a:buNone/>
              <a:defRPr sz="1765"/>
            </a:lvl2pPr>
            <a:lvl3pPr marL="448107" indent="0">
              <a:buNone/>
              <a:defRPr sz="1765"/>
            </a:lvl3pPr>
            <a:lvl4pPr marL="672161" indent="0">
              <a:buNone/>
              <a:defRPr sz="1765"/>
            </a:lvl4pPr>
            <a:lvl5pPr marL="896214"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2643773990"/>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3"/>
            <a:ext cx="11339774" cy="1223171"/>
          </a:xfrm>
        </p:spPr>
        <p:txBody>
          <a:bodyPr wrap="square" lIns="0" tIns="0" rIns="0" bIns="0">
            <a:spAutoFit/>
          </a:bodyPr>
          <a:lstStyle>
            <a:lvl1pPr marL="0" indent="0">
              <a:lnSpc>
                <a:spcPct val="90000"/>
              </a:lnSpc>
              <a:spcBef>
                <a:spcPts val="0"/>
              </a:spcBef>
              <a:spcAft>
                <a:spcPts val="1273"/>
              </a:spcAft>
              <a:buNone/>
              <a:defRPr sz="2549" b="0" i="0">
                <a:solidFill>
                  <a:srgbClr val="000000"/>
                </a:solidFill>
                <a:latin typeface="+mn-lt"/>
              </a:defRPr>
            </a:lvl1pPr>
            <a:lvl2pPr marL="224054" indent="0">
              <a:lnSpc>
                <a:spcPct val="90000"/>
              </a:lnSpc>
              <a:spcBef>
                <a:spcPts val="0"/>
              </a:spcBef>
              <a:spcAft>
                <a:spcPts val="1273"/>
              </a:spcAft>
              <a:buNone/>
              <a:defRPr sz="1961">
                <a:solidFill>
                  <a:srgbClr val="000000"/>
                </a:solidFill>
              </a:defRPr>
            </a:lvl2pPr>
            <a:lvl3pPr marL="448107" indent="0">
              <a:spcBef>
                <a:spcPts val="0"/>
              </a:spcBef>
              <a:spcAft>
                <a:spcPts val="1273"/>
              </a:spcAft>
              <a:buNone/>
              <a:defRPr sz="1961">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302552"/>
            <a:ext cx="11336039" cy="739343"/>
          </a:xfrm>
          <a:prstGeom prst="rect">
            <a:avLst/>
          </a:prstGeom>
        </p:spPr>
        <p:txBody>
          <a:bodyPr vert="horz" wrap="square" lIns="9144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989360117"/>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1_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6096001" y="1601789"/>
            <a:ext cx="5681091" cy="1157913"/>
          </a:xfrm>
        </p:spPr>
        <p:txBody>
          <a:bodyPr wrap="square" lIns="0" tIns="0" rIns="0" bIns="0">
            <a:spAutoFit/>
          </a:bodyPr>
          <a:lstStyle>
            <a:lvl1pPr marL="0" indent="0">
              <a:lnSpc>
                <a:spcPct val="90000"/>
              </a:lnSpc>
              <a:spcBef>
                <a:spcPts val="0"/>
              </a:spcBef>
              <a:spcAft>
                <a:spcPts val="1273"/>
              </a:spcAft>
              <a:buNone/>
              <a:defRPr sz="2400" b="0" i="0">
                <a:solidFill>
                  <a:srgbClr val="000000"/>
                </a:solidFill>
                <a:latin typeface="+mn-lt"/>
              </a:defRPr>
            </a:lvl1pPr>
            <a:lvl2pPr marL="224054" indent="0">
              <a:lnSpc>
                <a:spcPct val="90000"/>
              </a:lnSpc>
              <a:spcBef>
                <a:spcPts val="0"/>
              </a:spcBef>
              <a:spcAft>
                <a:spcPts val="1273"/>
              </a:spcAft>
              <a:buNone/>
              <a:defRPr sz="1800">
                <a:solidFill>
                  <a:srgbClr val="000000"/>
                </a:solidFill>
              </a:defRPr>
            </a:lvl2pPr>
            <a:lvl3pPr marL="448107" indent="0">
              <a:spcBef>
                <a:spcPts val="0"/>
              </a:spcBef>
              <a:spcAft>
                <a:spcPts val="1273"/>
              </a:spcAft>
              <a:buNone/>
              <a:defRPr sz="1800">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5" y="302552"/>
            <a:ext cx="11350666" cy="739343"/>
          </a:xfrm>
          <a:prstGeom prst="rect">
            <a:avLst/>
          </a:prstGeom>
        </p:spPr>
        <p:txBody>
          <a:bodyPr vert="horz" wrap="square" lIns="9144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3" name="Text Placeholder 2">
            <a:extLst>
              <a:ext uri="{FF2B5EF4-FFF2-40B4-BE49-F238E27FC236}">
                <a16:creationId xmlns:a16="http://schemas.microsoft.com/office/drawing/2014/main" id="{037CA88A-AF8C-4F1F-AC97-D9271C56957C}"/>
              </a:ext>
            </a:extLst>
          </p:cNvPr>
          <p:cNvSpPr>
            <a:spLocks noGrp="1"/>
          </p:cNvSpPr>
          <p:nvPr>
            <p:ph type="body" sz="quarter" idx="11" hasCustomPrompt="1"/>
          </p:nvPr>
        </p:nvSpPr>
        <p:spPr>
          <a:xfrm>
            <a:off x="427038" y="1601788"/>
            <a:ext cx="4252912" cy="332399"/>
          </a:xfrm>
        </p:spPr>
        <p:txBody>
          <a:bodyPr lIns="146304"/>
          <a:lstStyle>
            <a:lvl1pPr>
              <a:defRPr sz="2400">
                <a:solidFill>
                  <a:schemeClr val="tx2"/>
                </a:solidFill>
              </a:defRPr>
            </a:lvl1pPr>
          </a:lstStyle>
          <a:p>
            <a:pPr lvl="0"/>
            <a:r>
              <a:rPr lang="en-US"/>
              <a:t>Edit subtitle</a:t>
            </a:r>
          </a:p>
        </p:txBody>
      </p:sp>
    </p:spTree>
    <p:extLst>
      <p:ext uri="{BB962C8B-B14F-4D97-AF65-F5344CB8AC3E}">
        <p14:creationId xmlns:p14="http://schemas.microsoft.com/office/powerpoint/2010/main" val="2988637033"/>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2_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6096001" y="1601789"/>
            <a:ext cx="5681091" cy="1157913"/>
          </a:xfrm>
        </p:spPr>
        <p:txBody>
          <a:bodyPr wrap="square" lIns="0" tIns="0" rIns="0" bIns="0">
            <a:spAutoFit/>
          </a:bodyPr>
          <a:lstStyle>
            <a:lvl1pPr marL="0" indent="0">
              <a:lnSpc>
                <a:spcPct val="90000"/>
              </a:lnSpc>
              <a:spcBef>
                <a:spcPts val="0"/>
              </a:spcBef>
              <a:spcAft>
                <a:spcPts val="1273"/>
              </a:spcAft>
              <a:buNone/>
              <a:defRPr sz="2400" b="0" i="0">
                <a:solidFill>
                  <a:srgbClr val="000000"/>
                </a:solidFill>
                <a:latin typeface="+mn-lt"/>
              </a:defRPr>
            </a:lvl1pPr>
            <a:lvl2pPr marL="224054" indent="0">
              <a:lnSpc>
                <a:spcPct val="90000"/>
              </a:lnSpc>
              <a:spcBef>
                <a:spcPts val="0"/>
              </a:spcBef>
              <a:spcAft>
                <a:spcPts val="1273"/>
              </a:spcAft>
              <a:buNone/>
              <a:defRPr sz="1800">
                <a:solidFill>
                  <a:srgbClr val="000000"/>
                </a:solidFill>
              </a:defRPr>
            </a:lvl2pPr>
            <a:lvl3pPr marL="448107" indent="0">
              <a:spcBef>
                <a:spcPts val="0"/>
              </a:spcBef>
              <a:spcAft>
                <a:spcPts val="1273"/>
              </a:spcAft>
              <a:buNone/>
              <a:defRPr sz="1800">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5" y="302552"/>
            <a:ext cx="11350666" cy="739343"/>
          </a:xfrm>
          <a:prstGeom prst="rect">
            <a:avLst/>
          </a:prstGeom>
        </p:spPr>
        <p:txBody>
          <a:bodyPr vert="horz" wrap="square" lIns="9144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7" name="Text Placeholder 3">
            <a:extLst>
              <a:ext uri="{FF2B5EF4-FFF2-40B4-BE49-F238E27FC236}">
                <a16:creationId xmlns:a16="http://schemas.microsoft.com/office/drawing/2014/main" id="{FC9B7BD6-AEB0-414B-803A-D694DC93C284}"/>
              </a:ext>
            </a:extLst>
          </p:cNvPr>
          <p:cNvSpPr>
            <a:spLocks noGrp="1"/>
          </p:cNvSpPr>
          <p:nvPr>
            <p:ph type="body" sz="quarter" idx="12" hasCustomPrompt="1"/>
          </p:nvPr>
        </p:nvSpPr>
        <p:spPr>
          <a:xfrm>
            <a:off x="426423" y="991608"/>
            <a:ext cx="11339774" cy="271592"/>
          </a:xfrm>
        </p:spPr>
        <p:txBody>
          <a:bodyPr wrap="square" lIns="91440" tIns="0" rIns="0" bIns="0">
            <a:spAutoFit/>
          </a:bodyPr>
          <a:lstStyle>
            <a:lvl1pPr marL="0" indent="0">
              <a:lnSpc>
                <a:spcPct val="90000"/>
              </a:lnSpc>
              <a:spcBef>
                <a:spcPts val="0"/>
              </a:spcBef>
              <a:spcAft>
                <a:spcPts val="1273"/>
              </a:spcAft>
              <a:buNone/>
              <a:defRPr sz="1961" b="0" i="0">
                <a:solidFill>
                  <a:srgbClr val="000000"/>
                </a:solidFill>
                <a:latin typeface="+mn-lt"/>
              </a:defRPr>
            </a:lvl1pPr>
            <a:lvl2pPr marL="224054" indent="0">
              <a:lnSpc>
                <a:spcPct val="90000"/>
              </a:lnSpc>
              <a:spcBef>
                <a:spcPts val="0"/>
              </a:spcBef>
              <a:spcAft>
                <a:spcPts val="1273"/>
              </a:spcAft>
              <a:buNone/>
              <a:defRPr sz="1961">
                <a:solidFill>
                  <a:schemeClr val="tx2"/>
                </a:solidFill>
              </a:defRPr>
            </a:lvl2pPr>
            <a:lvl3pPr marL="448107" indent="0">
              <a:spcBef>
                <a:spcPts val="0"/>
              </a:spcBef>
              <a:spcAft>
                <a:spcPts val="1273"/>
              </a:spcAft>
              <a:buNone/>
              <a:defRPr sz="1961"/>
            </a:lvl3pPr>
            <a:lvl4pPr marL="672161" indent="0">
              <a:spcBef>
                <a:spcPts val="0"/>
              </a:spcBef>
              <a:spcAft>
                <a:spcPts val="1273"/>
              </a:spcAft>
              <a:buNone/>
              <a:defRPr sz="1961"/>
            </a:lvl4pPr>
            <a:lvl5pPr marL="896214" indent="0">
              <a:buNone/>
              <a:defRPr/>
            </a:lvl5pPr>
          </a:lstStyle>
          <a:p>
            <a:pPr lvl="0"/>
            <a:r>
              <a:rPr lang="en-US"/>
              <a:t>Subtitle Segoe UI</a:t>
            </a:r>
          </a:p>
        </p:txBody>
      </p:sp>
    </p:spTree>
    <p:extLst>
      <p:ext uri="{BB962C8B-B14F-4D97-AF65-F5344CB8AC3E}">
        <p14:creationId xmlns:p14="http://schemas.microsoft.com/office/powerpoint/2010/main" val="2895115726"/>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1_Title &amp; body slide (with bullets)">
    <p:spTree>
      <p:nvGrpSpPr>
        <p:cNvPr id="1" name=""/>
        <p:cNvGrpSpPr/>
        <p:nvPr/>
      </p:nvGrpSpPr>
      <p:grpSpPr>
        <a:xfrm>
          <a:off x="0" y="0"/>
          <a:ext cx="0" cy="0"/>
          <a:chOff x="0" y="0"/>
          <a:chExt cx="0" cy="0"/>
        </a:xfrm>
      </p:grpSpPr>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5" y="302551"/>
            <a:ext cx="7586360" cy="758022"/>
          </a:xfrm>
          <a:prstGeom prst="rect">
            <a:avLst/>
          </a:prstGeom>
        </p:spPr>
        <p:txBody>
          <a:bodyPr vert="horz" wrap="square" lIns="9144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991608"/>
            <a:ext cx="7588860" cy="271592"/>
          </a:xfrm>
        </p:spPr>
        <p:txBody>
          <a:bodyPr wrap="square" lIns="91440" tIns="0" rIns="0" bIns="0">
            <a:spAutoFit/>
          </a:bodyPr>
          <a:lstStyle>
            <a:lvl1pPr marL="0" indent="0">
              <a:lnSpc>
                <a:spcPct val="90000"/>
              </a:lnSpc>
              <a:spcBef>
                <a:spcPts val="0"/>
              </a:spcBef>
              <a:spcAft>
                <a:spcPts val="1273"/>
              </a:spcAft>
              <a:buNone/>
              <a:defRPr sz="1961" b="0" i="0">
                <a:solidFill>
                  <a:srgbClr val="000000"/>
                </a:solidFill>
                <a:latin typeface="+mn-lt"/>
              </a:defRPr>
            </a:lvl1pPr>
            <a:lvl2pPr marL="224054" indent="0">
              <a:lnSpc>
                <a:spcPct val="90000"/>
              </a:lnSpc>
              <a:spcBef>
                <a:spcPts val="0"/>
              </a:spcBef>
              <a:spcAft>
                <a:spcPts val="1273"/>
              </a:spcAft>
              <a:buNone/>
              <a:defRPr sz="1961">
                <a:solidFill>
                  <a:schemeClr val="tx2"/>
                </a:solidFill>
              </a:defRPr>
            </a:lvl2pPr>
            <a:lvl3pPr marL="448107" indent="0">
              <a:spcBef>
                <a:spcPts val="0"/>
              </a:spcBef>
              <a:spcAft>
                <a:spcPts val="1273"/>
              </a:spcAft>
              <a:buNone/>
              <a:defRPr sz="1961"/>
            </a:lvl3pPr>
            <a:lvl4pPr marL="672161" indent="0">
              <a:spcBef>
                <a:spcPts val="0"/>
              </a:spcBef>
              <a:spcAft>
                <a:spcPts val="1273"/>
              </a:spcAft>
              <a:buNone/>
              <a:defRPr sz="1961"/>
            </a:lvl4pPr>
            <a:lvl5pPr marL="896214" indent="0">
              <a:buNone/>
              <a:defRPr/>
            </a:lvl5pPr>
          </a:lstStyle>
          <a:p>
            <a:pPr lvl="0"/>
            <a:r>
              <a:rPr lang="en-US"/>
              <a:t>Subtitle Segoe UI</a:t>
            </a:r>
          </a:p>
        </p:txBody>
      </p:sp>
      <p:sp>
        <p:nvSpPr>
          <p:cNvPr id="4" name="Text Placeholder 3">
            <a:extLst>
              <a:ext uri="{FF2B5EF4-FFF2-40B4-BE49-F238E27FC236}">
                <a16:creationId xmlns:a16="http://schemas.microsoft.com/office/drawing/2014/main" id="{FA7626C7-7042-4BA3-8CEC-E87FE515C1F8}"/>
              </a:ext>
            </a:extLst>
          </p:cNvPr>
          <p:cNvSpPr>
            <a:spLocks noGrp="1"/>
          </p:cNvSpPr>
          <p:nvPr>
            <p:ph type="body" sz="quarter" idx="10" hasCustomPrompt="1"/>
          </p:nvPr>
        </p:nvSpPr>
        <p:spPr>
          <a:xfrm>
            <a:off x="426424" y="2145841"/>
            <a:ext cx="7586360" cy="829458"/>
          </a:xfrm>
        </p:spPr>
        <p:txBody>
          <a:bodyPr wrap="square" lIns="91440" tIns="0" rIns="0" bIns="0">
            <a:spAutoFit/>
          </a:bodyPr>
          <a:lstStyle>
            <a:lvl1pPr marL="0" indent="0">
              <a:lnSpc>
                <a:spcPct val="90000"/>
              </a:lnSpc>
              <a:spcBef>
                <a:spcPts val="0"/>
              </a:spcBef>
              <a:spcAft>
                <a:spcPts val="988"/>
              </a:spcAft>
              <a:buNone/>
              <a:defRPr sz="1800" b="0" i="0">
                <a:solidFill>
                  <a:schemeClr val="tx2"/>
                </a:solidFill>
                <a:latin typeface="+mj-lt"/>
              </a:defRPr>
            </a:lvl1pPr>
            <a:lvl2pPr marL="0" indent="0">
              <a:lnSpc>
                <a:spcPct val="90000"/>
              </a:lnSpc>
              <a:spcBef>
                <a:spcPts val="0"/>
              </a:spcBef>
              <a:spcAft>
                <a:spcPts val="488"/>
              </a:spcAft>
              <a:buNone/>
              <a:defRPr sz="1600">
                <a:solidFill>
                  <a:srgbClr val="000000"/>
                </a:solidFill>
              </a:defRPr>
            </a:lvl2pPr>
            <a:lvl3pPr marL="0" indent="0">
              <a:spcBef>
                <a:spcPts val="0"/>
              </a:spcBef>
              <a:spcAft>
                <a:spcPts val="1273"/>
              </a:spcAft>
              <a:buNone/>
              <a:defRPr sz="1200" spc="20" baseline="0">
                <a:solidFill>
                  <a:schemeClr val="tx1"/>
                </a:solidFill>
                <a:latin typeface="+mj-lt"/>
              </a:defRPr>
            </a:lvl3pPr>
            <a:lvl4pPr marL="672161" indent="0">
              <a:spcBef>
                <a:spcPts val="0"/>
              </a:spcBef>
              <a:spcAft>
                <a:spcPts val="1273"/>
              </a:spcAft>
              <a:buNone/>
              <a:defRPr sz="1961"/>
            </a:lvl4pPr>
            <a:lvl5pPr marL="896214" indent="0">
              <a:buNone/>
              <a:defRPr/>
            </a:lvl5pPr>
          </a:lstStyle>
          <a:p>
            <a:pPr lvl="0"/>
            <a:r>
              <a:rPr lang="en-US"/>
              <a:t>First level Segoe UI 24pt</a:t>
            </a:r>
          </a:p>
          <a:p>
            <a:pPr lvl="1"/>
            <a:r>
              <a:rPr lang="en-US"/>
              <a:t>Second level Segoe UI 16pt</a:t>
            </a:r>
          </a:p>
          <a:p>
            <a:pPr lvl="2"/>
            <a:r>
              <a:rPr lang="en-US"/>
              <a:t>THIRD LEVEL SEGOE UI 12PT</a:t>
            </a:r>
          </a:p>
        </p:txBody>
      </p:sp>
    </p:spTree>
    <p:extLst>
      <p:ext uri="{BB962C8B-B14F-4D97-AF65-F5344CB8AC3E}">
        <p14:creationId xmlns:p14="http://schemas.microsoft.com/office/powerpoint/2010/main" val="945544731"/>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302551"/>
            <a:ext cx="11336039" cy="758022"/>
          </a:xfrm>
          <a:prstGeom prst="rect">
            <a:avLst/>
          </a:prstGeom>
        </p:spPr>
        <p:txBody>
          <a:bodyPr vert="horz" wrap="square" lIns="9144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991608"/>
            <a:ext cx="11339774" cy="271592"/>
          </a:xfrm>
        </p:spPr>
        <p:txBody>
          <a:bodyPr wrap="square" lIns="91440" tIns="0" rIns="0" bIns="0">
            <a:spAutoFit/>
          </a:bodyPr>
          <a:lstStyle>
            <a:lvl1pPr marL="0" indent="0">
              <a:lnSpc>
                <a:spcPct val="90000"/>
              </a:lnSpc>
              <a:spcBef>
                <a:spcPts val="0"/>
              </a:spcBef>
              <a:spcAft>
                <a:spcPts val="1273"/>
              </a:spcAft>
              <a:buNone/>
              <a:defRPr sz="1961" b="0" i="0">
                <a:solidFill>
                  <a:srgbClr val="000000"/>
                </a:solidFill>
                <a:latin typeface="+mn-lt"/>
              </a:defRPr>
            </a:lvl1pPr>
            <a:lvl2pPr marL="224054" indent="0">
              <a:lnSpc>
                <a:spcPct val="90000"/>
              </a:lnSpc>
              <a:spcBef>
                <a:spcPts val="0"/>
              </a:spcBef>
              <a:spcAft>
                <a:spcPts val="1273"/>
              </a:spcAft>
              <a:buNone/>
              <a:defRPr sz="1961">
                <a:solidFill>
                  <a:schemeClr val="tx2"/>
                </a:solidFill>
              </a:defRPr>
            </a:lvl2pPr>
            <a:lvl3pPr marL="448107" indent="0">
              <a:spcBef>
                <a:spcPts val="0"/>
              </a:spcBef>
              <a:spcAft>
                <a:spcPts val="1273"/>
              </a:spcAft>
              <a:buNone/>
              <a:defRPr sz="1961"/>
            </a:lvl3pPr>
            <a:lvl4pPr marL="672161" indent="0">
              <a:spcBef>
                <a:spcPts val="0"/>
              </a:spcBef>
              <a:spcAft>
                <a:spcPts val="1273"/>
              </a:spcAft>
              <a:buNone/>
              <a:defRPr sz="1961"/>
            </a:lvl4pPr>
            <a:lvl5pPr marL="896214" indent="0">
              <a:buNone/>
              <a:defRPr/>
            </a:lvl5pPr>
          </a:lstStyle>
          <a:p>
            <a:pPr lvl="0"/>
            <a:r>
              <a:rPr lang="en-US"/>
              <a:t>Subtitle Segoe UI</a:t>
            </a:r>
          </a:p>
        </p:txBody>
      </p:sp>
    </p:spTree>
    <p:extLst>
      <p:ext uri="{BB962C8B-B14F-4D97-AF65-F5344CB8AC3E}">
        <p14:creationId xmlns:p14="http://schemas.microsoft.com/office/powerpoint/2010/main" val="2167542854"/>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302551"/>
            <a:ext cx="11336039" cy="758022"/>
          </a:xfrm>
          <a:prstGeom prst="rect">
            <a:avLst/>
          </a:prstGeom>
        </p:spPr>
        <p:txBody>
          <a:bodyPr vert="horz" wrap="square" lIns="9144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2324620859"/>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2" y="2145841"/>
            <a:ext cx="5780073" cy="3756460"/>
          </a:xfrm>
        </p:spPr>
        <p:txBody>
          <a:bodyPr anchor="ctr">
            <a:noAutofit/>
          </a:bodyPr>
          <a:lstStyle>
            <a:lvl1pPr algn="ctr">
              <a:defRPr sz="1961">
                <a:latin typeface="+mj-lt"/>
              </a:defRPr>
            </a:lvl1pPr>
          </a:lstStyle>
          <a:p>
            <a:r>
              <a:rPr lang="en-US"/>
              <a:t>Drop photo here</a:t>
            </a:r>
          </a:p>
        </p:txBody>
      </p:sp>
      <p:sp>
        <p:nvSpPr>
          <p:cNvPr id="4" name="Text Placeholder 3"/>
          <p:cNvSpPr>
            <a:spLocks noGrp="1"/>
          </p:cNvSpPr>
          <p:nvPr>
            <p:ph type="body" sz="quarter" idx="10" hasCustomPrompt="1"/>
          </p:nvPr>
        </p:nvSpPr>
        <p:spPr>
          <a:xfrm>
            <a:off x="426424" y="2145842"/>
            <a:ext cx="5138175" cy="2573509"/>
          </a:xfrm>
        </p:spPr>
        <p:txBody>
          <a:bodyPr wrap="square" lIns="0" tIns="0" rIns="0" bIns="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07" indent="0">
              <a:buNone/>
              <a:defRPr/>
            </a:lvl3pPr>
            <a:lvl4pPr marL="672161" indent="0">
              <a:buNone/>
              <a:defRPr/>
            </a:lvl4pPr>
            <a:lvl5pPr marL="896214"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6"/>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Device layout</a:t>
            </a:r>
          </a:p>
        </p:txBody>
      </p:sp>
    </p:spTree>
    <p:extLst>
      <p:ext uri="{BB962C8B-B14F-4D97-AF65-F5344CB8AC3E}">
        <p14:creationId xmlns:p14="http://schemas.microsoft.com/office/powerpoint/2010/main" val="4146677112"/>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26426" y="1599723"/>
            <a:ext cx="3632388"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897219"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6" name="Rectangle 5"/>
          <p:cNvSpPr/>
          <p:nvPr userDrawn="1"/>
        </p:nvSpPr>
        <p:spPr bwMode="auto">
          <a:xfrm>
            <a:off x="4281363" y="1599723"/>
            <a:ext cx="3623052"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26965" y="1599723"/>
            <a:ext cx="3635499"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746694"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8598491"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6"/>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26426" y="4927922"/>
            <a:ext cx="3627659" cy="1307666"/>
          </a:xfrm>
        </p:spPr>
        <p:txBody>
          <a:bodyPr lIns="0" tIns="0" rIns="0" bIns="0"/>
          <a:lstStyle>
            <a:lvl1pPr marL="0" indent="0">
              <a:lnSpc>
                <a:spcPct val="100000"/>
              </a:lnSpc>
              <a:spcBef>
                <a:spcPts val="0"/>
              </a:spcBef>
              <a:spcAft>
                <a:spcPts val="784"/>
              </a:spcAft>
              <a:buNone/>
              <a:defRPr sz="1567" b="1">
                <a:solidFill>
                  <a:schemeClr val="tx2"/>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281363" y="4927922"/>
            <a:ext cx="3623051" cy="1307666"/>
          </a:xfrm>
        </p:spPr>
        <p:txBody>
          <a:bodyPr lIns="0" tIns="0" rIns="0" bIns="0"/>
          <a:lstStyle>
            <a:lvl1pPr marL="0" indent="0">
              <a:lnSpc>
                <a:spcPct val="100000"/>
              </a:lnSpc>
              <a:spcBef>
                <a:spcPts val="0"/>
              </a:spcBef>
              <a:spcAft>
                <a:spcPts val="784"/>
              </a:spcAft>
              <a:buNone/>
              <a:defRPr sz="1567">
                <a:solidFill>
                  <a:schemeClr val="tx2"/>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126964" y="4927922"/>
            <a:ext cx="3635502" cy="1307666"/>
          </a:xfrm>
        </p:spPr>
        <p:txBody>
          <a:bodyPr lIns="0" tIns="0" rIns="0" bIns="0"/>
          <a:lstStyle>
            <a:lvl1pPr marL="0" indent="0">
              <a:lnSpc>
                <a:spcPct val="100000"/>
              </a:lnSpc>
              <a:spcBef>
                <a:spcPts val="0"/>
              </a:spcBef>
              <a:spcAft>
                <a:spcPts val="784"/>
              </a:spcAft>
              <a:buNone/>
              <a:defRPr sz="1567">
                <a:solidFill>
                  <a:schemeClr val="tx2"/>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85377056"/>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9794495-5E9E-4F03-8177-05C1A09C868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30BE9A7-BAF3-4088-89AB-E1A8B2C464B0}"/>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3ED6B1-9AF6-460B-B706-3C9379787FAF}"/>
              </a:ext>
            </a:extLst>
          </p:cNvPr>
          <p:cNvSpPr>
            <a:spLocks noGrp="1"/>
          </p:cNvSpPr>
          <p:nvPr>
            <p:ph type="dt" sz="half" idx="10"/>
          </p:nvPr>
        </p:nvSpPr>
        <p:spPr/>
        <p:txBody>
          <a:bodyPr/>
          <a:lstStyle/>
          <a:p>
            <a:fld id="{5E590772-D230-4A71-B0D4-E26AD6BE4A36}" type="datetimeFigureOut">
              <a:rPr lang="en-US" smtClean="0"/>
              <a:t>5/18/2020</a:t>
            </a:fld>
            <a:endParaRPr lang="en-US"/>
          </a:p>
        </p:txBody>
      </p:sp>
      <p:sp>
        <p:nvSpPr>
          <p:cNvPr id="5" name="Footer Placeholder 4">
            <a:extLst>
              <a:ext uri="{FF2B5EF4-FFF2-40B4-BE49-F238E27FC236}">
                <a16:creationId xmlns:a16="http://schemas.microsoft.com/office/drawing/2014/main" id="{3719D7C6-BF31-4A6A-9D25-6BDA1B7BAA9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B8F24F0-B3E2-4864-9C06-2E507FEDC4F0}"/>
              </a:ext>
            </a:extLst>
          </p:cNvPr>
          <p:cNvSpPr>
            <a:spLocks noGrp="1"/>
          </p:cNvSpPr>
          <p:nvPr>
            <p:ph type="sldNum" sz="quarter" idx="12"/>
          </p:nvPr>
        </p:nvSpPr>
        <p:spPr/>
        <p:txBody>
          <a:bodyPr/>
          <a:lstStyle/>
          <a:p>
            <a:fld id="{5CC0923F-946A-4485-BBE0-FD3B8FBF9A37}" type="slidenum">
              <a:rPr lang="en-US" smtClean="0"/>
              <a:t>‹#›</a:t>
            </a:fld>
            <a:endParaRPr lang="en-US"/>
          </a:p>
        </p:txBody>
      </p:sp>
    </p:spTree>
    <p:extLst>
      <p:ext uri="{BB962C8B-B14F-4D97-AF65-F5344CB8AC3E}">
        <p14:creationId xmlns:p14="http://schemas.microsoft.com/office/powerpoint/2010/main" val="3298652037"/>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109047" y="1590386"/>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214841" y="1590386"/>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20634" y="1590386"/>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26426" y="1590386"/>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26424" y="435824"/>
            <a:ext cx="11336039" cy="744014"/>
          </a:xfrm>
        </p:spPr>
        <p:txBody>
          <a:bodyPr/>
          <a:lstStyle>
            <a:lvl1pPr>
              <a:defRPr/>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26426" y="4927922"/>
            <a:ext cx="2653417" cy="1307666"/>
          </a:xfrm>
        </p:spPr>
        <p:txBody>
          <a:bodyPr lIns="0" tIns="0" rIns="0" bIns="0"/>
          <a:lstStyle>
            <a:lvl1pPr marL="0" indent="0">
              <a:lnSpc>
                <a:spcPct val="100000"/>
              </a:lnSpc>
              <a:spcBef>
                <a:spcPts val="0"/>
              </a:spcBef>
              <a:spcAft>
                <a:spcPts val="784"/>
              </a:spcAft>
              <a:buNone/>
              <a:defRPr sz="1567" b="1">
                <a:solidFill>
                  <a:schemeClr val="tx2"/>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4" y="4927922"/>
            <a:ext cx="2653417" cy="1307666"/>
          </a:xfrm>
        </p:spPr>
        <p:txBody>
          <a:bodyPr lIns="0" tIns="0" rIns="0" bIns="0"/>
          <a:lstStyle>
            <a:lvl1pPr marL="0" indent="0">
              <a:lnSpc>
                <a:spcPct val="100000"/>
              </a:lnSpc>
              <a:spcBef>
                <a:spcPts val="0"/>
              </a:spcBef>
              <a:spcAft>
                <a:spcPts val="784"/>
              </a:spcAft>
              <a:buNone/>
              <a:defRPr sz="1567">
                <a:solidFill>
                  <a:schemeClr val="tx2"/>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1" y="4927922"/>
            <a:ext cx="2653417" cy="1307666"/>
          </a:xfrm>
        </p:spPr>
        <p:txBody>
          <a:bodyPr lIns="0" tIns="0" rIns="0" bIns="0"/>
          <a:lstStyle>
            <a:lvl1pPr marL="0" indent="0">
              <a:lnSpc>
                <a:spcPct val="100000"/>
              </a:lnSpc>
              <a:spcBef>
                <a:spcPts val="0"/>
              </a:spcBef>
              <a:spcAft>
                <a:spcPts val="784"/>
              </a:spcAft>
              <a:buNone/>
              <a:defRPr sz="1567">
                <a:solidFill>
                  <a:schemeClr val="tx2"/>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109047" y="4927922"/>
            <a:ext cx="2653417" cy="1307666"/>
          </a:xfrm>
        </p:spPr>
        <p:txBody>
          <a:bodyPr lIns="0" tIns="0" rIns="0" bIns="0"/>
          <a:lstStyle>
            <a:lvl1pPr marL="0" indent="0">
              <a:lnSpc>
                <a:spcPct val="100000"/>
              </a:lnSpc>
              <a:spcBef>
                <a:spcPts val="0"/>
              </a:spcBef>
              <a:spcAft>
                <a:spcPts val="784"/>
              </a:spcAft>
              <a:buNone/>
              <a:defRPr sz="1567">
                <a:solidFill>
                  <a:schemeClr val="tx2"/>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1705639055"/>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2135536"/>
            <a:ext cx="11336039" cy="4288197"/>
          </a:xfrm>
        </p:spPr>
        <p:txBody>
          <a:bodyPr bIns="1737360" anchor="ctr">
            <a:noAutofit/>
          </a:bodyPr>
          <a:lstStyle>
            <a:lvl1pPr algn="ctr">
              <a:defRPr sz="1961">
                <a:solidFill>
                  <a:srgbClr val="000000"/>
                </a:solidFill>
                <a:latin typeface="+mj-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440496"/>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Table layout</a:t>
            </a:r>
          </a:p>
        </p:txBody>
      </p:sp>
    </p:spTree>
    <p:extLst>
      <p:ext uri="{BB962C8B-B14F-4D97-AF65-F5344CB8AC3E}">
        <p14:creationId xmlns:p14="http://schemas.microsoft.com/office/powerpoint/2010/main" val="806955159"/>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293" spc="-147" dirty="0">
                <a:solidFill>
                  <a:srgbClr val="000000"/>
                </a:solidFill>
              </a:defRPr>
            </a:lvl1pPr>
          </a:lstStyle>
          <a:p>
            <a:pPr marL="0" lvl="0">
              <a:lnSpc>
                <a:spcPts val="5489"/>
              </a:lnSpc>
            </a:pPr>
            <a:r>
              <a:rPr lang="en-US"/>
              <a:t>Section title</a:t>
            </a:r>
          </a:p>
        </p:txBody>
      </p:sp>
    </p:spTree>
    <p:extLst>
      <p:ext uri="{BB962C8B-B14F-4D97-AF65-F5344CB8AC3E}">
        <p14:creationId xmlns:p14="http://schemas.microsoft.com/office/powerpoint/2010/main" val="682356418"/>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Section title black">
    <p:bg>
      <p:bgRef idx="1001">
        <a:schemeClr val="bg1"/>
      </p:bgRef>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293" spc="-147" dirty="0">
                <a:solidFill>
                  <a:schemeClr val="tx1"/>
                </a:solidFill>
              </a:defRPr>
            </a:lvl1pPr>
          </a:lstStyle>
          <a:p>
            <a:pPr marL="0" lvl="0">
              <a:lnSpc>
                <a:spcPts val="5489"/>
              </a:lnSpc>
            </a:pPr>
            <a:r>
              <a:rPr lang="en-US"/>
              <a:t>Section title</a:t>
            </a:r>
          </a:p>
        </p:txBody>
      </p:sp>
    </p:spTree>
    <p:extLst>
      <p:ext uri="{BB962C8B-B14F-4D97-AF65-F5344CB8AC3E}">
        <p14:creationId xmlns:p14="http://schemas.microsoft.com/office/powerpoint/2010/main" val="28928899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Section title blue">
    <p:bg>
      <p:bgRef idx="1001">
        <a:schemeClr val="bg2"/>
      </p:bgRef>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1515036" y="3429001"/>
            <a:ext cx="9152965" cy="2029939"/>
          </a:xfrm>
          <a:noFill/>
        </p:spPr>
        <p:txBody>
          <a:bodyPr vert="horz" wrap="square" lIns="0" tIns="0" rIns="0" bIns="0" rtlCol="0" anchor="t" anchorCtr="0">
            <a:noAutofit/>
          </a:bodyPr>
          <a:lstStyle>
            <a:lvl1pPr algn="ctr">
              <a:lnSpc>
                <a:spcPct val="90000"/>
              </a:lnSpc>
              <a:defRPr lang="en-US" sz="4000" spc="30" baseline="0" dirty="0">
                <a:solidFill>
                  <a:schemeClr val="tx1"/>
                </a:solidFill>
              </a:defRPr>
            </a:lvl1pPr>
          </a:lstStyle>
          <a:p>
            <a:pPr marL="0" lvl="0">
              <a:lnSpc>
                <a:spcPts val="5489"/>
              </a:lnSpc>
            </a:pPr>
            <a:r>
              <a:rPr lang="en-US"/>
              <a:t>Section title</a:t>
            </a:r>
          </a:p>
        </p:txBody>
      </p:sp>
    </p:spTree>
    <p:extLst>
      <p:ext uri="{BB962C8B-B14F-4D97-AF65-F5344CB8AC3E}">
        <p14:creationId xmlns:p14="http://schemas.microsoft.com/office/powerpoint/2010/main" val="232458544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21639133"/>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26424" y="1829711"/>
            <a:ext cx="7477989" cy="1473396"/>
          </a:xfrm>
          <a:noFill/>
        </p:spPr>
        <p:txBody>
          <a:bodyPr lIns="0" tIns="0" rIns="0" bIns="0" anchor="t" anchorCtr="0"/>
          <a:lstStyle>
            <a:lvl1pPr>
              <a:lnSpc>
                <a:spcPct val="100000"/>
              </a:lnSpc>
              <a:spcAft>
                <a:spcPts val="1273"/>
              </a:spcAft>
              <a:defRPr sz="2549" spc="-147" baseline="0">
                <a:solidFill>
                  <a:schemeClr val="tx1"/>
                </a:soli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rgbClr val="000000"/>
                </a:solidFill>
                <a:cs typeface="Segoe UI" pitchFamily="34" charset="0"/>
              </a:rPr>
              <a:t>© Copyright Microsoft Corporation. All rights reserved. </a:t>
            </a:r>
          </a:p>
        </p:txBody>
      </p:sp>
      <p:pic>
        <p:nvPicPr>
          <p:cNvPr id="8" name="Picture 7">
            <a:extLst>
              <a:ext uri="{FF2B5EF4-FFF2-40B4-BE49-F238E27FC236}">
                <a16:creationId xmlns:a16="http://schemas.microsoft.com/office/drawing/2014/main" id="{944C8B45-9D01-4389-94BD-CBAF3D8B350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29545" y="437137"/>
            <a:ext cx="896425" cy="190218"/>
          </a:xfrm>
          <a:prstGeom prst="rect">
            <a:avLst/>
          </a:prstGeom>
        </p:spPr>
      </p:pic>
    </p:spTree>
    <p:extLst>
      <p:ext uri="{BB962C8B-B14F-4D97-AF65-F5344CB8AC3E}">
        <p14:creationId xmlns:p14="http://schemas.microsoft.com/office/powerpoint/2010/main" val="3170439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hank you blu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3"/>
              </a:spcAft>
              <a:defRPr sz="2549" spc="-147" baseline="0">
                <a:solidFill>
                  <a:schemeClr val="tx1"/>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28682" y="437140"/>
            <a:ext cx="896425" cy="191140"/>
          </a:xfrm>
          <a:prstGeom prst="rect">
            <a:avLst/>
          </a:prstGeom>
        </p:spPr>
      </p:pic>
    </p:spTree>
    <p:extLst>
      <p:ext uri="{BB962C8B-B14F-4D97-AF65-F5344CB8AC3E}">
        <p14:creationId xmlns:p14="http://schemas.microsoft.com/office/powerpoint/2010/main" val="30901637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89" y="3029995"/>
            <a:ext cx="9630389" cy="1793104"/>
          </a:xfrm>
          <a:noFill/>
        </p:spPr>
        <p:txBody>
          <a:bodyPr lIns="0" tIns="0" rIns="0" bIns="182880" anchor="b" anchorCtr="0"/>
          <a:lstStyle>
            <a:lvl1pPr>
              <a:defRPr sz="4705" strike="noStrike" spc="-49" baseline="0">
                <a:solidFill>
                  <a:schemeClr val="tx2"/>
                </a:solidFill>
              </a:defRPr>
            </a:lvl1pPr>
          </a:lstStyle>
          <a:p>
            <a:r>
              <a:rPr lang="en-US"/>
              <a:t>Microsoft Azure </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1" y="4847660"/>
            <a:ext cx="9602819" cy="745370"/>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38318646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1" y="4847661"/>
            <a:ext cx="9609045"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1" y="3029995"/>
            <a:ext cx="963038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Tree>
    <p:extLst>
      <p:ext uri="{BB962C8B-B14F-4D97-AF65-F5344CB8AC3E}">
        <p14:creationId xmlns:p14="http://schemas.microsoft.com/office/powerpoint/2010/main" val="6006651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302551"/>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934667866"/>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8" name="Picture 7">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9" name="Rectangle 8">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11" name="Rectangle 10">
            <a:extLst>
              <a:ext uri="{FF2B5EF4-FFF2-40B4-BE49-F238E27FC236}">
                <a16:creationId xmlns:a16="http://schemas.microsoft.com/office/drawing/2014/main" id="{13532A61-7338-495C-8787-A222781205FF}"/>
              </a:ext>
            </a:extLst>
          </p:cNvPr>
          <p:cNvSpPr/>
          <p:nvPr userDrawn="1"/>
        </p:nvSpPr>
        <p:spPr bwMode="auto">
          <a:xfrm>
            <a:off x="426424" y="212826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2" y="4495237"/>
            <a:ext cx="6507352"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0"/>
            <a:ext cx="6564802" cy="1793104"/>
          </a:xfrm>
          <a:noFill/>
        </p:spPr>
        <p:txBody>
          <a:bodyPr lIns="0" tIns="0" rIns="0" bIns="182880" anchor="b" anchorCtr="0"/>
          <a:lstStyle>
            <a:lvl1pPr>
              <a:defRPr sz="4705" strike="noStrike" spc="-49" baseline="0">
                <a:solidFill>
                  <a:schemeClr val="bg1"/>
                </a:solidFill>
              </a:defRPr>
            </a:lvl1pPr>
          </a:lstStyle>
          <a:p>
            <a:r>
              <a:rPr lang="en-US"/>
              <a:t>Microsoft 365 title or event name</a:t>
            </a:r>
          </a:p>
        </p:txBody>
      </p:sp>
      <p:pic>
        <p:nvPicPr>
          <p:cNvPr id="12" name="Picture 11">
            <a:extLst>
              <a:ext uri="{FF2B5EF4-FFF2-40B4-BE49-F238E27FC236}">
                <a16:creationId xmlns:a16="http://schemas.microsoft.com/office/drawing/2014/main" id="{6147B7F7-3EAA-3540-BC65-00BDB110EAC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9466206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5" name="Picture 4">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6" name="Rectangle 5">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7" name="Rectangle 6">
            <a:extLst>
              <a:ext uri="{FF2B5EF4-FFF2-40B4-BE49-F238E27FC236}">
                <a16:creationId xmlns:a16="http://schemas.microsoft.com/office/drawing/2014/main" id="{13532A61-7338-495C-8787-A222781205FF}"/>
              </a:ext>
            </a:extLst>
          </p:cNvPr>
          <p:cNvSpPr/>
          <p:nvPr userDrawn="1"/>
        </p:nvSpPr>
        <p:spPr bwMode="auto">
          <a:xfrm>
            <a:off x="428681" y="2161468"/>
            <a:ext cx="7477989" cy="35862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2" y="4495237"/>
            <a:ext cx="6507352" cy="724246"/>
          </a:xfrm>
        </p:spPr>
        <p:txBody>
          <a:bodyPr/>
          <a:lstStyle>
            <a:lvl1pPr>
              <a:defRPr sz="1765">
                <a:solidFill>
                  <a:schemeClr val="tx1"/>
                </a:solidFill>
              </a:defRPr>
            </a:lvl1pPr>
            <a:lvl2pPr>
              <a:defRPr sz="1765">
                <a:solidFill>
                  <a:schemeClr val="tx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0"/>
            <a:ext cx="6564802" cy="1793104"/>
          </a:xfrm>
          <a:noFill/>
        </p:spPr>
        <p:txBody>
          <a:bodyPr lIns="0" tIns="0" rIns="0" bIns="182880" anchor="b" anchorCtr="0"/>
          <a:lstStyle>
            <a:lvl1pPr>
              <a:defRPr sz="4705" strike="noStrike" spc="-49" baseline="0">
                <a:solidFill>
                  <a:schemeClr val="tx2"/>
                </a:solidFill>
              </a:defRPr>
            </a:lvl1pPr>
          </a:lstStyle>
          <a:p>
            <a:r>
              <a:rPr lang="en-US"/>
              <a:t>Microsoft 365 title or event name</a:t>
            </a:r>
          </a:p>
        </p:txBody>
      </p:sp>
      <p:pic>
        <p:nvPicPr>
          <p:cNvPr id="10" name="Picture 9">
            <a:extLst>
              <a:ext uri="{FF2B5EF4-FFF2-40B4-BE49-F238E27FC236}">
                <a16:creationId xmlns:a16="http://schemas.microsoft.com/office/drawing/2014/main" id="{6147B7F7-3EAA-3540-BC65-00BDB110EAC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2713261207"/>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p:spPr>
        <p:txBody>
          <a:bodyPr lIns="0" tIns="0" rIns="0" bIns="0"/>
          <a:lstStyle>
            <a:lvl1pPr>
              <a:defRPr sz="1765"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229843" y="1168943"/>
            <a:ext cx="3837818" cy="3786998"/>
          </a:xfr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4265199453"/>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2"/>
            <a:ext cx="11306469" cy="603538"/>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93" indent="0">
              <a:buNone/>
              <a:defRPr/>
            </a:lvl3pPr>
            <a:lvl4pPr marL="672290" indent="0">
              <a:buNone/>
              <a:defRPr/>
            </a:lvl4pPr>
            <a:lvl5pPr marL="896386"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5" y="3151388"/>
            <a:ext cx="11306469" cy="443839"/>
          </a:xfr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chemeClr val="tx1"/>
                </a:solidFill>
              </a:defRPr>
            </a:lvl2pPr>
            <a:lvl3pPr marL="448193" indent="0">
              <a:buNone/>
              <a:defRPr/>
            </a:lvl3pPr>
            <a:lvl4pPr marL="672290" indent="0">
              <a:buNone/>
              <a:defRPr/>
            </a:lvl4pPr>
            <a:lvl5pPr marL="896386"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5" y="4352947"/>
            <a:ext cx="11306469" cy="331946"/>
          </a:xfr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chemeClr val="tx1"/>
                </a:solidFill>
              </a:defRPr>
            </a:lvl2pPr>
            <a:lvl3pPr marL="448193" indent="0">
              <a:buNone/>
              <a:defRPr/>
            </a:lvl3pPr>
            <a:lvl4pPr marL="672290"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045192359"/>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922587"/>
            <a:ext cx="9384447" cy="603538"/>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5" y="3151388"/>
            <a:ext cx="3618381" cy="2675220"/>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675220"/>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675220"/>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626490747"/>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3"/>
            <a:ext cx="3618381" cy="2435151"/>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1" y="2363623"/>
            <a:ext cx="3618381" cy="2435151"/>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434843407"/>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64958" y="1599724"/>
            <a:ext cx="3609417" cy="3099393"/>
          </a:xfrm>
          <a:blipFill>
            <a:blip r:embed="rId2"/>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5"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00039" y="1599724"/>
            <a:ext cx="3609417" cy="3099393"/>
          </a:xfrm>
          <a:blipFill>
            <a:blip r:embed="rId3"/>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144083" y="1599722"/>
            <a:ext cx="3609417" cy="3099394"/>
          </a:xfrm>
          <a:blipFill>
            <a:blip r:embed="rId4"/>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1"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2" name="Footer Placeholder 14">
            <a:extLst>
              <a:ext uri="{FF2B5EF4-FFF2-40B4-BE49-F238E27FC236}">
                <a16:creationId xmlns:a16="http://schemas.microsoft.com/office/drawing/2014/main" id="{CA59C6B7-B917-1840-9DE3-C346678711AC}"/>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587138871"/>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6"/>
            <a:ext cx="1693247" cy="895855"/>
          </a:xfrm>
        </p:spPr>
        <p:txBody>
          <a:bodyPr>
            <a:noAutofit/>
          </a:bodyPr>
          <a:lstStyle>
            <a:lvl1pPr marL="0" indent="0">
              <a:buNone/>
              <a:defRPr sz="1961"/>
            </a:lvl1pPr>
          </a:lstStyle>
          <a:p>
            <a:pPr lvl="0"/>
            <a:r>
              <a:rPr lang="en-US"/>
              <a:t>Picture</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8"/>
            <a:ext cx="1693247" cy="2778790"/>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378328"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00662"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222995"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145328"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067660"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378328" y="2158886"/>
            <a:ext cx="1693247" cy="895855"/>
          </a:xfrm>
        </p:spPr>
        <p:txBody>
          <a:bodyPr>
            <a:noAutofit/>
          </a:bodyPr>
          <a:lstStyle>
            <a:lvl1pPr marL="0" indent="0">
              <a:buNone/>
              <a:defRPr sz="1961"/>
            </a:lvl1pPr>
          </a:lstStyle>
          <a:p>
            <a:pPr lvl="0"/>
            <a:r>
              <a:rPr lang="en-US"/>
              <a:t>Picture</a:t>
            </a:r>
          </a:p>
        </p:txBody>
      </p:sp>
      <p:sp>
        <p:nvSpPr>
          <p:cNvPr id="26" name="Content Placeholder 15"/>
          <p:cNvSpPr>
            <a:spLocks noGrp="1"/>
          </p:cNvSpPr>
          <p:nvPr>
            <p:ph sz="quarter" idx="27" hasCustomPrompt="1"/>
          </p:nvPr>
        </p:nvSpPr>
        <p:spPr>
          <a:xfrm>
            <a:off x="4300662" y="2158886"/>
            <a:ext cx="1693247" cy="895855"/>
          </a:xfrm>
        </p:spPr>
        <p:txBody>
          <a:bodyPr>
            <a:noAutofit/>
          </a:bodyPr>
          <a:lstStyle>
            <a:lvl1pPr marL="0" indent="0">
              <a:buNone/>
              <a:defRPr sz="1961"/>
            </a:lvl1pPr>
          </a:lstStyle>
          <a:p>
            <a:pPr lvl="0"/>
            <a:r>
              <a:rPr lang="en-US"/>
              <a:t>Picture</a:t>
            </a:r>
          </a:p>
        </p:txBody>
      </p:sp>
      <p:sp>
        <p:nvSpPr>
          <p:cNvPr id="27" name="Content Placeholder 15"/>
          <p:cNvSpPr>
            <a:spLocks noGrp="1"/>
          </p:cNvSpPr>
          <p:nvPr>
            <p:ph sz="quarter" idx="28" hasCustomPrompt="1"/>
          </p:nvPr>
        </p:nvSpPr>
        <p:spPr>
          <a:xfrm>
            <a:off x="6222995" y="2158886"/>
            <a:ext cx="1693247" cy="895855"/>
          </a:xfrm>
        </p:spPr>
        <p:txBody>
          <a:bodyPr>
            <a:noAutofit/>
          </a:bodyPr>
          <a:lstStyle>
            <a:lvl1pPr marL="0" indent="0">
              <a:buNone/>
              <a:defRPr sz="1961"/>
            </a:lvl1pPr>
          </a:lstStyle>
          <a:p>
            <a:pPr lvl="0"/>
            <a:r>
              <a:rPr lang="en-US"/>
              <a:t>Picture</a:t>
            </a:r>
          </a:p>
        </p:txBody>
      </p:sp>
      <p:sp>
        <p:nvSpPr>
          <p:cNvPr id="28" name="Content Placeholder 15"/>
          <p:cNvSpPr>
            <a:spLocks noGrp="1"/>
          </p:cNvSpPr>
          <p:nvPr>
            <p:ph sz="quarter" idx="29" hasCustomPrompt="1"/>
          </p:nvPr>
        </p:nvSpPr>
        <p:spPr>
          <a:xfrm>
            <a:off x="8145328" y="2158886"/>
            <a:ext cx="1693247" cy="895855"/>
          </a:xfrm>
        </p:spPr>
        <p:txBody>
          <a:bodyPr>
            <a:noAutofit/>
          </a:bodyPr>
          <a:lstStyle>
            <a:lvl1pPr marL="0" indent="0">
              <a:buNone/>
              <a:defRPr sz="1961"/>
            </a:lvl1pPr>
          </a:lstStyle>
          <a:p>
            <a:pPr lvl="0"/>
            <a:r>
              <a:rPr lang="en-US"/>
              <a:t>Picture</a:t>
            </a:r>
          </a:p>
        </p:txBody>
      </p:sp>
      <p:sp>
        <p:nvSpPr>
          <p:cNvPr id="29" name="Content Placeholder 15"/>
          <p:cNvSpPr>
            <a:spLocks noGrp="1"/>
          </p:cNvSpPr>
          <p:nvPr>
            <p:ph sz="quarter" idx="30" hasCustomPrompt="1"/>
          </p:nvPr>
        </p:nvSpPr>
        <p:spPr>
          <a:xfrm>
            <a:off x="10067660" y="2158886"/>
            <a:ext cx="1693247" cy="895855"/>
          </a:xfrm>
        </p:spPr>
        <p:txBody>
          <a:bodyPr>
            <a:noAutofit/>
          </a:bodyPr>
          <a:lstStyle>
            <a:lvl1pPr marL="0" indent="0">
              <a:buNone/>
              <a:defRPr sz="1961"/>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3"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1"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2"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3"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6.</a:t>
            </a:r>
          </a:p>
        </p:txBody>
      </p:sp>
      <p:sp>
        <p:nvSpPr>
          <p:cNvPr id="23" name="Footer Placeholder 14">
            <a:extLst>
              <a:ext uri="{FF2B5EF4-FFF2-40B4-BE49-F238E27FC236}">
                <a16:creationId xmlns:a16="http://schemas.microsoft.com/office/drawing/2014/main" id="{CDC19876-13E5-1847-AE6E-14EA37A9CED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746130929"/>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563744396"/>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tx2"/>
                </a:solidFill>
              </a:defRPr>
            </a:lvl1pPr>
          </a:lstStyle>
          <a:p>
            <a:pPr marL="0" lvl="0">
              <a:lnSpc>
                <a:spcPts val="5490"/>
              </a:lnSpc>
            </a:pPr>
            <a:r>
              <a:rPr lang="en-US"/>
              <a:t>Section title</a:t>
            </a:r>
          </a:p>
        </p:txBody>
      </p:sp>
    </p:spTree>
    <p:extLst>
      <p:ext uri="{BB962C8B-B14F-4D97-AF65-F5344CB8AC3E}">
        <p14:creationId xmlns:p14="http://schemas.microsoft.com/office/powerpoint/2010/main" val="31815622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74303513"/>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31261584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229842" y="0"/>
            <a:ext cx="5962158" cy="6858000"/>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2" name="Title 1"/>
          <p:cNvSpPr>
            <a:spLocks noGrp="1"/>
          </p:cNvSpPr>
          <p:nvPr>
            <p:ph type="title" hasCustomPrompt="1"/>
          </p:nvPr>
        </p:nvSpPr>
        <p:spPr>
          <a:xfrm>
            <a:off x="455995" y="620428"/>
            <a:ext cx="5541959" cy="403137"/>
          </a:xfrm>
        </p:spPr>
        <p:txBody>
          <a:bodyPr wrap="square" lIns="0" tIns="0" rIns="0" bIns="0">
            <a:spAutoFit/>
          </a:bodyPr>
          <a:lstStyle>
            <a:lvl1pPr>
              <a:lnSpc>
                <a:spcPts val="3137"/>
              </a:lnSpc>
              <a:defRPr sz="2745" baseline="0">
                <a:solidFill>
                  <a:schemeClr val="tx1"/>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3"/>
            <a:ext cx="4822952" cy="264890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7"/>
            <a:ext cx="4822951" cy="287771"/>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949626452"/>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55995" y="2158885"/>
            <a:ext cx="3618381" cy="2540231"/>
          </a:xfrm>
          <a:blipFill>
            <a:blip r:embed="rId2"/>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12" name="Picture Placeholder 10"/>
          <p:cNvSpPr>
            <a:spLocks noGrp="1"/>
          </p:cNvSpPr>
          <p:nvPr>
            <p:ph type="pic" sz="quarter" idx="15"/>
          </p:nvPr>
        </p:nvSpPr>
        <p:spPr>
          <a:xfrm>
            <a:off x="4303151" y="2158885"/>
            <a:ext cx="3607487" cy="2540231"/>
          </a:xfrm>
          <a:blipFill>
            <a:blip r:embed="rId3"/>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13" name="Picture Placeholder 10"/>
          <p:cNvSpPr>
            <a:spLocks noGrp="1"/>
          </p:cNvSpPr>
          <p:nvPr>
            <p:ph type="pic" sz="quarter" idx="16"/>
          </p:nvPr>
        </p:nvSpPr>
        <p:spPr>
          <a:xfrm>
            <a:off x="8139413" y="2158885"/>
            <a:ext cx="3623050" cy="2540231"/>
          </a:xfrm>
          <a:blipFill>
            <a:blip r:embed="rId4"/>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Photo layout 2</a:t>
            </a:r>
          </a:p>
        </p:txBody>
      </p:sp>
      <p:sp>
        <p:nvSpPr>
          <p:cNvPr id="5" name="Text Placeholder 4"/>
          <p:cNvSpPr>
            <a:spLocks noGrp="1"/>
          </p:cNvSpPr>
          <p:nvPr>
            <p:ph type="body" sz="quarter" idx="11" hasCustomPrompt="1"/>
          </p:nvPr>
        </p:nvSpPr>
        <p:spPr>
          <a:xfrm>
            <a:off x="455995"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00039"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4" name="Footer Placeholder 14">
            <a:extLst>
              <a:ext uri="{FF2B5EF4-FFF2-40B4-BE49-F238E27FC236}">
                <a16:creationId xmlns:a16="http://schemas.microsoft.com/office/drawing/2014/main" id="{3B5B741A-7576-5149-903B-7C99768D88C1}"/>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423454207"/>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55995" y="1922802"/>
            <a:ext cx="4758211" cy="603538"/>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7"/>
            <a:ext cx="4758210" cy="2521331"/>
          </a:xfrm>
        </p:spPr>
        <p:txBody>
          <a:bodyPr lIns="0" tIns="0" rIns="0" bIns="0"/>
          <a:lstStyle>
            <a:lvl1pPr marL="280121" indent="-280121">
              <a:lnSpc>
                <a:spcPts val="1765"/>
              </a:lnSpc>
              <a:spcBef>
                <a:spcPts val="0"/>
              </a:spcBef>
              <a:buFont typeface="Arial" panose="020B0604020202020204" pitchFamily="34" charset="0"/>
              <a:buChar char="•"/>
              <a:defRPr sz="1372"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421009"/>
            <a:ext cx="5834041" cy="546753"/>
          </a:xfrm>
        </p:spPr>
        <p:txBody>
          <a:bodyPr anchor="ctr" anchorCtr="0"/>
          <a:lstStyle>
            <a:lvl1pPr algn="ctr">
              <a:defRPr/>
            </a:lvl1pPr>
          </a:lstStyle>
          <a:p>
            <a:r>
              <a:rPr lang="en-US"/>
              <a:t>Click icon to add picture</a:t>
            </a:r>
          </a:p>
        </p:txBody>
      </p:sp>
      <p:sp>
        <p:nvSpPr>
          <p:cNvPr id="8" name="Footer Placeholder 14">
            <a:extLst>
              <a:ext uri="{FF2B5EF4-FFF2-40B4-BE49-F238E27FC236}">
                <a16:creationId xmlns:a16="http://schemas.microsoft.com/office/drawing/2014/main" id="{91B60D61-6FC1-0E45-8A2E-51410A6C6305}"/>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242472379"/>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421009"/>
            <a:ext cx="5834041" cy="546753"/>
          </a:xfrm>
        </p:spPr>
        <p:txBody>
          <a:bodyPr anchor="ctr" anchorCtr="0"/>
          <a:lstStyle>
            <a:lvl1pPr algn="ctr">
              <a:defRPr/>
            </a:lvl1pPr>
          </a:lstStyle>
          <a:p>
            <a:r>
              <a:rPr lang="en-US"/>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Device layout 2: two columns</a:t>
            </a:r>
          </a:p>
        </p:txBody>
      </p:sp>
      <p:sp>
        <p:nvSpPr>
          <p:cNvPr id="10" name="Footer Placeholder 14">
            <a:extLst>
              <a:ext uri="{FF2B5EF4-FFF2-40B4-BE49-F238E27FC236}">
                <a16:creationId xmlns:a16="http://schemas.microsoft.com/office/drawing/2014/main" id="{E48FC59D-3F2F-9746-A309-EDC9968BC4CC}"/>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62926773"/>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88254"/>
            <a:ext cx="7678751" cy="546753"/>
          </a:xfrm>
        </p:spPr>
        <p:txBody>
          <a:bodyPr anchor="ctr" anchorCtr="0"/>
          <a:lstStyle>
            <a:lvl1pPr algn="ctr">
              <a:defRPr/>
            </a:lvl1pPr>
          </a:lstStyle>
          <a:p>
            <a:r>
              <a:rPr lang="en-US"/>
              <a:t>Click icon to add picture</a:t>
            </a:r>
          </a:p>
        </p:txBody>
      </p:sp>
      <p:sp>
        <p:nvSpPr>
          <p:cNvPr id="6" name="Footer Placeholder 14">
            <a:extLst>
              <a:ext uri="{FF2B5EF4-FFF2-40B4-BE49-F238E27FC236}">
                <a16:creationId xmlns:a16="http://schemas.microsoft.com/office/drawing/2014/main" id="{C171A6F7-E2D5-4545-B545-35D9AA4D1332}"/>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539495824"/>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p:spPr>
        <p:txBody>
          <a:bodyPr anchor="ctr">
            <a:noAutofit/>
          </a:bodyPr>
          <a:lstStyle>
            <a:lvl1pPr marL="0" indent="0" algn="ctr">
              <a:buNone/>
              <a:defRPr sz="2353"/>
            </a:lvl1pPr>
          </a:lstStyle>
          <a:p>
            <a:r>
              <a:rPr lang="en-US"/>
              <a:t>Click icon to add chart</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Chart examples</a:t>
            </a:r>
          </a:p>
        </p:txBody>
      </p:sp>
      <p:sp>
        <p:nvSpPr>
          <p:cNvPr id="9" name="Text Placeholder 4"/>
          <p:cNvSpPr>
            <a:spLocks noGrp="1"/>
          </p:cNvSpPr>
          <p:nvPr>
            <p:ph type="body" sz="quarter" idx="12" hasCustomPrompt="1"/>
          </p:nvPr>
        </p:nvSpPr>
        <p:spPr>
          <a:xfrm>
            <a:off x="455992" y="5857162"/>
            <a:ext cx="3618381" cy="301770"/>
          </a:xfrm>
        </p:spPr>
        <p:txBody>
          <a:bodyPr lIns="0" tIns="0" rIns="0" bIns="0"/>
          <a:lstStyle>
            <a:lvl1pPr marL="0" indent="0">
              <a:lnSpc>
                <a:spcPts val="1176"/>
              </a:lnSpc>
              <a:spcBef>
                <a:spcPts val="882"/>
              </a:spcBef>
              <a:buFont typeface="Arial" panose="020B0604020202020204" pitchFamily="34" charset="0"/>
              <a:buNone/>
              <a:defRPr sz="980" b="0" i="0" spc="0">
                <a:solidFill>
                  <a:schemeClr val="tx1"/>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2" y="5857162"/>
            <a:ext cx="3607487" cy="301770"/>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2" y="1950780"/>
            <a:ext cx="3607487" cy="3534843"/>
          </a:xfrm>
        </p:spPr>
        <p:txBody>
          <a:bodyPr anchor="ctr">
            <a:noAutofit/>
          </a:bodyPr>
          <a:lstStyle>
            <a:lvl1pPr marL="0" indent="0" algn="ctr">
              <a:buNone/>
              <a:defRPr sz="2353"/>
            </a:lvl1pPr>
          </a:lstStyle>
          <a:p>
            <a:r>
              <a:rPr lang="en-US"/>
              <a:t>Click icon to add chart</a:t>
            </a:r>
          </a:p>
        </p:txBody>
      </p:sp>
      <p:sp>
        <p:nvSpPr>
          <p:cNvPr id="21" name="Chart Placeholder 6"/>
          <p:cNvSpPr>
            <a:spLocks noGrp="1"/>
          </p:cNvSpPr>
          <p:nvPr>
            <p:ph type="chart" sz="quarter" idx="23"/>
          </p:nvPr>
        </p:nvSpPr>
        <p:spPr>
          <a:xfrm>
            <a:off x="8139412" y="1950780"/>
            <a:ext cx="3623051" cy="3534843"/>
          </a:xfrm>
        </p:spPr>
        <p:txBody>
          <a:bodyPr anchor="ctr">
            <a:noAutofit/>
          </a:bodyPr>
          <a:lstStyle>
            <a:lvl1pPr marL="0" indent="0" algn="ctr">
              <a:buNone/>
              <a:defRPr sz="2353"/>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857162"/>
            <a:ext cx="3607487" cy="301770"/>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3" name="Footer Placeholder 14">
            <a:extLst>
              <a:ext uri="{FF2B5EF4-FFF2-40B4-BE49-F238E27FC236}">
                <a16:creationId xmlns:a16="http://schemas.microsoft.com/office/drawing/2014/main" id="{592F5440-0E12-0F44-ACE7-3C2064AE32D5}"/>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695166759"/>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Table styling</a:t>
            </a:r>
          </a:p>
        </p:txBody>
      </p:sp>
      <p:sp>
        <p:nvSpPr>
          <p:cNvPr id="4" name="Table Placeholder 3"/>
          <p:cNvSpPr>
            <a:spLocks noGrp="1"/>
          </p:cNvSpPr>
          <p:nvPr>
            <p:ph type="tbl" sz="quarter" idx="10"/>
          </p:nvPr>
        </p:nvSpPr>
        <p:spPr>
          <a:xfrm>
            <a:off x="455995" y="3924852"/>
            <a:ext cx="11306469" cy="546753"/>
          </a:xfrm>
        </p:spPr>
        <p:txBody>
          <a:bodyPr anchor="ctr" anchorCtr="0"/>
          <a:lstStyle>
            <a:lvl1pPr algn="ctr">
              <a:defRPr/>
            </a:lvl1pPr>
          </a:lstStyle>
          <a:p>
            <a:r>
              <a:rPr lang="en-US"/>
              <a:t>Click icon to add table</a:t>
            </a:r>
          </a:p>
        </p:txBody>
      </p:sp>
      <p:sp>
        <p:nvSpPr>
          <p:cNvPr id="6" name="Footer Placeholder 14">
            <a:extLst>
              <a:ext uri="{FF2B5EF4-FFF2-40B4-BE49-F238E27FC236}">
                <a16:creationId xmlns:a16="http://schemas.microsoft.com/office/drawing/2014/main" id="{8FFE576D-7F23-5D49-98BE-F31E6740176A}"/>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910932798"/>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7134443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9.xml><?xml version="1.0" encoding="utf-8"?>
<p:sldLayout xmlns:a="http://schemas.openxmlformats.org/drawingml/2006/main" xmlns:r="http://schemas.openxmlformats.org/officeDocument/2006/relationships" xmlns:p="http://schemas.openxmlformats.org/presentationml/2006/main" userDrawn="1">
  <p:cSld name="Closing dark gray">
    <p:bg>
      <p:bgPr>
        <a:solidFill>
          <a:schemeClr val="tx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DC1F9C5D-BBFD-AE42-A1D5-DA2C27C2E90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34493133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Only - blue">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lvl1pPr algn="ctr">
              <a:defRPr kumimoji="0" lang="en-US" sz="2400" b="0" i="0" u="none" strike="noStrike" kern="1200" cap="all" spc="800" normalizeH="0" baseline="0" dirty="0">
                <a:ln w="3175">
                  <a:noFill/>
                </a:ln>
                <a:solidFill>
                  <a:srgbClr val="0078D7"/>
                </a:solidFill>
                <a:effectLst/>
                <a:uLnTx/>
                <a:uFillTx/>
                <a:latin typeface="Segoe UI Light" charset="0"/>
                <a:ea typeface="+mn-ea"/>
                <a:cs typeface="Segoe UI Light" charset="0"/>
              </a:defRPr>
            </a:lvl1pPr>
          </a:lstStyle>
          <a:p>
            <a:r>
              <a:rPr lang="en-US"/>
              <a:t>Click to edit Master title style</a:t>
            </a:r>
          </a:p>
        </p:txBody>
      </p:sp>
    </p:spTree>
    <p:extLst>
      <p:ext uri="{BB962C8B-B14F-4D97-AF65-F5344CB8AC3E}">
        <p14:creationId xmlns:p14="http://schemas.microsoft.com/office/powerpoint/2010/main" val="901051307"/>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302551"/>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2334408665"/>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5611517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03C3BE-B5B4-48D6-B1DA-33C0C2643DA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965DA9F-3660-46A7-AFAE-E28CFC31E5EA}"/>
              </a:ext>
            </a:extLst>
          </p:cNvPr>
          <p:cNvSpPr>
            <a:spLocks noGrp="1"/>
          </p:cNvSpPr>
          <p:nvPr>
            <p:ph type="dt" sz="half" idx="10"/>
          </p:nvPr>
        </p:nvSpPr>
        <p:spPr/>
        <p:txBody>
          <a:bodyPr/>
          <a:lstStyle/>
          <a:p>
            <a:fld id="{5E590772-D230-4A71-B0D4-E26AD6BE4A36}" type="datetimeFigureOut">
              <a:rPr lang="en-US" smtClean="0"/>
              <a:t>5/18/2020</a:t>
            </a:fld>
            <a:endParaRPr lang="en-US"/>
          </a:p>
        </p:txBody>
      </p:sp>
      <p:sp>
        <p:nvSpPr>
          <p:cNvPr id="4" name="Footer Placeholder 3">
            <a:extLst>
              <a:ext uri="{FF2B5EF4-FFF2-40B4-BE49-F238E27FC236}">
                <a16:creationId xmlns:a16="http://schemas.microsoft.com/office/drawing/2014/main" id="{987DBEC1-C556-4CA3-8BAA-F53036066C3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100FB8A-4FCC-44EF-8C1C-63C30A4669D4}"/>
              </a:ext>
            </a:extLst>
          </p:cNvPr>
          <p:cNvSpPr>
            <a:spLocks noGrp="1"/>
          </p:cNvSpPr>
          <p:nvPr>
            <p:ph type="sldNum" sz="quarter" idx="12"/>
          </p:nvPr>
        </p:nvSpPr>
        <p:spPr/>
        <p:txBody>
          <a:bodyPr/>
          <a:lstStyle/>
          <a:p>
            <a:fld id="{5CC0923F-946A-4485-BBE0-FD3B8FBF9A37}" type="slidenum">
              <a:rPr lang="en-US" smtClean="0"/>
              <a:t>‹#›</a:t>
            </a:fld>
            <a:endParaRPr lang="en-US"/>
          </a:p>
        </p:txBody>
      </p:sp>
    </p:spTree>
    <p:extLst>
      <p:ext uri="{BB962C8B-B14F-4D97-AF65-F5344CB8AC3E}">
        <p14:creationId xmlns:p14="http://schemas.microsoft.com/office/powerpoint/2010/main" val="1639381778"/>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userDrawn="1">
  <p:cSld name="Title &amp; body slide (with bullets)">
    <p:spTree>
      <p:nvGrpSpPr>
        <p:cNvPr id="1" name=""/>
        <p:cNvGrpSpPr/>
        <p:nvPr/>
      </p:nvGrpSpPr>
      <p:grpSpPr>
        <a:xfrm>
          <a:off x="0" y="0"/>
          <a:ext cx="0" cy="0"/>
          <a:chOff x="0" y="0"/>
          <a:chExt cx="0" cy="0"/>
        </a:xfrm>
      </p:grpSpPr>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302551"/>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991608"/>
            <a:ext cx="11339774" cy="271592"/>
          </a:xfrm>
        </p:spPr>
        <p:txBody>
          <a:bodyPr wrap="square" lIns="0" tIns="0" rIns="0" bIns="0">
            <a:spAutoFit/>
          </a:bodyPr>
          <a:lstStyle>
            <a:lvl1pPr marL="0" indent="0">
              <a:lnSpc>
                <a:spcPct val="90000"/>
              </a:lnSpc>
              <a:spcBef>
                <a:spcPts val="0"/>
              </a:spcBef>
              <a:spcAft>
                <a:spcPts val="1274"/>
              </a:spcAft>
              <a:buNone/>
              <a:defRPr sz="1961"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a:t>
            </a:r>
          </a:p>
        </p:txBody>
      </p:sp>
    </p:spTree>
    <p:extLst>
      <p:ext uri="{BB962C8B-B14F-4D97-AF65-F5344CB8AC3E}">
        <p14:creationId xmlns:p14="http://schemas.microsoft.com/office/powerpoint/2010/main" val="2540831751"/>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C5138B-812C-4AE5-8E0D-7F240113019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8F410AD-45D8-4D39-B669-C9CB9B02D5C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F1EEAA1-B0CE-4D77-A850-D9A87D90D86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BA9A7B72-DBB1-4AA1-9012-2AE9681A2AF0}"/>
              </a:ext>
            </a:extLst>
          </p:cNvPr>
          <p:cNvSpPr>
            <a:spLocks noGrp="1"/>
          </p:cNvSpPr>
          <p:nvPr>
            <p:ph type="dt" sz="half" idx="10"/>
          </p:nvPr>
        </p:nvSpPr>
        <p:spPr/>
        <p:txBody>
          <a:bodyPr/>
          <a:lstStyle/>
          <a:p>
            <a:fld id="{5E590772-D230-4A71-B0D4-E26AD6BE4A36}" type="datetimeFigureOut">
              <a:rPr lang="en-US" smtClean="0"/>
              <a:t>5/18/2020</a:t>
            </a:fld>
            <a:endParaRPr lang="en-US"/>
          </a:p>
        </p:txBody>
      </p:sp>
      <p:sp>
        <p:nvSpPr>
          <p:cNvPr id="6" name="Footer Placeholder 5">
            <a:extLst>
              <a:ext uri="{FF2B5EF4-FFF2-40B4-BE49-F238E27FC236}">
                <a16:creationId xmlns:a16="http://schemas.microsoft.com/office/drawing/2014/main" id="{23A4EC6D-A116-4F5D-92CF-BE0B0F6B915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04F9E84-6821-4814-A5DA-B421FE337506}"/>
              </a:ext>
            </a:extLst>
          </p:cNvPr>
          <p:cNvSpPr>
            <a:spLocks noGrp="1"/>
          </p:cNvSpPr>
          <p:nvPr>
            <p:ph type="sldNum" sz="quarter" idx="12"/>
          </p:nvPr>
        </p:nvSpPr>
        <p:spPr/>
        <p:txBody>
          <a:bodyPr/>
          <a:lstStyle/>
          <a:p>
            <a:fld id="{5CC0923F-946A-4485-BBE0-FD3B8FBF9A37}" type="slidenum">
              <a:rPr lang="en-US" smtClean="0"/>
              <a:t>‹#›</a:t>
            </a:fld>
            <a:endParaRPr lang="en-US"/>
          </a:p>
        </p:txBody>
      </p:sp>
    </p:spTree>
    <p:extLst>
      <p:ext uri="{BB962C8B-B14F-4D97-AF65-F5344CB8AC3E}">
        <p14:creationId xmlns:p14="http://schemas.microsoft.com/office/powerpoint/2010/main" val="4110040543"/>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p:cSld name="Title Slide">
    <p:bg bwMode="gray">
      <p:bgPr>
        <a:solidFill>
          <a:srgbClr val="E6EBED"/>
        </a:solidFill>
        <a:effectLst/>
      </p:bgPr>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B9532AFA-78E5-4324-9D56-4D4CE7440E29}"/>
              </a:ext>
            </a:extLst>
          </p:cNvPr>
          <p:cNvPicPr>
            <a:picLocks noChangeAspect="1"/>
          </p:cNvPicPr>
          <p:nvPr/>
        </p:nvPicPr>
        <p:blipFill>
          <a:blip r:embed="rId2"/>
          <a:stretch>
            <a:fillRect/>
          </a:stretch>
        </p:blipFill>
        <p:spPr bwMode="black">
          <a:xfrm>
            <a:off x="584200" y="585788"/>
            <a:ext cx="1366440" cy="292608"/>
          </a:xfrm>
          <a:prstGeom prst="rect">
            <a:avLst/>
          </a:prstGeom>
        </p:spPr>
      </p:pic>
      <p:sp>
        <p:nvSpPr>
          <p:cNvPr id="8" name="Title 1">
            <a:extLst>
              <a:ext uri="{FF2B5EF4-FFF2-40B4-BE49-F238E27FC236}">
                <a16:creationId xmlns:a16="http://schemas.microsoft.com/office/drawing/2014/main" id="{EE7D0842-89C9-4B62-8E7E-CD55867316F2}"/>
              </a:ext>
            </a:extLst>
          </p:cNvPr>
          <p:cNvSpPr>
            <a:spLocks noGrp="1"/>
          </p:cNvSpPr>
          <p:nvPr>
            <p:ph type="title" hasCustomPrompt="1"/>
          </p:nvPr>
        </p:nvSpPr>
        <p:spPr>
          <a:xfrm>
            <a:off x="588263" y="2425541"/>
            <a:ext cx="5655375" cy="1107996"/>
          </a:xfrm>
        </p:spPr>
        <p:txBody>
          <a:bodyPr wrap="square" anchor="b" anchorCtr="0">
            <a:spAutoFit/>
          </a:bodyPr>
          <a:lstStyle>
            <a:lvl1pPr>
              <a:defRPr>
                <a:gradFill>
                  <a:gsLst>
                    <a:gs pos="8333">
                      <a:schemeClr val="tx1"/>
                    </a:gs>
                    <a:gs pos="26000">
                      <a:schemeClr val="tx1"/>
                    </a:gs>
                  </a:gsLst>
                  <a:lin ang="5400000" scaled="1"/>
                </a:gradFill>
              </a:defRPr>
            </a:lvl1pPr>
          </a:lstStyle>
          <a:p>
            <a:r>
              <a:rPr lang="en-US"/>
              <a:t>Event name or presentation title </a:t>
            </a:r>
          </a:p>
        </p:txBody>
      </p:sp>
      <p:sp>
        <p:nvSpPr>
          <p:cNvPr id="7" name="Text Placeholder 4">
            <a:extLst>
              <a:ext uri="{FF2B5EF4-FFF2-40B4-BE49-F238E27FC236}">
                <a16:creationId xmlns:a16="http://schemas.microsoft.com/office/drawing/2014/main" id="{812B2AD1-076F-40BF-98F1-311E3BBCE5BE}"/>
              </a:ext>
            </a:extLst>
          </p:cNvPr>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8333">
                      <a:schemeClr val="tx1"/>
                    </a:gs>
                    <a:gs pos="26000">
                      <a:schemeClr val="tx1"/>
                    </a:gs>
                  </a:gsLst>
                  <a:lin ang="5400000" scaled="1"/>
                </a:gradFill>
                <a:latin typeface="+mn-lt"/>
                <a:cs typeface="Segoe UI" panose="020B0502040204020203" pitchFamily="34" charset="0"/>
              </a:defRPr>
            </a:lvl1pPr>
          </a:lstStyle>
          <a:p>
            <a:pPr lvl="0"/>
            <a:r>
              <a:rPr lang="en-US"/>
              <a:t>Speaker name or subtitle</a:t>
            </a:r>
          </a:p>
        </p:txBody>
      </p:sp>
      <p:grpSp>
        <p:nvGrpSpPr>
          <p:cNvPr id="13" name="Group 12">
            <a:extLst>
              <a:ext uri="{FF2B5EF4-FFF2-40B4-BE49-F238E27FC236}">
                <a16:creationId xmlns:a16="http://schemas.microsoft.com/office/drawing/2014/main" id="{5C67BE41-7986-462F-AC1B-939AF1CF94E7}"/>
              </a:ext>
              <a:ext uri="{C183D7F6-B498-43B3-948B-1728B52AA6E4}">
                <adec:decorative xmlns:adec="http://schemas.microsoft.com/office/drawing/2017/decorative" val="1"/>
              </a:ext>
            </a:extLst>
          </p:cNvPr>
          <p:cNvGrpSpPr/>
          <p:nvPr/>
        </p:nvGrpSpPr>
        <p:grpSpPr bwMode="gray">
          <a:xfrm>
            <a:off x="5227320" y="0"/>
            <a:ext cx="6964680" cy="6858000"/>
            <a:chOff x="5227320" y="0"/>
            <a:chExt cx="6964680" cy="6858000"/>
          </a:xfrm>
        </p:grpSpPr>
        <p:pic>
          <p:nvPicPr>
            <p:cNvPr id="10" name="Picture 9">
              <a:extLst>
                <a:ext uri="{FF2B5EF4-FFF2-40B4-BE49-F238E27FC236}">
                  <a16:creationId xmlns:a16="http://schemas.microsoft.com/office/drawing/2014/main" id="{EEB323DA-E527-48B8-B69F-D0670E17AB0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1" r="449"/>
            <a:stretch/>
          </p:blipFill>
          <p:spPr bwMode="gray">
            <a:xfrm>
              <a:off x="5440680" y="0"/>
              <a:ext cx="6751320" cy="6858000"/>
            </a:xfrm>
            <a:prstGeom prst="rect">
              <a:avLst/>
            </a:prstGeom>
          </p:spPr>
        </p:pic>
        <p:sp>
          <p:nvSpPr>
            <p:cNvPr id="11" name="Rectangle 10">
              <a:extLst>
                <a:ext uri="{FF2B5EF4-FFF2-40B4-BE49-F238E27FC236}">
                  <a16:creationId xmlns:a16="http://schemas.microsoft.com/office/drawing/2014/main" id="{13096CD5-C9AD-44A0-AA99-044AA84D82E4}"/>
                </a:ext>
              </a:extLst>
            </p:cNvPr>
            <p:cNvSpPr/>
            <p:nvPr userDrawn="1"/>
          </p:nvSpPr>
          <p:spPr bwMode="gray">
            <a:xfrm>
              <a:off x="10149840" y="3139440"/>
              <a:ext cx="2042160" cy="2438400"/>
            </a:xfrm>
            <a:prstGeom prst="rect">
              <a:avLst/>
            </a:prstGeom>
            <a:solidFill>
              <a:srgbClr val="E7EB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1AEB9608-944D-482E-9956-098EFE96D035}"/>
                </a:ext>
              </a:extLst>
            </p:cNvPr>
            <p:cNvSpPr/>
            <p:nvPr userDrawn="1"/>
          </p:nvSpPr>
          <p:spPr bwMode="gray">
            <a:xfrm>
              <a:off x="5227320" y="0"/>
              <a:ext cx="2042160" cy="1584960"/>
            </a:xfrm>
            <a:prstGeom prst="rect">
              <a:avLst/>
            </a:prstGeom>
            <a:solidFill>
              <a:srgbClr val="E7EB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97459391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94065896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3" name="Text Placeholder 6">
            <a:extLst>
              <a:ext uri="{FF2B5EF4-FFF2-40B4-BE49-F238E27FC236}">
                <a16:creationId xmlns:a16="http://schemas.microsoft.com/office/drawing/2014/main" id="{E6DB9915-D43B-476C-B8A1-449F7E279229}"/>
              </a:ext>
            </a:extLst>
          </p:cNvPr>
          <p:cNvSpPr>
            <a:spLocks noGrp="1"/>
          </p:cNvSpPr>
          <p:nvPr>
            <p:ph type="body" sz="quarter" idx="11"/>
          </p:nvPr>
        </p:nvSpPr>
        <p:spPr>
          <a:xfrm>
            <a:off x="584200" y="1120095"/>
            <a:ext cx="11025188" cy="369332"/>
          </a:xfrm>
        </p:spPr>
        <p:txBody>
          <a:bodyPr/>
          <a:lstStyle>
            <a:lvl1pPr marL="0" indent="0" algn="ctr">
              <a:buNone/>
              <a:defRPr sz="2400">
                <a:solidFill>
                  <a:schemeClr val="accent2"/>
                </a:solidFill>
                <a:latin typeface="+mj-lt"/>
              </a:defRPr>
            </a:lvl1pPr>
          </a:lstStyle>
          <a:p>
            <a:pPr lvl="0"/>
            <a:r>
              <a:rPr lang="en-US"/>
              <a:t>Edit Master text styles</a:t>
            </a:r>
          </a:p>
        </p:txBody>
      </p:sp>
    </p:spTree>
    <p:extLst>
      <p:ext uri="{BB962C8B-B14F-4D97-AF65-F5344CB8AC3E}">
        <p14:creationId xmlns:p14="http://schemas.microsoft.com/office/powerpoint/2010/main" val="220186916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itle and announcement">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CC9741-080B-4B46-A228-7DE7ECBDB962}"/>
              </a:ext>
            </a:extLst>
          </p:cNvPr>
          <p:cNvSpPr>
            <a:spLocks noGrp="1"/>
          </p:cNvSpPr>
          <p:nvPr>
            <p:ph type="title"/>
          </p:nvPr>
        </p:nvSpPr>
        <p:spPr/>
        <p:txBody>
          <a:bodyPr/>
          <a:lstStyle>
            <a:lvl1pPr algn="ctr">
              <a:defRPr/>
            </a:lvl1pPr>
          </a:lstStyle>
          <a:p>
            <a:r>
              <a:rPr lang="en-US"/>
              <a:t>Click to edit Master title style</a:t>
            </a:r>
          </a:p>
        </p:txBody>
      </p:sp>
      <p:sp>
        <p:nvSpPr>
          <p:cNvPr id="4" name="Rectangle 3">
            <a:extLst>
              <a:ext uri="{FF2B5EF4-FFF2-40B4-BE49-F238E27FC236}">
                <a16:creationId xmlns:a16="http://schemas.microsoft.com/office/drawing/2014/main" id="{6F9A97A4-93B0-4E83-9F9F-E1114D78616F}"/>
              </a:ext>
            </a:extLst>
          </p:cNvPr>
          <p:cNvSpPr/>
          <p:nvPr userDrawn="1"/>
        </p:nvSpPr>
        <p:spPr bwMode="auto">
          <a:xfrm>
            <a:off x="0" y="1081315"/>
            <a:ext cx="12192000" cy="44689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6">
            <a:extLst>
              <a:ext uri="{FF2B5EF4-FFF2-40B4-BE49-F238E27FC236}">
                <a16:creationId xmlns:a16="http://schemas.microsoft.com/office/drawing/2014/main" id="{E6DB9915-D43B-476C-B8A1-449F7E279229}"/>
              </a:ext>
            </a:extLst>
          </p:cNvPr>
          <p:cNvSpPr>
            <a:spLocks noGrp="1"/>
          </p:cNvSpPr>
          <p:nvPr>
            <p:ph type="body" sz="quarter" idx="11"/>
          </p:nvPr>
        </p:nvSpPr>
        <p:spPr>
          <a:xfrm>
            <a:off x="584200" y="1150873"/>
            <a:ext cx="11025188" cy="307777"/>
          </a:xfrm>
        </p:spPr>
        <p:txBody>
          <a:bodyPr/>
          <a:lstStyle>
            <a:lvl1pPr marL="0" indent="0" algn="ctr">
              <a:buNone/>
              <a:defRPr sz="2000">
                <a:solidFill>
                  <a:schemeClr val="tx1"/>
                </a:solidFill>
                <a:latin typeface="+mj-lt"/>
              </a:defRPr>
            </a:lvl1pPr>
          </a:lstStyle>
          <a:p>
            <a:pPr lvl="0"/>
            <a:r>
              <a:rPr lang="en-US"/>
              <a:t>Edit Master text styles</a:t>
            </a:r>
          </a:p>
        </p:txBody>
      </p:sp>
    </p:spTree>
    <p:extLst>
      <p:ext uri="{BB962C8B-B14F-4D97-AF65-F5344CB8AC3E}">
        <p14:creationId xmlns:p14="http://schemas.microsoft.com/office/powerpoint/2010/main" val="29213797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wipe(left)">
                                      <p:cBhvr>
                                        <p:cTn id="10"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 grpId="0" build="p">
        <p:tmplLst>
          <p:tmpl lvl="1">
            <p:tnLst>
              <p:par>
                <p:cTn presetID="22" presetClass="entr" presetSubtype="8"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Lst>
      </p:bldP>
    </p:bld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itle and announcement - no animation">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CC9741-080B-4B46-A228-7DE7ECBDB962}"/>
              </a:ext>
            </a:extLst>
          </p:cNvPr>
          <p:cNvSpPr>
            <a:spLocks noGrp="1"/>
          </p:cNvSpPr>
          <p:nvPr>
            <p:ph type="title"/>
          </p:nvPr>
        </p:nvSpPr>
        <p:spPr/>
        <p:txBody>
          <a:bodyPr/>
          <a:lstStyle>
            <a:lvl1pPr algn="ctr">
              <a:defRPr/>
            </a:lvl1pPr>
          </a:lstStyle>
          <a:p>
            <a:r>
              <a:rPr lang="en-US"/>
              <a:t>Click to edit Master title style</a:t>
            </a:r>
          </a:p>
        </p:txBody>
      </p:sp>
      <p:sp>
        <p:nvSpPr>
          <p:cNvPr id="4" name="Rectangle 3">
            <a:extLst>
              <a:ext uri="{FF2B5EF4-FFF2-40B4-BE49-F238E27FC236}">
                <a16:creationId xmlns:a16="http://schemas.microsoft.com/office/drawing/2014/main" id="{6F9A97A4-93B0-4E83-9F9F-E1114D78616F}"/>
              </a:ext>
            </a:extLst>
          </p:cNvPr>
          <p:cNvSpPr/>
          <p:nvPr userDrawn="1"/>
        </p:nvSpPr>
        <p:spPr bwMode="auto">
          <a:xfrm>
            <a:off x="0" y="1081315"/>
            <a:ext cx="12192000" cy="44689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6">
            <a:extLst>
              <a:ext uri="{FF2B5EF4-FFF2-40B4-BE49-F238E27FC236}">
                <a16:creationId xmlns:a16="http://schemas.microsoft.com/office/drawing/2014/main" id="{E6DB9915-D43B-476C-B8A1-449F7E279229}"/>
              </a:ext>
            </a:extLst>
          </p:cNvPr>
          <p:cNvSpPr>
            <a:spLocks noGrp="1"/>
          </p:cNvSpPr>
          <p:nvPr>
            <p:ph type="body" sz="quarter" idx="11"/>
          </p:nvPr>
        </p:nvSpPr>
        <p:spPr>
          <a:xfrm>
            <a:off x="584200" y="1150873"/>
            <a:ext cx="11025188" cy="307777"/>
          </a:xfrm>
        </p:spPr>
        <p:txBody>
          <a:bodyPr/>
          <a:lstStyle>
            <a:lvl1pPr marL="0" indent="0" algn="ctr">
              <a:buNone/>
              <a:defRPr sz="2000">
                <a:solidFill>
                  <a:schemeClr val="tx1"/>
                </a:solidFill>
                <a:latin typeface="+mj-lt"/>
              </a:defRPr>
            </a:lvl1pPr>
          </a:lstStyle>
          <a:p>
            <a:pPr lvl="0"/>
            <a:r>
              <a:rPr lang="en-US"/>
              <a:t>Edit Master text styles</a:t>
            </a:r>
          </a:p>
        </p:txBody>
      </p:sp>
    </p:spTree>
    <p:extLst>
      <p:ext uri="{BB962C8B-B14F-4D97-AF65-F5344CB8AC3E}">
        <p14:creationId xmlns:p14="http://schemas.microsoft.com/office/powerpoint/2010/main" val="207556940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Only stag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D0DDC16-BBB9-486F-A6F2-9C2AED9A5532}"/>
              </a:ext>
            </a:extLst>
          </p:cNvPr>
          <p:cNvSpPr/>
          <p:nvPr userDrawn="1"/>
        </p:nvSpPr>
        <p:spPr>
          <a:xfrm>
            <a:off x="-1" y="-7783"/>
            <a:ext cx="6096000" cy="6865783"/>
          </a:xfrm>
          <a:prstGeom prst="rect">
            <a:avLst/>
          </a:prstGeom>
          <a:solidFill>
            <a:schemeClr val="tx2">
              <a:alpha val="7000"/>
            </a:schemeClr>
          </a:solidFill>
          <a:ln w="12700" cap="flat" cmpd="sng" algn="ctr">
            <a:noFill/>
            <a:prstDash val="solid"/>
            <a:miter lim="800000"/>
          </a:ln>
          <a:effectLst/>
        </p:spPr>
        <p:txBody>
          <a:bodyPr rtlCol="0" anchor="ctr"/>
          <a:lstStyle/>
          <a:p>
            <a:pPr algn="ctr" defTabSz="914225">
              <a:defRPr/>
            </a:pPr>
            <a:endParaRPr lang="en-US" sz="1800" kern="0">
              <a:solidFill>
                <a:prstClr val="white"/>
              </a:solidFill>
              <a:latin typeface="Segoe UI"/>
            </a:endParaRPr>
          </a:p>
        </p:txBody>
      </p:sp>
      <p:sp>
        <p:nvSpPr>
          <p:cNvPr id="2" name="Title 1"/>
          <p:cNvSpPr>
            <a:spLocks noGrp="1"/>
          </p:cNvSpPr>
          <p:nvPr>
            <p:ph type="title"/>
          </p:nvPr>
        </p:nvSpPr>
        <p:spPr>
          <a:xfrm>
            <a:off x="269240" y="289513"/>
            <a:ext cx="5602653" cy="899665"/>
          </a:xfrm>
        </p:spPr>
        <p:txBody>
          <a:bodyPr/>
          <a:lstStyle>
            <a:lvl1pPr>
              <a:defRPr>
                <a:solidFill>
                  <a:schemeClr val="tx2"/>
                </a:solidFill>
              </a:defRPr>
            </a:lvl1pPr>
          </a:lstStyle>
          <a:p>
            <a:r>
              <a:rPr lang="en-US"/>
              <a:t>Click to edit Master title style</a:t>
            </a:r>
          </a:p>
        </p:txBody>
      </p:sp>
    </p:spTree>
    <p:extLst>
      <p:ext uri="{BB962C8B-B14F-4D97-AF65-F5344CB8AC3E}">
        <p14:creationId xmlns:p14="http://schemas.microsoft.com/office/powerpoint/2010/main" val="2885586851"/>
      </p:ext>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53846">
                      <a:schemeClr val="tx1"/>
                    </a:gs>
                    <a:gs pos="36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866576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3223"/>
            <a:ext cx="5481755"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5" y="3769821"/>
            <a:ext cx="5481755"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Subtitle</a:t>
            </a:r>
          </a:p>
        </p:txBody>
      </p:sp>
    </p:spTree>
    <p:extLst>
      <p:ext uri="{BB962C8B-B14F-4D97-AF65-F5344CB8AC3E}">
        <p14:creationId xmlns:p14="http://schemas.microsoft.com/office/powerpoint/2010/main" val="11136506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350"/>
                                        <p:tgtEl>
                                          <p:spTgt spid="2"/>
                                        </p:tgtEl>
                                      </p:cBhvr>
                                    </p:animEffect>
                                  </p:childTnLst>
                                </p:cTn>
                              </p:par>
                              <p:par>
                                <p:cTn id="8" presetID="63" presetClass="path" presetSubtype="0" decel="100000" fill="hold" grpId="1" nodeType="withEffect">
                                  <p:stCondLst>
                                    <p:cond delay="0"/>
                                  </p:stCondLst>
                                  <p:childTnLst>
                                    <p:animMotion origin="layout" path="M 3.54167E-6 -3.7037E-6 L 0.02916 -3.7037E-6 " pathEditMode="relative" rAng="0" ptsTypes="AA">
                                      <p:cBhvr>
                                        <p:cTn id="9" dur="500" spd="-100000" fill="hold"/>
                                        <p:tgtEl>
                                          <p:spTgt spid="2"/>
                                        </p:tgtEl>
                                        <p:attrNameLst>
                                          <p:attrName>ppt_x</p:attrName>
                                          <p:attrName>ppt_y</p:attrName>
                                        </p:attrNameLst>
                                      </p:cBhvr>
                                      <p:rCtr x="1458" y="0"/>
                                    </p:animMotion>
                                  </p:childTnLst>
                                </p:cTn>
                              </p:par>
                              <p:par>
                                <p:cTn id="10" presetID="10"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350"/>
                                        <p:tgtEl>
                                          <p:spTgt spid="5"/>
                                        </p:tgtEl>
                                      </p:cBhvr>
                                    </p:animEffect>
                                  </p:childTnLst>
                                </p:cTn>
                              </p:par>
                              <p:par>
                                <p:cTn id="13" presetID="63" presetClass="path" presetSubtype="0" decel="100000" fill="hold" grpId="1" nodeType="withEffect">
                                  <p:stCondLst>
                                    <p:cond delay="0"/>
                                  </p:stCondLst>
                                  <p:childTnLst>
                                    <p:animMotion origin="layout" path="M 3.54167E-6 -2.22222E-6 L 0.02916 -2.22222E-6 " pathEditMode="relative" rAng="0" ptsTypes="AA">
                                      <p:cBhvr>
                                        <p:cTn id="14" dur="500" spd="-100000" fill="hold"/>
                                        <p:tgtEl>
                                          <p:spTgt spid="5"/>
                                        </p:tgtEl>
                                        <p:attrNameLst>
                                          <p:attrName>ppt_x</p:attrName>
                                          <p:attrName>ppt_y</p:attrName>
                                        </p:attrNameLst>
                                      </p:cBhvr>
                                      <p:rCtr x="145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5" grpId="0">
        <p:tmplLst>
          <p:tmpl>
            <p:tnLst>
              <p:par>
                <p:cTn presetID="10"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350"/>
                        <p:tgtEl>
                          <p:spTgt spid="5"/>
                        </p:tgtEl>
                      </p:cBhvr>
                    </p:animEffect>
                  </p:childTnLst>
                </p:cTn>
              </p:par>
            </p:tnLst>
          </p:tmpl>
        </p:tmplLst>
      </p:bldP>
      <p:bldP spid="5" grpId="1">
        <p:tmplLst>
          <p:tmpl>
            <p:tnLst>
              <p:par>
                <p:cTn presetID="63" presetClass="path" presetSubtype="0" decel="100000" fill="hold" nodeType="withEffect">
                  <p:stCondLst>
                    <p:cond delay="0"/>
                  </p:stCondLst>
                  <p:childTnLst>
                    <p:animMotion origin="layout" path="M 3.54167E-6 -2.22222E-6 L 0.02916 -2.22222E-6 " pathEditMode="relative" rAng="0" ptsTypes="AA">
                      <p:cBhvr>
                        <p:cTn dur="500" spd="-100000" fill="hold"/>
                        <p:tgtEl>
                          <p:spTgt spid="5"/>
                        </p:tgtEl>
                        <p:attrNameLst>
                          <p:attrName>ppt_x</p:attrName>
                          <p:attrName>ppt_y</p:attrName>
                        </p:attrNameLst>
                      </p:cBhvr>
                      <p:rCtr x="1458" y="0"/>
                    </p:animMotion>
                  </p:childTnLst>
                </p:cTn>
              </p:par>
            </p:tnLst>
          </p:tmpl>
        </p:tmplLst>
      </p:bldP>
    </p:bldLst>
  </p:timing>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guide id="5" pos="1824">
          <p15:clr>
            <a:srgbClr val="FBAE40"/>
          </p15:clr>
        </p15:guide>
        <p15:guide id="6" pos="1608">
          <p15:clr>
            <a:srgbClr val="FBAE4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5507979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Blank white">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4954779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userDrawn="1">
  <p:cSld name="5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2206307"/>
            <a:ext cx="3477325" cy="1107996"/>
          </a:xfrm>
        </p:spPr>
        <p:txBody>
          <a:bodyPr anchor="b"/>
          <a:lstStyle>
            <a:lvl1pPr algn="l">
              <a:defRPr>
                <a:gradFill>
                  <a:gsLst>
                    <a:gs pos="1250">
                      <a:schemeClr val="tx1"/>
                    </a:gs>
                    <a:gs pos="100000">
                      <a:schemeClr val="tx1"/>
                    </a:gs>
                  </a:gsLst>
                  <a:lin ang="5400000" scaled="0"/>
                </a:gradFill>
              </a:defRPr>
            </a:lvl1pPr>
          </a:lstStyle>
          <a:p>
            <a:r>
              <a:rPr lang="en-US" dirty="0"/>
              <a:t>Click to edit Master title style</a:t>
            </a:r>
          </a:p>
        </p:txBody>
      </p:sp>
      <p:sp>
        <p:nvSpPr>
          <p:cNvPr id="4" name="Text Placeholder 3">
            <a:extLst>
              <a:ext uri="{FF2B5EF4-FFF2-40B4-BE49-F238E27FC236}">
                <a16:creationId xmlns:a16="http://schemas.microsoft.com/office/drawing/2014/main" id="{372E9528-0A41-4157-9220-1A280716491F}"/>
              </a:ext>
            </a:extLst>
          </p:cNvPr>
          <p:cNvSpPr>
            <a:spLocks noGrp="1"/>
          </p:cNvSpPr>
          <p:nvPr>
            <p:ph type="body" sz="quarter" idx="10"/>
          </p:nvPr>
        </p:nvSpPr>
        <p:spPr>
          <a:xfrm>
            <a:off x="588963" y="3429000"/>
            <a:ext cx="3560762" cy="2111347"/>
          </a:xfrm>
        </p:spPr>
        <p:txBody>
          <a:bodyPr/>
          <a:lstStyle>
            <a:lvl1pPr>
              <a:defRPr>
                <a:solidFill>
                  <a:schemeClr val="accent2"/>
                </a:soli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236904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MS logo white - EMF" descr="Microsoft logo white text version">
            <a:extLst>
              <a:ext uri="{FF2B5EF4-FFF2-40B4-BE49-F238E27FC236}">
                <a16:creationId xmlns:a16="http://schemas.microsoft.com/office/drawing/2014/main" id="{752F7F94-9231-4E4A-AA40-FA537E6B0D7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8" name="Picture 7">
            <a:extLst>
              <a:ext uri="{FF2B5EF4-FFF2-40B4-BE49-F238E27FC236}">
                <a16:creationId xmlns:a16="http://schemas.microsoft.com/office/drawing/2014/main" id="{45088973-88F5-4C76-80ED-89ED1A70DC0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3144160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248079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4534598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5368728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8219456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mp; Content">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0AEC1168-A0A4-46A4-9795-88987B31181A}"/>
              </a:ext>
            </a:extLst>
          </p:cNvPr>
          <p:cNvSpPr>
            <a:spLocks noGrp="1"/>
          </p:cNvSpPr>
          <p:nvPr>
            <p:ph type="body" sz="quarter" idx="10"/>
          </p:nvPr>
        </p:nvSpPr>
        <p:spPr>
          <a:xfrm>
            <a:off x="269240" y="1221953"/>
            <a:ext cx="11655840" cy="1348908"/>
          </a:xfrm>
        </p:spPr>
        <p:txBody>
          <a:bodyPr vert="horz" wrap="square" lIns="146304" tIns="91440" rIns="146304" bIns="91440" rtlCol="0">
            <a:spAutoFit/>
          </a:bodyPr>
          <a:lstStyle>
            <a:lvl1pPr>
              <a:defRPr lang="en-US" sz="1961" smtClean="0"/>
            </a:lvl1pPr>
            <a:lvl2pPr>
              <a:defRPr lang="en-US" sz="1568" smtClean="0"/>
            </a:lvl2pPr>
            <a:lvl3pPr>
              <a:defRPr lang="en-US" sz="1372" smtClean="0"/>
            </a:lvl3pPr>
            <a:lvl4pPr>
              <a:defRPr lang="en-US" sz="1176" smtClean="0"/>
            </a:lvl4pPr>
            <a:lvl5pPr>
              <a:defRPr lang="en-US" sz="1176"/>
            </a:lvl5pPr>
          </a:lstStyle>
          <a:p>
            <a:pPr lvl="0">
              <a:buClr>
                <a:schemeClr val="tx2"/>
              </a:buClr>
            </a:pPr>
            <a:r>
              <a:rPr lang="en-US"/>
              <a:t>Edit Master text styles</a:t>
            </a:r>
          </a:p>
          <a:p>
            <a:pPr lvl="1">
              <a:buClr>
                <a:schemeClr val="tx2"/>
              </a:buClr>
            </a:pPr>
            <a:r>
              <a:rPr lang="en-US"/>
              <a:t>Second level</a:t>
            </a:r>
          </a:p>
          <a:p>
            <a:pPr lvl="2">
              <a:buClr>
                <a:schemeClr val="tx2"/>
              </a:buClr>
            </a:pPr>
            <a:r>
              <a:rPr lang="en-US"/>
              <a:t>Third level</a:t>
            </a:r>
          </a:p>
          <a:p>
            <a:pPr lvl="3">
              <a:buClr>
                <a:schemeClr val="tx2"/>
              </a:buClr>
            </a:pPr>
            <a:r>
              <a:rPr lang="en-US"/>
              <a:t>Fourth level</a:t>
            </a:r>
          </a:p>
          <a:p>
            <a:pPr lvl="4">
              <a:buClr>
                <a:schemeClr val="tx2"/>
              </a:buClr>
            </a:pPr>
            <a:r>
              <a:rPr lang="en-US"/>
              <a:t>Fifth level</a:t>
            </a:r>
          </a:p>
        </p:txBody>
      </p:sp>
      <p:sp>
        <p:nvSpPr>
          <p:cNvPr id="3" name="Title 2">
            <a:extLst>
              <a:ext uri="{FF2B5EF4-FFF2-40B4-BE49-F238E27FC236}">
                <a16:creationId xmlns:a16="http://schemas.microsoft.com/office/drawing/2014/main" id="{38B3623B-BAF3-4EA6-AEDA-9BA28ACF9B15}"/>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24370578"/>
      </p:ext>
    </p:extLst>
  </p:cSld>
  <p:clrMapOvr>
    <a:masterClrMapping/>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1372056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369332"/>
          </a:xfrm>
        </p:spPr>
        <p:txBody>
          <a:bodyP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126763795"/>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369332"/>
          </a:xfrm>
        </p:spPr>
        <p:txBody>
          <a:bodyPr/>
          <a:lstStyle>
            <a:lvl1pPr algn="ctr">
              <a:defRPr>
                <a:solidFill>
                  <a:schemeClr val="tx1"/>
                </a:solidFill>
              </a:defRPr>
            </a:lvl1pPr>
          </a:lstStyle>
          <a:p>
            <a:r>
              <a:rPr lang="en-US"/>
              <a:t>Click to edit Master title style</a:t>
            </a:r>
          </a:p>
        </p:txBody>
      </p:sp>
      <p:sp>
        <p:nvSpPr>
          <p:cNvPr id="5" name="Text Placeholder 3">
            <a:extLst>
              <a:ext uri="{FF2B5EF4-FFF2-40B4-BE49-F238E27FC236}">
                <a16:creationId xmlns:a16="http://schemas.microsoft.com/office/drawing/2014/main" id="{44BE59D2-600F-4C4D-A76B-C285EF453D68}"/>
              </a:ext>
            </a:extLst>
          </p:cNvPr>
          <p:cNvSpPr>
            <a:spLocks noGrp="1"/>
          </p:cNvSpPr>
          <p:nvPr>
            <p:ph type="body" sz="quarter" idx="16"/>
          </p:nvPr>
        </p:nvSpPr>
        <p:spPr>
          <a:xfrm>
            <a:off x="584200" y="1436688"/>
            <a:ext cx="3411928" cy="2092881"/>
          </a:xfrm>
        </p:spPr>
        <p:txBody>
          <a:bodyPr/>
          <a:lstStyle>
            <a:lvl1pPr marL="0" indent="0" algn="l">
              <a:spcBef>
                <a:spcPts val="2400"/>
              </a:spcBef>
              <a:spcAft>
                <a:spcPts val="600"/>
              </a:spcAft>
              <a:buNone/>
              <a:defRPr sz="2000" b="0">
                <a:solidFill>
                  <a:schemeClr val="accent1">
                    <a:lumMod val="60000"/>
                    <a:lumOff val="40000"/>
                  </a:schemeClr>
                </a:solidFill>
              </a:defRPr>
            </a:lvl1pPr>
            <a:lvl2pPr marL="0" indent="0" algn="l">
              <a:spcBef>
                <a:spcPts val="600"/>
              </a:spcBef>
              <a:spcAft>
                <a:spcPts val="0"/>
              </a:spcAft>
              <a:buNone/>
              <a:defRPr sz="1400" b="0">
                <a:solidFill>
                  <a:schemeClr val="tx1"/>
                </a:solidFill>
              </a:defRPr>
            </a:lvl2pPr>
            <a:lvl3pPr marL="0" indent="0" algn="l">
              <a:spcBef>
                <a:spcPts val="2400"/>
              </a:spcBef>
              <a:spcAft>
                <a:spcPts val="600"/>
              </a:spcAft>
              <a:buNone/>
              <a:defRPr sz="1400" b="1">
                <a:solidFill>
                  <a:schemeClr val="tx1"/>
                </a:solidFill>
              </a:defRPr>
            </a:lvl3pPr>
            <a:lvl4pPr marL="0" indent="0" algn="l">
              <a:spcBef>
                <a:spcPts val="0"/>
              </a:spcBef>
              <a:spcAft>
                <a:spcPts val="600"/>
              </a:spcAft>
              <a:buNone/>
              <a:defRPr sz="1400" b="0">
                <a:solidFill>
                  <a:schemeClr val="tx1"/>
                </a:solidFill>
              </a:defRPr>
            </a:lvl4pPr>
            <a:lvl5pPr marL="0" indent="0" algn="l">
              <a:spcBef>
                <a:spcPts val="0"/>
              </a:spcBef>
              <a:spcAft>
                <a:spcPts val="600"/>
              </a:spcAft>
              <a:buNone/>
              <a:defRPr sz="1400" b="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3">
            <a:extLst>
              <a:ext uri="{FF2B5EF4-FFF2-40B4-BE49-F238E27FC236}">
                <a16:creationId xmlns:a16="http://schemas.microsoft.com/office/drawing/2014/main" id="{9B5E6FCA-2AAD-43CE-9CEE-EC652F2BC82B}"/>
              </a:ext>
            </a:extLst>
          </p:cNvPr>
          <p:cNvSpPr>
            <a:spLocks noGrp="1"/>
          </p:cNvSpPr>
          <p:nvPr>
            <p:ph type="body" sz="quarter" idx="17"/>
          </p:nvPr>
        </p:nvSpPr>
        <p:spPr>
          <a:xfrm>
            <a:off x="4390830" y="1436688"/>
            <a:ext cx="3411928" cy="2092881"/>
          </a:xfrm>
        </p:spPr>
        <p:txBody>
          <a:bodyPr/>
          <a:lstStyle>
            <a:lvl1pPr marL="0" indent="0" algn="l">
              <a:spcBef>
                <a:spcPts val="2400"/>
              </a:spcBef>
              <a:spcAft>
                <a:spcPts val="600"/>
              </a:spcAft>
              <a:buNone/>
              <a:defRPr sz="2000" b="0">
                <a:solidFill>
                  <a:schemeClr val="accent1">
                    <a:lumMod val="60000"/>
                    <a:lumOff val="40000"/>
                  </a:schemeClr>
                </a:solidFill>
              </a:defRPr>
            </a:lvl1pPr>
            <a:lvl2pPr marL="0" indent="0" algn="l">
              <a:spcBef>
                <a:spcPts val="600"/>
              </a:spcBef>
              <a:spcAft>
                <a:spcPts val="0"/>
              </a:spcAft>
              <a:buNone/>
              <a:defRPr sz="1400" b="0">
                <a:solidFill>
                  <a:schemeClr val="tx1"/>
                </a:solidFill>
              </a:defRPr>
            </a:lvl2pPr>
            <a:lvl3pPr marL="0" indent="0" algn="l">
              <a:spcBef>
                <a:spcPts val="2400"/>
              </a:spcBef>
              <a:spcAft>
                <a:spcPts val="600"/>
              </a:spcAft>
              <a:buNone/>
              <a:defRPr sz="1400" b="1">
                <a:solidFill>
                  <a:schemeClr val="tx1"/>
                </a:solidFill>
              </a:defRPr>
            </a:lvl3pPr>
            <a:lvl4pPr marL="0" indent="0" algn="l">
              <a:spcBef>
                <a:spcPts val="0"/>
              </a:spcBef>
              <a:spcAft>
                <a:spcPts val="600"/>
              </a:spcAft>
              <a:buNone/>
              <a:defRPr sz="1400" b="0">
                <a:solidFill>
                  <a:schemeClr val="tx1"/>
                </a:solidFill>
              </a:defRPr>
            </a:lvl4pPr>
            <a:lvl5pPr marL="0" indent="0" algn="l">
              <a:spcBef>
                <a:spcPts val="0"/>
              </a:spcBef>
              <a:spcAft>
                <a:spcPts val="600"/>
              </a:spcAft>
              <a:buNone/>
              <a:defRPr sz="1400" b="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3">
            <a:extLst>
              <a:ext uri="{FF2B5EF4-FFF2-40B4-BE49-F238E27FC236}">
                <a16:creationId xmlns:a16="http://schemas.microsoft.com/office/drawing/2014/main" id="{A12B3F59-2898-443F-B3FC-F2BFE8DED5D4}"/>
              </a:ext>
            </a:extLst>
          </p:cNvPr>
          <p:cNvSpPr>
            <a:spLocks noGrp="1"/>
          </p:cNvSpPr>
          <p:nvPr>
            <p:ph type="body" sz="quarter" idx="18"/>
          </p:nvPr>
        </p:nvSpPr>
        <p:spPr>
          <a:xfrm>
            <a:off x="8197460" y="1436688"/>
            <a:ext cx="3411928" cy="2092881"/>
          </a:xfrm>
        </p:spPr>
        <p:txBody>
          <a:bodyPr/>
          <a:lstStyle>
            <a:lvl1pPr marL="0" indent="0" algn="l">
              <a:spcBef>
                <a:spcPts val="2400"/>
              </a:spcBef>
              <a:spcAft>
                <a:spcPts val="600"/>
              </a:spcAft>
              <a:buNone/>
              <a:defRPr sz="2000" b="0">
                <a:solidFill>
                  <a:schemeClr val="accent1">
                    <a:lumMod val="60000"/>
                    <a:lumOff val="40000"/>
                  </a:schemeClr>
                </a:solidFill>
              </a:defRPr>
            </a:lvl1pPr>
            <a:lvl2pPr marL="0" indent="0" algn="l">
              <a:spcBef>
                <a:spcPts val="600"/>
              </a:spcBef>
              <a:spcAft>
                <a:spcPts val="0"/>
              </a:spcAft>
              <a:buNone/>
              <a:defRPr sz="1400" b="0">
                <a:solidFill>
                  <a:schemeClr val="tx1"/>
                </a:solidFill>
              </a:defRPr>
            </a:lvl2pPr>
            <a:lvl3pPr marL="0" indent="0" algn="l">
              <a:spcBef>
                <a:spcPts val="2400"/>
              </a:spcBef>
              <a:spcAft>
                <a:spcPts val="600"/>
              </a:spcAft>
              <a:buNone/>
              <a:defRPr sz="1400" b="1">
                <a:solidFill>
                  <a:schemeClr val="tx1"/>
                </a:solidFill>
              </a:defRPr>
            </a:lvl3pPr>
            <a:lvl4pPr marL="0" indent="0" algn="l">
              <a:spcBef>
                <a:spcPts val="0"/>
              </a:spcBef>
              <a:spcAft>
                <a:spcPts val="600"/>
              </a:spcAft>
              <a:buNone/>
              <a:defRPr sz="1400" b="0">
                <a:solidFill>
                  <a:schemeClr val="tx1"/>
                </a:solidFill>
              </a:defRPr>
            </a:lvl4pPr>
            <a:lvl5pPr marL="0" indent="0" algn="l">
              <a:spcBef>
                <a:spcPts val="0"/>
              </a:spcBef>
              <a:spcAft>
                <a:spcPts val="600"/>
              </a:spcAft>
              <a:buNone/>
              <a:defRPr sz="1400" b="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6" name="Straight Connector 5">
            <a:extLst>
              <a:ext uri="{FF2B5EF4-FFF2-40B4-BE49-F238E27FC236}">
                <a16:creationId xmlns:a16="http://schemas.microsoft.com/office/drawing/2014/main" id="{D3AC1E8E-24D7-4FB8-A58B-EDC15224D2B9}"/>
              </a:ext>
              <a:ext uri="{C183D7F6-B498-43B3-948B-1728B52AA6E4}">
                <adec:decorative xmlns:adec="http://schemas.microsoft.com/office/drawing/2017/decorative" val="1"/>
              </a:ext>
            </a:extLst>
          </p:cNvPr>
          <p:cNvCxnSpPr>
            <a:cxnSpLocks/>
          </p:cNvCxnSpPr>
          <p:nvPr userDrawn="1"/>
        </p:nvCxnSpPr>
        <p:spPr>
          <a:xfrm flipH="1">
            <a:off x="87549" y="1203410"/>
            <a:ext cx="12104451" cy="0"/>
          </a:xfrm>
          <a:prstGeom prst="line">
            <a:avLst/>
          </a:prstGeom>
          <a:ln w="22225">
            <a:solidFill>
              <a:schemeClr val="tx1">
                <a:alpha val="2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90023157"/>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5_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369332"/>
          </a:xfrm>
        </p:spPr>
        <p:txBody>
          <a:bodyPr/>
          <a:lstStyle>
            <a:lvl1pPr algn="ctr">
              <a:defRPr>
                <a:solidFill>
                  <a:schemeClr val="tx1"/>
                </a:solidFill>
              </a:defRPr>
            </a:lvl1pPr>
          </a:lstStyle>
          <a:p>
            <a:r>
              <a:rPr lang="en-US"/>
              <a:t>Click to edit Master title style</a:t>
            </a:r>
          </a:p>
        </p:txBody>
      </p:sp>
      <p:sp>
        <p:nvSpPr>
          <p:cNvPr id="5" name="Text Placeholder 3">
            <a:extLst>
              <a:ext uri="{FF2B5EF4-FFF2-40B4-BE49-F238E27FC236}">
                <a16:creationId xmlns:a16="http://schemas.microsoft.com/office/drawing/2014/main" id="{44BE59D2-600F-4C4D-A76B-C285EF453D68}"/>
              </a:ext>
            </a:extLst>
          </p:cNvPr>
          <p:cNvSpPr>
            <a:spLocks noGrp="1"/>
          </p:cNvSpPr>
          <p:nvPr>
            <p:ph type="body" sz="quarter" idx="16"/>
          </p:nvPr>
        </p:nvSpPr>
        <p:spPr>
          <a:xfrm>
            <a:off x="584200" y="1436688"/>
            <a:ext cx="4621552" cy="1677382"/>
          </a:xfrm>
        </p:spPr>
        <p:txBody>
          <a:bodyPr/>
          <a:lstStyle>
            <a:lvl1pPr marL="0" indent="0" algn="l">
              <a:spcBef>
                <a:spcPts val="2400"/>
              </a:spcBef>
              <a:spcAft>
                <a:spcPts val="600"/>
              </a:spcAft>
              <a:buNone/>
              <a:defRPr sz="2400" b="0">
                <a:solidFill>
                  <a:schemeClr val="accent1">
                    <a:lumMod val="60000"/>
                    <a:lumOff val="40000"/>
                  </a:schemeClr>
                </a:solidFill>
              </a:defRPr>
            </a:lvl1pPr>
            <a:lvl2pPr marL="0" indent="0" algn="l">
              <a:spcBef>
                <a:spcPts val="600"/>
              </a:spcBef>
              <a:spcAft>
                <a:spcPts val="0"/>
              </a:spcAft>
              <a:buNone/>
              <a:defRPr sz="1800" b="0">
                <a:solidFill>
                  <a:schemeClr val="accent2"/>
                </a:solidFill>
              </a:defRPr>
            </a:lvl2pPr>
            <a:lvl3pPr marL="0" indent="0" algn="l">
              <a:spcBef>
                <a:spcPts val="600"/>
              </a:spcBef>
              <a:spcAft>
                <a:spcPts val="600"/>
              </a:spcAft>
              <a:buNone/>
              <a:defRPr sz="1400" b="1">
                <a:solidFill>
                  <a:schemeClr val="tx1"/>
                </a:solidFill>
              </a:defRPr>
            </a:lvl3pPr>
            <a:lvl4pPr marL="0" indent="0" algn="l">
              <a:spcBef>
                <a:spcPts val="0"/>
              </a:spcBef>
              <a:spcAft>
                <a:spcPts val="600"/>
              </a:spcAft>
              <a:buNone/>
              <a:defRPr sz="1200" b="0">
                <a:solidFill>
                  <a:schemeClr val="tx1"/>
                </a:solidFill>
              </a:defRPr>
            </a:lvl4pPr>
            <a:lvl5pPr marL="0" indent="0" algn="l">
              <a:spcBef>
                <a:spcPts val="0"/>
              </a:spcBef>
              <a:spcAft>
                <a:spcPts val="600"/>
              </a:spcAft>
              <a:buNone/>
              <a:defRPr sz="1200" b="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3">
            <a:extLst>
              <a:ext uri="{FF2B5EF4-FFF2-40B4-BE49-F238E27FC236}">
                <a16:creationId xmlns:a16="http://schemas.microsoft.com/office/drawing/2014/main" id="{9B5E6FCA-2AAD-43CE-9CEE-EC652F2BC82B}"/>
              </a:ext>
            </a:extLst>
          </p:cNvPr>
          <p:cNvSpPr>
            <a:spLocks noGrp="1"/>
          </p:cNvSpPr>
          <p:nvPr>
            <p:ph type="body" sz="quarter" idx="17"/>
          </p:nvPr>
        </p:nvSpPr>
        <p:spPr>
          <a:xfrm>
            <a:off x="6987836" y="1436688"/>
            <a:ext cx="4621552" cy="1677382"/>
          </a:xfrm>
        </p:spPr>
        <p:txBody>
          <a:bodyPr/>
          <a:lstStyle>
            <a:lvl1pPr marL="0" indent="0" algn="l">
              <a:spcBef>
                <a:spcPts val="2400"/>
              </a:spcBef>
              <a:spcAft>
                <a:spcPts val="600"/>
              </a:spcAft>
              <a:buNone/>
              <a:defRPr sz="2400" b="0">
                <a:solidFill>
                  <a:schemeClr val="accent1">
                    <a:lumMod val="60000"/>
                    <a:lumOff val="40000"/>
                  </a:schemeClr>
                </a:solidFill>
              </a:defRPr>
            </a:lvl1pPr>
            <a:lvl2pPr marL="0" indent="0" algn="l">
              <a:spcBef>
                <a:spcPts val="600"/>
              </a:spcBef>
              <a:spcAft>
                <a:spcPts val="0"/>
              </a:spcAft>
              <a:buNone/>
              <a:defRPr sz="1800" b="0">
                <a:solidFill>
                  <a:schemeClr val="accent2"/>
                </a:solidFill>
              </a:defRPr>
            </a:lvl2pPr>
            <a:lvl3pPr marL="0" indent="0" algn="l">
              <a:spcBef>
                <a:spcPts val="600"/>
              </a:spcBef>
              <a:spcAft>
                <a:spcPts val="600"/>
              </a:spcAft>
              <a:buNone/>
              <a:defRPr sz="1400" b="1">
                <a:solidFill>
                  <a:schemeClr val="tx1"/>
                </a:solidFill>
              </a:defRPr>
            </a:lvl3pPr>
            <a:lvl4pPr marL="0" indent="0" algn="l">
              <a:spcBef>
                <a:spcPts val="0"/>
              </a:spcBef>
              <a:spcAft>
                <a:spcPts val="600"/>
              </a:spcAft>
              <a:buNone/>
              <a:defRPr sz="1200" b="0">
                <a:solidFill>
                  <a:schemeClr val="tx1"/>
                </a:solidFill>
              </a:defRPr>
            </a:lvl4pPr>
            <a:lvl5pPr marL="0" indent="0" algn="l">
              <a:spcBef>
                <a:spcPts val="0"/>
              </a:spcBef>
              <a:spcAft>
                <a:spcPts val="600"/>
              </a:spcAft>
              <a:buNone/>
              <a:defRPr sz="1200" b="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6" name="Straight Connector 5">
            <a:extLst>
              <a:ext uri="{FF2B5EF4-FFF2-40B4-BE49-F238E27FC236}">
                <a16:creationId xmlns:a16="http://schemas.microsoft.com/office/drawing/2014/main" id="{0CDC3A51-4045-4D9C-9D85-5F858AB3ADBA}"/>
              </a:ext>
              <a:ext uri="{C183D7F6-B498-43B3-948B-1728B52AA6E4}">
                <adec:decorative xmlns:adec="http://schemas.microsoft.com/office/drawing/2017/decorative" val="1"/>
              </a:ext>
            </a:extLst>
          </p:cNvPr>
          <p:cNvCxnSpPr>
            <a:cxnSpLocks/>
          </p:cNvCxnSpPr>
          <p:nvPr userDrawn="1"/>
        </p:nvCxnSpPr>
        <p:spPr>
          <a:xfrm flipH="1">
            <a:off x="87549" y="1203410"/>
            <a:ext cx="12104451" cy="0"/>
          </a:xfrm>
          <a:prstGeom prst="line">
            <a:avLst/>
          </a:prstGeom>
          <a:ln w="22225">
            <a:solidFill>
              <a:schemeClr val="tx1">
                <a:alpha val="2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53093386"/>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6_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369332"/>
          </a:xfrm>
        </p:spPr>
        <p:txBody>
          <a:bodyPr/>
          <a:lstStyle>
            <a:lvl1pPr algn="ctr">
              <a:defRPr>
                <a:solidFill>
                  <a:schemeClr val="tx1"/>
                </a:solidFill>
              </a:defRPr>
            </a:lvl1pPr>
          </a:lstStyle>
          <a:p>
            <a:r>
              <a:rPr lang="en-US"/>
              <a:t>Click to edit Master title style</a:t>
            </a:r>
          </a:p>
        </p:txBody>
      </p:sp>
      <p:sp>
        <p:nvSpPr>
          <p:cNvPr id="11" name="Text Placeholder 3">
            <a:extLst>
              <a:ext uri="{FF2B5EF4-FFF2-40B4-BE49-F238E27FC236}">
                <a16:creationId xmlns:a16="http://schemas.microsoft.com/office/drawing/2014/main" id="{AD5A2861-EA6E-473E-9E1C-F7D30A9F7900}"/>
              </a:ext>
            </a:extLst>
          </p:cNvPr>
          <p:cNvSpPr>
            <a:spLocks noGrp="1"/>
          </p:cNvSpPr>
          <p:nvPr>
            <p:ph type="body" sz="quarter" idx="16"/>
          </p:nvPr>
        </p:nvSpPr>
        <p:spPr>
          <a:xfrm>
            <a:off x="536152" y="1436688"/>
            <a:ext cx="2468880" cy="1785104"/>
          </a:xfrm>
        </p:spPr>
        <p:txBody>
          <a:bodyPr/>
          <a:lstStyle>
            <a:lvl1pPr marL="0" indent="0" algn="l">
              <a:spcBef>
                <a:spcPts val="2400"/>
              </a:spcBef>
              <a:spcAft>
                <a:spcPts val="600"/>
              </a:spcAft>
              <a:buNone/>
              <a:defRPr sz="2000" b="0">
                <a:solidFill>
                  <a:schemeClr val="accent1">
                    <a:lumMod val="60000"/>
                    <a:lumOff val="40000"/>
                  </a:schemeClr>
                </a:solidFill>
              </a:defRPr>
            </a:lvl1pPr>
            <a:lvl2pPr marL="0" indent="0" algn="l">
              <a:spcBef>
                <a:spcPts val="0"/>
              </a:spcBef>
              <a:spcAft>
                <a:spcPts val="600"/>
              </a:spcAft>
              <a:buNone/>
              <a:defRPr sz="1400" b="0">
                <a:solidFill>
                  <a:schemeClr val="tx1"/>
                </a:solidFill>
              </a:defRPr>
            </a:lvl2pPr>
            <a:lvl3pPr marL="0" indent="0" algn="l">
              <a:spcBef>
                <a:spcPts val="0"/>
              </a:spcBef>
              <a:spcAft>
                <a:spcPts val="600"/>
              </a:spcAft>
              <a:buNone/>
              <a:defRPr sz="1400" b="1">
                <a:solidFill>
                  <a:schemeClr val="tx1"/>
                </a:solidFill>
              </a:defRPr>
            </a:lvl3pPr>
            <a:lvl4pPr marL="0" indent="0" algn="l">
              <a:spcBef>
                <a:spcPts val="0"/>
              </a:spcBef>
              <a:spcAft>
                <a:spcPts val="600"/>
              </a:spcAft>
              <a:buNone/>
              <a:defRPr sz="1400" b="0">
                <a:solidFill>
                  <a:schemeClr val="tx1"/>
                </a:solidFill>
              </a:defRPr>
            </a:lvl4pPr>
            <a:lvl5pPr marL="0" indent="0" algn="l">
              <a:spcBef>
                <a:spcPts val="0"/>
              </a:spcBef>
              <a:spcAft>
                <a:spcPts val="600"/>
              </a:spcAft>
              <a:buNone/>
              <a:defRPr sz="1400" b="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3">
            <a:extLst>
              <a:ext uri="{FF2B5EF4-FFF2-40B4-BE49-F238E27FC236}">
                <a16:creationId xmlns:a16="http://schemas.microsoft.com/office/drawing/2014/main" id="{CFF3042A-522F-4C25-8B66-C0EB7FED3989}"/>
              </a:ext>
            </a:extLst>
          </p:cNvPr>
          <p:cNvSpPr>
            <a:spLocks noGrp="1"/>
          </p:cNvSpPr>
          <p:nvPr>
            <p:ph type="body" sz="quarter" idx="17"/>
          </p:nvPr>
        </p:nvSpPr>
        <p:spPr>
          <a:xfrm>
            <a:off x="3247496" y="1436688"/>
            <a:ext cx="2468880" cy="1785104"/>
          </a:xfrm>
        </p:spPr>
        <p:txBody>
          <a:bodyPr/>
          <a:lstStyle>
            <a:lvl1pPr marL="0" indent="0" algn="l">
              <a:spcBef>
                <a:spcPts val="2400"/>
              </a:spcBef>
              <a:spcAft>
                <a:spcPts val="600"/>
              </a:spcAft>
              <a:buNone/>
              <a:defRPr lang="en-US" sz="2000" b="0" kern="1200" spc="0" baseline="0" dirty="0">
                <a:solidFill>
                  <a:schemeClr val="accent1">
                    <a:lumMod val="60000"/>
                    <a:lumOff val="40000"/>
                  </a:schemeClr>
                </a:solidFill>
                <a:latin typeface="Segoe UI Semibold"/>
                <a:ea typeface="+mn-ea"/>
                <a:cs typeface="Segoe UI" panose="020B0502040204020203" pitchFamily="34" charset="0"/>
              </a:defRPr>
            </a:lvl1pPr>
            <a:lvl2pPr marL="0" indent="0" algn="l">
              <a:spcBef>
                <a:spcPts val="0"/>
              </a:spcBef>
              <a:spcAft>
                <a:spcPts val="600"/>
              </a:spcAft>
              <a:buNone/>
              <a:defRPr sz="1400" b="0">
                <a:solidFill>
                  <a:schemeClr val="tx1"/>
                </a:solidFill>
              </a:defRPr>
            </a:lvl2pPr>
            <a:lvl3pPr marL="0" indent="0" algn="l">
              <a:spcBef>
                <a:spcPts val="0"/>
              </a:spcBef>
              <a:spcAft>
                <a:spcPts val="600"/>
              </a:spcAft>
              <a:buNone/>
              <a:defRPr sz="1400" b="1">
                <a:solidFill>
                  <a:schemeClr val="tx1"/>
                </a:solidFill>
              </a:defRPr>
            </a:lvl3pPr>
            <a:lvl4pPr marL="0" indent="0" algn="l">
              <a:spcBef>
                <a:spcPts val="0"/>
              </a:spcBef>
              <a:spcAft>
                <a:spcPts val="600"/>
              </a:spcAft>
              <a:buNone/>
              <a:defRPr sz="1400" b="0">
                <a:solidFill>
                  <a:schemeClr val="tx1"/>
                </a:solidFill>
              </a:defRPr>
            </a:lvl4pPr>
            <a:lvl5pPr marL="0" indent="0" algn="l">
              <a:spcBef>
                <a:spcPts val="0"/>
              </a:spcBef>
              <a:spcAft>
                <a:spcPts val="600"/>
              </a:spcAft>
              <a:buNone/>
              <a:defRPr sz="1400" b="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3">
            <a:extLst>
              <a:ext uri="{FF2B5EF4-FFF2-40B4-BE49-F238E27FC236}">
                <a16:creationId xmlns:a16="http://schemas.microsoft.com/office/drawing/2014/main" id="{6611A15A-0519-4A60-90A1-E95F5CF60D96}"/>
              </a:ext>
            </a:extLst>
          </p:cNvPr>
          <p:cNvSpPr>
            <a:spLocks noGrp="1"/>
          </p:cNvSpPr>
          <p:nvPr>
            <p:ph type="body" sz="quarter" idx="18"/>
          </p:nvPr>
        </p:nvSpPr>
        <p:spPr>
          <a:xfrm>
            <a:off x="6201304" y="1436688"/>
            <a:ext cx="2468880" cy="1785104"/>
          </a:xfrm>
        </p:spPr>
        <p:txBody>
          <a:bodyPr/>
          <a:lstStyle>
            <a:lvl1pPr marL="0" indent="0" algn="l">
              <a:spcBef>
                <a:spcPts val="2400"/>
              </a:spcBef>
              <a:spcAft>
                <a:spcPts val="600"/>
              </a:spcAft>
              <a:buNone/>
              <a:defRPr lang="en-US" sz="2000" b="0" kern="1200" spc="0" baseline="0" dirty="0">
                <a:solidFill>
                  <a:schemeClr val="accent1">
                    <a:lumMod val="60000"/>
                    <a:lumOff val="40000"/>
                  </a:schemeClr>
                </a:solidFill>
                <a:latin typeface="Segoe UI Semibold"/>
                <a:ea typeface="+mn-ea"/>
                <a:cs typeface="Segoe UI" panose="020B0502040204020203" pitchFamily="34" charset="0"/>
              </a:defRPr>
            </a:lvl1pPr>
            <a:lvl2pPr marL="0" indent="0" algn="l">
              <a:spcBef>
                <a:spcPts val="0"/>
              </a:spcBef>
              <a:spcAft>
                <a:spcPts val="600"/>
              </a:spcAft>
              <a:buNone/>
              <a:defRPr sz="1400" b="0">
                <a:solidFill>
                  <a:schemeClr val="tx1"/>
                </a:solidFill>
              </a:defRPr>
            </a:lvl2pPr>
            <a:lvl3pPr marL="0" indent="0" algn="l">
              <a:spcBef>
                <a:spcPts val="0"/>
              </a:spcBef>
              <a:spcAft>
                <a:spcPts val="600"/>
              </a:spcAft>
              <a:buNone/>
              <a:defRPr sz="1400" b="1">
                <a:solidFill>
                  <a:schemeClr val="tx1"/>
                </a:solidFill>
              </a:defRPr>
            </a:lvl3pPr>
            <a:lvl4pPr marL="0" indent="0" algn="l">
              <a:spcBef>
                <a:spcPts val="0"/>
              </a:spcBef>
              <a:spcAft>
                <a:spcPts val="600"/>
              </a:spcAft>
              <a:buNone/>
              <a:defRPr sz="1400" b="0">
                <a:solidFill>
                  <a:schemeClr val="tx1"/>
                </a:solidFill>
              </a:defRPr>
            </a:lvl4pPr>
            <a:lvl5pPr marL="0" indent="0" algn="l">
              <a:spcBef>
                <a:spcPts val="0"/>
              </a:spcBef>
              <a:spcAft>
                <a:spcPts val="600"/>
              </a:spcAft>
              <a:buNone/>
              <a:defRPr sz="1400" b="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ext Placeholder 3">
            <a:extLst>
              <a:ext uri="{FF2B5EF4-FFF2-40B4-BE49-F238E27FC236}">
                <a16:creationId xmlns:a16="http://schemas.microsoft.com/office/drawing/2014/main" id="{5415B8D4-14BD-43DC-957C-578C933ED210}"/>
              </a:ext>
            </a:extLst>
          </p:cNvPr>
          <p:cNvSpPr>
            <a:spLocks noGrp="1"/>
          </p:cNvSpPr>
          <p:nvPr>
            <p:ph type="body" sz="quarter" idx="19"/>
          </p:nvPr>
        </p:nvSpPr>
        <p:spPr>
          <a:xfrm>
            <a:off x="9155112" y="1436688"/>
            <a:ext cx="2468880" cy="1785104"/>
          </a:xfrm>
        </p:spPr>
        <p:txBody>
          <a:bodyPr/>
          <a:lstStyle>
            <a:lvl1pPr marL="0" indent="0" algn="l">
              <a:spcBef>
                <a:spcPts val="2400"/>
              </a:spcBef>
              <a:spcAft>
                <a:spcPts val="600"/>
              </a:spcAft>
              <a:buNone/>
              <a:defRPr lang="en-US" sz="2000" b="0" kern="1200" spc="0" baseline="0" dirty="0">
                <a:solidFill>
                  <a:schemeClr val="accent1">
                    <a:lumMod val="60000"/>
                    <a:lumOff val="40000"/>
                  </a:schemeClr>
                </a:solidFill>
                <a:latin typeface="Segoe UI Semibold"/>
                <a:ea typeface="+mn-ea"/>
                <a:cs typeface="Segoe UI" panose="020B0502040204020203" pitchFamily="34" charset="0"/>
              </a:defRPr>
            </a:lvl1pPr>
            <a:lvl2pPr marL="0" indent="0" algn="l">
              <a:spcBef>
                <a:spcPts val="0"/>
              </a:spcBef>
              <a:spcAft>
                <a:spcPts val="600"/>
              </a:spcAft>
              <a:buNone/>
              <a:defRPr sz="1400" b="0">
                <a:solidFill>
                  <a:schemeClr val="tx1"/>
                </a:solidFill>
              </a:defRPr>
            </a:lvl2pPr>
            <a:lvl3pPr marL="0" indent="0" algn="l">
              <a:spcBef>
                <a:spcPts val="0"/>
              </a:spcBef>
              <a:spcAft>
                <a:spcPts val="600"/>
              </a:spcAft>
              <a:buNone/>
              <a:defRPr sz="1400" b="1">
                <a:solidFill>
                  <a:schemeClr val="tx1"/>
                </a:solidFill>
              </a:defRPr>
            </a:lvl3pPr>
            <a:lvl4pPr marL="0" indent="0" algn="l">
              <a:spcBef>
                <a:spcPts val="0"/>
              </a:spcBef>
              <a:spcAft>
                <a:spcPts val="600"/>
              </a:spcAft>
              <a:buNone/>
              <a:defRPr sz="1400" b="0">
                <a:solidFill>
                  <a:schemeClr val="tx1"/>
                </a:solidFill>
              </a:defRPr>
            </a:lvl4pPr>
            <a:lvl5pPr marL="0" indent="0" algn="l">
              <a:spcBef>
                <a:spcPts val="0"/>
              </a:spcBef>
              <a:spcAft>
                <a:spcPts val="600"/>
              </a:spcAft>
              <a:buNone/>
              <a:defRPr sz="1400" b="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7" name="Straight Connector 6">
            <a:extLst>
              <a:ext uri="{FF2B5EF4-FFF2-40B4-BE49-F238E27FC236}">
                <a16:creationId xmlns:a16="http://schemas.microsoft.com/office/drawing/2014/main" id="{EB133D60-5EA2-4DE2-9723-CF0F6DFF6357}"/>
              </a:ext>
              <a:ext uri="{C183D7F6-B498-43B3-948B-1728B52AA6E4}">
                <adec:decorative xmlns:adec="http://schemas.microsoft.com/office/drawing/2017/decorative" val="1"/>
              </a:ext>
            </a:extLst>
          </p:cNvPr>
          <p:cNvCxnSpPr>
            <a:cxnSpLocks/>
          </p:cNvCxnSpPr>
          <p:nvPr userDrawn="1"/>
        </p:nvCxnSpPr>
        <p:spPr>
          <a:xfrm flipH="1">
            <a:off x="87549" y="1203410"/>
            <a:ext cx="12104451" cy="0"/>
          </a:xfrm>
          <a:prstGeom prst="line">
            <a:avLst/>
          </a:prstGeom>
          <a:ln w="22225">
            <a:solidFill>
              <a:schemeClr val="tx1">
                <a:alpha val="2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0929923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369332"/>
          </a:xfrm>
        </p:spPr>
        <p:txBody>
          <a:bodyPr/>
          <a:lstStyle>
            <a:lvl1pPr algn="ctr">
              <a:defRPr>
                <a:solidFill>
                  <a:schemeClr val="tx1"/>
                </a:solidFill>
              </a:defRPr>
            </a:lvl1pPr>
          </a:lstStyle>
          <a:p>
            <a:r>
              <a:rPr lang="en-US"/>
              <a:t>Click to edit Master title style</a:t>
            </a:r>
          </a:p>
        </p:txBody>
      </p:sp>
      <p:sp>
        <p:nvSpPr>
          <p:cNvPr id="3" name="Text Placeholder 3">
            <a:extLst>
              <a:ext uri="{FF2B5EF4-FFF2-40B4-BE49-F238E27FC236}">
                <a16:creationId xmlns:a16="http://schemas.microsoft.com/office/drawing/2014/main" id="{FE6041D9-B489-42F9-AF48-A53358D03824}"/>
              </a:ext>
            </a:extLst>
          </p:cNvPr>
          <p:cNvSpPr>
            <a:spLocks noGrp="1"/>
          </p:cNvSpPr>
          <p:nvPr>
            <p:ph type="body" sz="quarter" idx="15"/>
          </p:nvPr>
        </p:nvSpPr>
        <p:spPr>
          <a:xfrm>
            <a:off x="588263" y="826532"/>
            <a:ext cx="11018520" cy="276999"/>
          </a:xfrm>
        </p:spPr>
        <p:txBody>
          <a:bodyPr/>
          <a:lstStyle>
            <a:lvl1pPr marL="0" indent="0" algn="ctr">
              <a:spcBef>
                <a:spcPts val="2400"/>
              </a:spcBef>
              <a:spcAft>
                <a:spcPts val="600"/>
              </a:spcAft>
              <a:buNone/>
              <a:defRPr sz="1800" b="0">
                <a:solidFill>
                  <a:schemeClr val="accent2"/>
                </a:solidFill>
              </a:defRPr>
            </a:lvl1pPr>
            <a:lvl2pPr marL="0" indent="0" algn="ctr">
              <a:spcBef>
                <a:spcPts val="0"/>
              </a:spcBef>
              <a:spcAft>
                <a:spcPts val="600"/>
              </a:spcAft>
              <a:buNone/>
              <a:defRPr sz="1600" b="0">
                <a:solidFill>
                  <a:schemeClr val="tx1"/>
                </a:solidFill>
              </a:defRPr>
            </a:lvl2pPr>
            <a:lvl3pPr marL="0" indent="0" algn="ctr">
              <a:buNone/>
              <a:defRPr sz="1100" b="0">
                <a:solidFill>
                  <a:schemeClr val="tx1"/>
                </a:solidFill>
              </a:defRPr>
            </a:lvl3pPr>
            <a:lvl4pPr marL="0" indent="0" algn="ctr">
              <a:buNone/>
              <a:defRPr sz="1100" b="0">
                <a:solidFill>
                  <a:schemeClr val="tx1"/>
                </a:solidFill>
              </a:defRPr>
            </a:lvl4pPr>
            <a:lvl5pPr marL="0" indent="0" algn="ctr">
              <a:buNone/>
              <a:defRPr sz="1100" b="0">
                <a:solidFill>
                  <a:schemeClr val="tx1"/>
                </a:solidFill>
              </a:defRPr>
            </a:lvl5pPr>
          </a:lstStyle>
          <a:p>
            <a:pPr lvl="0"/>
            <a:r>
              <a:rPr lang="en-US"/>
              <a:t>Click to edit Master text styles</a:t>
            </a:r>
          </a:p>
        </p:txBody>
      </p:sp>
      <p:sp>
        <p:nvSpPr>
          <p:cNvPr id="5" name="Text Placeholder 3">
            <a:extLst>
              <a:ext uri="{FF2B5EF4-FFF2-40B4-BE49-F238E27FC236}">
                <a16:creationId xmlns:a16="http://schemas.microsoft.com/office/drawing/2014/main" id="{3AC158A5-6D5D-419C-BEB3-3733A4816028}"/>
              </a:ext>
            </a:extLst>
          </p:cNvPr>
          <p:cNvSpPr>
            <a:spLocks noGrp="1"/>
          </p:cNvSpPr>
          <p:nvPr>
            <p:ph type="body" sz="quarter" idx="12"/>
          </p:nvPr>
        </p:nvSpPr>
        <p:spPr>
          <a:xfrm>
            <a:off x="1498208" y="2017713"/>
            <a:ext cx="4597792" cy="1609671"/>
          </a:xfrm>
        </p:spPr>
        <p:txBody>
          <a:bodyPr/>
          <a:lstStyle>
            <a:lvl1pPr marL="0" indent="0" algn="l">
              <a:spcBef>
                <a:spcPts val="2400"/>
              </a:spcBef>
              <a:spcAft>
                <a:spcPts val="600"/>
              </a:spcAft>
              <a:buNone/>
              <a:defRPr sz="2400" b="1">
                <a:solidFill>
                  <a:schemeClr val="accent1">
                    <a:lumMod val="60000"/>
                    <a:lumOff val="40000"/>
                  </a:schemeClr>
                </a:solidFill>
              </a:defRPr>
            </a:lvl1pPr>
            <a:lvl2pPr marL="0" indent="0" algn="l">
              <a:spcBef>
                <a:spcPts val="1200"/>
              </a:spcBef>
              <a:spcAft>
                <a:spcPts val="1200"/>
              </a:spcAft>
              <a:buNone/>
              <a:defRPr sz="1600" b="0">
                <a:solidFill>
                  <a:schemeClr val="tx1"/>
                </a:solidFill>
              </a:defRPr>
            </a:lvl2pPr>
            <a:lvl3pPr marL="0" indent="0" algn="l">
              <a:buNone/>
              <a:defRPr sz="1100" b="0">
                <a:solidFill>
                  <a:schemeClr val="tx1"/>
                </a:solidFill>
              </a:defRPr>
            </a:lvl3pPr>
            <a:lvl4pPr marL="0" indent="0" algn="l">
              <a:buNone/>
              <a:defRPr sz="1100" b="0">
                <a:solidFill>
                  <a:schemeClr val="tx1"/>
                </a:solidFill>
              </a:defRPr>
            </a:lvl4pPr>
            <a:lvl5pPr marL="0" indent="0" algn="l">
              <a:buNone/>
              <a:defRPr sz="1100" b="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AA248F08-424C-489B-8291-F444A5F9F7F3}"/>
              </a:ext>
            </a:extLst>
          </p:cNvPr>
          <p:cNvSpPr>
            <a:spLocks noGrp="1"/>
          </p:cNvSpPr>
          <p:nvPr>
            <p:ph type="body" sz="quarter" idx="13"/>
          </p:nvPr>
        </p:nvSpPr>
        <p:spPr>
          <a:xfrm>
            <a:off x="7024293" y="2017713"/>
            <a:ext cx="4597792" cy="1609671"/>
          </a:xfrm>
        </p:spPr>
        <p:txBody>
          <a:bodyPr/>
          <a:lstStyle>
            <a:lvl1pPr marL="0" indent="0" algn="l">
              <a:spcBef>
                <a:spcPts val="2400"/>
              </a:spcBef>
              <a:spcAft>
                <a:spcPts val="600"/>
              </a:spcAft>
              <a:buNone/>
              <a:defRPr sz="2400" b="1">
                <a:solidFill>
                  <a:schemeClr val="accent1">
                    <a:lumMod val="60000"/>
                    <a:lumOff val="40000"/>
                  </a:schemeClr>
                </a:solidFill>
              </a:defRPr>
            </a:lvl1pPr>
            <a:lvl2pPr marL="0" indent="0" algn="l">
              <a:spcBef>
                <a:spcPts val="1200"/>
              </a:spcBef>
              <a:spcAft>
                <a:spcPts val="1200"/>
              </a:spcAft>
              <a:buNone/>
              <a:defRPr sz="1600" b="0">
                <a:solidFill>
                  <a:schemeClr val="tx1"/>
                </a:solidFill>
              </a:defRPr>
            </a:lvl2pPr>
            <a:lvl3pPr marL="0" indent="0" algn="l">
              <a:buNone/>
              <a:defRPr sz="1100" b="0">
                <a:solidFill>
                  <a:schemeClr val="tx1"/>
                </a:solidFill>
              </a:defRPr>
            </a:lvl3pPr>
            <a:lvl4pPr marL="0" indent="0" algn="l">
              <a:buNone/>
              <a:defRPr sz="1100" b="0">
                <a:solidFill>
                  <a:schemeClr val="tx1"/>
                </a:solidFill>
              </a:defRPr>
            </a:lvl4pPr>
            <a:lvl5pPr marL="0" indent="0" algn="l">
              <a:buNone/>
              <a:defRPr sz="1100" b="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7" name="Straight Connector 6">
            <a:extLst>
              <a:ext uri="{FF2B5EF4-FFF2-40B4-BE49-F238E27FC236}">
                <a16:creationId xmlns:a16="http://schemas.microsoft.com/office/drawing/2014/main" id="{1807E124-812F-4C84-A22C-45EF72C37B0B}"/>
              </a:ext>
              <a:ext uri="{C183D7F6-B498-43B3-948B-1728B52AA6E4}">
                <adec:decorative xmlns:adec="http://schemas.microsoft.com/office/drawing/2017/decorative" val="1"/>
              </a:ext>
            </a:extLst>
          </p:cNvPr>
          <p:cNvCxnSpPr>
            <a:cxnSpLocks/>
          </p:cNvCxnSpPr>
          <p:nvPr userDrawn="1"/>
        </p:nvCxnSpPr>
        <p:spPr>
          <a:xfrm flipH="1">
            <a:off x="87549" y="1203410"/>
            <a:ext cx="12104451" cy="0"/>
          </a:xfrm>
          <a:prstGeom prst="line">
            <a:avLst/>
          </a:prstGeom>
          <a:ln w="22225">
            <a:solidFill>
              <a:schemeClr val="tx1">
                <a:alpha val="2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085581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369332"/>
          </a:xfrm>
        </p:spPr>
        <p:txBody>
          <a:bodyPr/>
          <a:lstStyle>
            <a:lvl1pPr algn="ctr">
              <a:defRPr>
                <a:solidFill>
                  <a:schemeClr val="tx1"/>
                </a:solidFill>
              </a:defRPr>
            </a:lvl1pPr>
          </a:lstStyle>
          <a:p>
            <a:r>
              <a:rPr lang="en-US"/>
              <a:t>Click to edit Master title style</a:t>
            </a:r>
          </a:p>
        </p:txBody>
      </p:sp>
      <p:sp>
        <p:nvSpPr>
          <p:cNvPr id="11" name="Text Placeholder 3">
            <a:extLst>
              <a:ext uri="{FF2B5EF4-FFF2-40B4-BE49-F238E27FC236}">
                <a16:creationId xmlns:a16="http://schemas.microsoft.com/office/drawing/2014/main" id="{AD5A2861-EA6E-473E-9E1C-F7D30A9F7900}"/>
              </a:ext>
            </a:extLst>
          </p:cNvPr>
          <p:cNvSpPr>
            <a:spLocks noGrp="1"/>
          </p:cNvSpPr>
          <p:nvPr>
            <p:ph type="body" sz="quarter" idx="16"/>
          </p:nvPr>
        </p:nvSpPr>
        <p:spPr>
          <a:xfrm>
            <a:off x="4322106" y="1676402"/>
            <a:ext cx="3584110" cy="1538883"/>
          </a:xfrm>
        </p:spPr>
        <p:txBody>
          <a:bodyPr/>
          <a:lstStyle>
            <a:lvl1pPr marL="0" indent="0" algn="ctr">
              <a:spcBef>
                <a:spcPts val="2400"/>
              </a:spcBef>
              <a:spcAft>
                <a:spcPts val="600"/>
              </a:spcAft>
              <a:buNone/>
              <a:defRPr sz="2800" b="0">
                <a:solidFill>
                  <a:schemeClr val="accent1">
                    <a:lumMod val="60000"/>
                    <a:lumOff val="40000"/>
                  </a:schemeClr>
                </a:solidFill>
              </a:defRPr>
            </a:lvl1pPr>
            <a:lvl2pPr marL="0" indent="0" algn="ctr">
              <a:spcBef>
                <a:spcPts val="0"/>
              </a:spcBef>
              <a:spcAft>
                <a:spcPts val="600"/>
              </a:spcAft>
              <a:buNone/>
              <a:defRPr sz="1800" b="0">
                <a:solidFill>
                  <a:srgbClr val="4CB1FF"/>
                </a:solidFill>
              </a:defRPr>
            </a:lvl2pPr>
            <a:lvl3pPr marL="0" indent="0" algn="ctr">
              <a:spcBef>
                <a:spcPts val="0"/>
              </a:spcBef>
              <a:spcAft>
                <a:spcPts val="600"/>
              </a:spcAft>
              <a:buNone/>
              <a:defRPr sz="1600" b="0">
                <a:solidFill>
                  <a:schemeClr val="tx1"/>
                </a:solidFill>
              </a:defRPr>
            </a:lvl3pPr>
            <a:lvl4pPr marL="0" indent="0" algn="ctr">
              <a:spcBef>
                <a:spcPts val="0"/>
              </a:spcBef>
              <a:spcAft>
                <a:spcPts val="600"/>
              </a:spcAft>
              <a:buNone/>
              <a:defRPr sz="1600" b="0">
                <a:solidFill>
                  <a:schemeClr val="tx1"/>
                </a:solidFill>
              </a:defRPr>
            </a:lvl4pPr>
            <a:lvl5pPr marL="0" indent="0" algn="ctr">
              <a:spcBef>
                <a:spcPts val="0"/>
              </a:spcBef>
              <a:spcAft>
                <a:spcPts val="600"/>
              </a:spcAft>
              <a:buNone/>
              <a:defRPr sz="1600" b="0">
                <a:solidFill>
                  <a:schemeClr val="tx1"/>
                </a:solidFill>
              </a:defRPr>
            </a:lvl5pPr>
          </a:lstStyle>
          <a:p>
            <a:pPr lvl="0"/>
            <a:r>
              <a:rPr lang="en-US"/>
              <a:t>Click to edit Master text styles</a:t>
            </a:r>
          </a:p>
          <a:p>
            <a:pPr lvl="1"/>
            <a:r>
              <a:rPr lang="en-US"/>
              <a:t>Second level</a:t>
            </a:r>
          </a:p>
          <a:p>
            <a:pPr lvl="2"/>
            <a:r>
              <a:rPr lang="en-US"/>
              <a:t>Third level</a:t>
            </a:r>
          </a:p>
        </p:txBody>
      </p:sp>
      <p:sp>
        <p:nvSpPr>
          <p:cNvPr id="12" name="Text Placeholder 3">
            <a:extLst>
              <a:ext uri="{FF2B5EF4-FFF2-40B4-BE49-F238E27FC236}">
                <a16:creationId xmlns:a16="http://schemas.microsoft.com/office/drawing/2014/main" id="{CFF3042A-522F-4C25-8B66-C0EB7FED3989}"/>
              </a:ext>
            </a:extLst>
          </p:cNvPr>
          <p:cNvSpPr>
            <a:spLocks noGrp="1"/>
          </p:cNvSpPr>
          <p:nvPr>
            <p:ph type="body" sz="quarter" idx="17"/>
          </p:nvPr>
        </p:nvSpPr>
        <p:spPr>
          <a:xfrm>
            <a:off x="444500" y="3726935"/>
            <a:ext cx="3738832" cy="1538883"/>
          </a:xfrm>
        </p:spPr>
        <p:txBody>
          <a:bodyPr/>
          <a:lstStyle>
            <a:lvl1pPr marL="0" indent="0" algn="ctr">
              <a:spcBef>
                <a:spcPts val="2400"/>
              </a:spcBef>
              <a:spcAft>
                <a:spcPts val="600"/>
              </a:spcAft>
              <a:buNone/>
              <a:defRPr lang="en-US" sz="2800" b="0" kern="1200" spc="0" baseline="0" dirty="0">
                <a:solidFill>
                  <a:schemeClr val="accent1">
                    <a:lumMod val="60000"/>
                    <a:lumOff val="40000"/>
                  </a:schemeClr>
                </a:solidFill>
                <a:latin typeface="Segoe UI Semibold"/>
                <a:ea typeface="+mn-ea"/>
                <a:cs typeface="Segoe UI" panose="020B0502040204020203" pitchFamily="34" charset="0"/>
              </a:defRPr>
            </a:lvl1pPr>
            <a:lvl2pPr marL="0" indent="0" algn="ctr">
              <a:spcBef>
                <a:spcPts val="0"/>
              </a:spcBef>
              <a:spcAft>
                <a:spcPts val="600"/>
              </a:spcAft>
              <a:buNone/>
              <a:defRPr sz="1800" b="0">
                <a:solidFill>
                  <a:srgbClr val="4CB1FF"/>
                </a:solidFill>
              </a:defRPr>
            </a:lvl2pPr>
            <a:lvl3pPr marL="0" indent="0" algn="ctr">
              <a:spcBef>
                <a:spcPts val="0"/>
              </a:spcBef>
              <a:spcAft>
                <a:spcPts val="600"/>
              </a:spcAft>
              <a:buNone/>
              <a:defRPr sz="1600" b="0">
                <a:solidFill>
                  <a:schemeClr val="tx1"/>
                </a:solidFill>
              </a:defRPr>
            </a:lvl3pPr>
            <a:lvl4pPr marL="0" indent="0" algn="ctr">
              <a:spcBef>
                <a:spcPts val="0"/>
              </a:spcBef>
              <a:spcAft>
                <a:spcPts val="600"/>
              </a:spcAft>
              <a:buNone/>
              <a:defRPr sz="1600" b="0">
                <a:solidFill>
                  <a:schemeClr val="tx1"/>
                </a:solidFill>
              </a:defRPr>
            </a:lvl4pPr>
            <a:lvl5pPr marL="0" indent="0" algn="ctr">
              <a:spcBef>
                <a:spcPts val="0"/>
              </a:spcBef>
              <a:spcAft>
                <a:spcPts val="600"/>
              </a:spcAft>
              <a:buNone/>
              <a:defRPr sz="1600" b="0">
                <a:solidFill>
                  <a:schemeClr val="tx1"/>
                </a:solidFill>
              </a:defRPr>
            </a:lvl5pPr>
          </a:lstStyle>
          <a:p>
            <a:pPr lvl="0"/>
            <a:r>
              <a:rPr lang="en-US"/>
              <a:t>Click to edit Master text styles</a:t>
            </a:r>
          </a:p>
          <a:p>
            <a:pPr lvl="1"/>
            <a:r>
              <a:rPr lang="en-US"/>
              <a:t>Second level</a:t>
            </a:r>
          </a:p>
          <a:p>
            <a:pPr lvl="2"/>
            <a:r>
              <a:rPr lang="en-US"/>
              <a:t>Third level</a:t>
            </a:r>
          </a:p>
        </p:txBody>
      </p:sp>
      <p:sp>
        <p:nvSpPr>
          <p:cNvPr id="13" name="Text Placeholder 3">
            <a:extLst>
              <a:ext uri="{FF2B5EF4-FFF2-40B4-BE49-F238E27FC236}">
                <a16:creationId xmlns:a16="http://schemas.microsoft.com/office/drawing/2014/main" id="{6611A15A-0519-4A60-90A1-E95F5CF60D96}"/>
              </a:ext>
            </a:extLst>
          </p:cNvPr>
          <p:cNvSpPr>
            <a:spLocks noGrp="1"/>
          </p:cNvSpPr>
          <p:nvPr>
            <p:ph type="body" sz="quarter" idx="18"/>
          </p:nvPr>
        </p:nvSpPr>
        <p:spPr>
          <a:xfrm>
            <a:off x="4381306" y="3726935"/>
            <a:ext cx="3584110" cy="1569660"/>
          </a:xfrm>
        </p:spPr>
        <p:txBody>
          <a:bodyPr/>
          <a:lstStyle>
            <a:lvl1pPr marL="0" indent="0" algn="ctr">
              <a:spcBef>
                <a:spcPts val="2400"/>
              </a:spcBef>
              <a:spcAft>
                <a:spcPts val="600"/>
              </a:spcAft>
              <a:buNone/>
              <a:defRPr lang="en-US" sz="2800" b="0" kern="1200" spc="0" baseline="0" dirty="0">
                <a:solidFill>
                  <a:schemeClr val="accent1">
                    <a:lumMod val="60000"/>
                    <a:lumOff val="40000"/>
                  </a:schemeClr>
                </a:solidFill>
                <a:latin typeface="Segoe UI Semibold"/>
                <a:ea typeface="+mn-ea"/>
                <a:cs typeface="Segoe UI" panose="020B0502040204020203" pitchFamily="34" charset="0"/>
              </a:defRPr>
            </a:lvl1pPr>
            <a:lvl2pPr marL="0" indent="0" algn="ctr">
              <a:spcBef>
                <a:spcPts val="0"/>
              </a:spcBef>
              <a:spcAft>
                <a:spcPts val="600"/>
              </a:spcAft>
              <a:buNone/>
              <a:defRPr sz="1800" b="0">
                <a:solidFill>
                  <a:srgbClr val="4CB1FF"/>
                </a:solidFill>
              </a:defRPr>
            </a:lvl2pPr>
            <a:lvl3pPr marL="0" indent="0" algn="ctr">
              <a:spcBef>
                <a:spcPts val="0"/>
              </a:spcBef>
              <a:spcAft>
                <a:spcPts val="600"/>
              </a:spcAft>
              <a:buNone/>
              <a:defRPr sz="1600" b="0">
                <a:solidFill>
                  <a:schemeClr val="tx1"/>
                </a:solidFill>
              </a:defRPr>
            </a:lvl3pPr>
            <a:lvl4pPr marL="0" indent="0" algn="ctr">
              <a:spcBef>
                <a:spcPts val="0"/>
              </a:spcBef>
              <a:spcAft>
                <a:spcPts val="600"/>
              </a:spcAft>
              <a:buNone/>
              <a:defRPr sz="1800" b="0">
                <a:solidFill>
                  <a:schemeClr val="tx1"/>
                </a:solidFill>
              </a:defRPr>
            </a:lvl4pPr>
            <a:lvl5pPr marL="0" indent="0" algn="ctr">
              <a:spcBef>
                <a:spcPts val="0"/>
              </a:spcBef>
              <a:spcAft>
                <a:spcPts val="600"/>
              </a:spcAft>
              <a:buNone/>
              <a:defRPr sz="1800" b="0">
                <a:solidFill>
                  <a:schemeClr val="tx1"/>
                </a:solidFill>
              </a:defRPr>
            </a:lvl5pPr>
          </a:lstStyle>
          <a:p>
            <a:pPr lvl="0"/>
            <a:r>
              <a:rPr lang="en-US"/>
              <a:t>Click to edit Master text styles</a:t>
            </a:r>
          </a:p>
          <a:p>
            <a:pPr lvl="1"/>
            <a:r>
              <a:rPr lang="en-US"/>
              <a:t>Second level</a:t>
            </a:r>
          </a:p>
          <a:p>
            <a:pPr lvl="2"/>
            <a:r>
              <a:rPr lang="en-US"/>
              <a:t>Third level</a:t>
            </a:r>
          </a:p>
        </p:txBody>
      </p:sp>
      <p:sp>
        <p:nvSpPr>
          <p:cNvPr id="14" name="Text Placeholder 3">
            <a:extLst>
              <a:ext uri="{FF2B5EF4-FFF2-40B4-BE49-F238E27FC236}">
                <a16:creationId xmlns:a16="http://schemas.microsoft.com/office/drawing/2014/main" id="{5415B8D4-14BD-43DC-957C-578C933ED210}"/>
              </a:ext>
            </a:extLst>
          </p:cNvPr>
          <p:cNvSpPr>
            <a:spLocks noGrp="1"/>
          </p:cNvSpPr>
          <p:nvPr>
            <p:ph type="body" sz="quarter" idx="19"/>
          </p:nvPr>
        </p:nvSpPr>
        <p:spPr>
          <a:xfrm>
            <a:off x="8163390" y="3726935"/>
            <a:ext cx="3584110" cy="1569660"/>
          </a:xfrm>
        </p:spPr>
        <p:txBody>
          <a:bodyPr/>
          <a:lstStyle>
            <a:lvl1pPr marL="0" indent="0" algn="ctr">
              <a:spcBef>
                <a:spcPts val="2400"/>
              </a:spcBef>
              <a:spcAft>
                <a:spcPts val="600"/>
              </a:spcAft>
              <a:buNone/>
              <a:defRPr lang="en-US" sz="2800" b="0" kern="1200" spc="0" baseline="0" dirty="0">
                <a:solidFill>
                  <a:schemeClr val="accent1">
                    <a:lumMod val="60000"/>
                    <a:lumOff val="40000"/>
                  </a:schemeClr>
                </a:solidFill>
                <a:latin typeface="Segoe UI Semibold"/>
                <a:ea typeface="+mn-ea"/>
                <a:cs typeface="Segoe UI" panose="020B0502040204020203" pitchFamily="34" charset="0"/>
              </a:defRPr>
            </a:lvl1pPr>
            <a:lvl2pPr marL="0" indent="0" algn="ctr">
              <a:spcBef>
                <a:spcPts val="0"/>
              </a:spcBef>
              <a:spcAft>
                <a:spcPts val="600"/>
              </a:spcAft>
              <a:buNone/>
              <a:defRPr sz="1800" b="0">
                <a:solidFill>
                  <a:srgbClr val="4CB1FF"/>
                </a:solidFill>
              </a:defRPr>
            </a:lvl2pPr>
            <a:lvl3pPr marL="0" indent="0" algn="ctr">
              <a:spcBef>
                <a:spcPts val="0"/>
              </a:spcBef>
              <a:spcAft>
                <a:spcPts val="600"/>
              </a:spcAft>
              <a:buNone/>
              <a:defRPr sz="1600" b="0">
                <a:solidFill>
                  <a:schemeClr val="tx1"/>
                </a:solidFill>
              </a:defRPr>
            </a:lvl3pPr>
            <a:lvl4pPr marL="0" indent="0" algn="ctr">
              <a:spcBef>
                <a:spcPts val="0"/>
              </a:spcBef>
              <a:spcAft>
                <a:spcPts val="600"/>
              </a:spcAft>
              <a:buNone/>
              <a:defRPr sz="1800" b="0">
                <a:solidFill>
                  <a:schemeClr val="tx1"/>
                </a:solidFill>
              </a:defRPr>
            </a:lvl4pPr>
            <a:lvl5pPr marL="0" indent="0" algn="ctr">
              <a:spcBef>
                <a:spcPts val="0"/>
              </a:spcBef>
              <a:spcAft>
                <a:spcPts val="600"/>
              </a:spcAft>
              <a:buNone/>
              <a:defRPr sz="1800" b="0">
                <a:solidFill>
                  <a:schemeClr val="tx1"/>
                </a:solidFill>
              </a:defRPr>
            </a:lvl5pPr>
          </a:lstStyle>
          <a:p>
            <a:pPr lvl="0"/>
            <a:r>
              <a:rPr lang="en-US"/>
              <a:t>Click to edit Master text styles</a:t>
            </a:r>
          </a:p>
          <a:p>
            <a:pPr lvl="1"/>
            <a:r>
              <a:rPr lang="en-US"/>
              <a:t>Second level</a:t>
            </a:r>
          </a:p>
          <a:p>
            <a:pPr lvl="2"/>
            <a:r>
              <a:rPr lang="en-US"/>
              <a:t>Third level</a:t>
            </a:r>
          </a:p>
        </p:txBody>
      </p:sp>
      <p:cxnSp>
        <p:nvCxnSpPr>
          <p:cNvPr id="7" name="Straight Connector 6">
            <a:extLst>
              <a:ext uri="{FF2B5EF4-FFF2-40B4-BE49-F238E27FC236}">
                <a16:creationId xmlns:a16="http://schemas.microsoft.com/office/drawing/2014/main" id="{EB133D60-5EA2-4DE2-9723-CF0F6DFF6357}"/>
              </a:ext>
              <a:ext uri="{C183D7F6-B498-43B3-948B-1728B52AA6E4}">
                <adec:decorative xmlns:adec="http://schemas.microsoft.com/office/drawing/2017/decorative" val="1"/>
              </a:ext>
            </a:extLst>
          </p:cNvPr>
          <p:cNvCxnSpPr>
            <a:cxnSpLocks/>
          </p:cNvCxnSpPr>
          <p:nvPr userDrawn="1"/>
        </p:nvCxnSpPr>
        <p:spPr>
          <a:xfrm flipH="1">
            <a:off x="87549" y="1203410"/>
            <a:ext cx="12104451" cy="0"/>
          </a:xfrm>
          <a:prstGeom prst="line">
            <a:avLst/>
          </a:prstGeom>
          <a:ln w="22225">
            <a:solidFill>
              <a:schemeClr val="tx1">
                <a:alpha val="2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634440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22542297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panose="020B0502040204020203" pitchFamily="34" charset="0"/>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554"/>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41287490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3152001"/>
            <a:ext cx="4161981" cy="553998"/>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panose="020B0502040204020203" pitchFamily="34" charset="0"/>
              </a:defRPr>
            </a:lvl1pPr>
          </a:lstStyle>
          <a:p>
            <a:r>
              <a:rPr lang="en-US"/>
              <a:t>Square photo layout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67223638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ullet poin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D51C7F-EDB0-43D4-AC00-C35AC221C05C}"/>
              </a:ext>
            </a:extLst>
          </p:cNvPr>
          <p:cNvSpPr>
            <a:spLocks noGrp="1"/>
          </p:cNvSpPr>
          <p:nvPr>
            <p:ph type="title"/>
          </p:nvPr>
        </p:nvSpPr>
        <p:spPr>
          <a:xfrm>
            <a:off x="697277" y="2309700"/>
            <a:ext cx="5115694" cy="1139030"/>
          </a:xfrm>
        </p:spPr>
        <p:txBody>
          <a:bodyPr wrap="square" lIns="91440" rIns="91440" anchor="b" anchorCtr="0">
            <a:spAutoFit/>
          </a:bodyPr>
          <a:lstStyle>
            <a:lvl1pPr>
              <a:defRPr lang="en-US" sz="3200" kern="0" spc="49">
                <a:solidFill>
                  <a:srgbClr val="0078D7"/>
                </a:solidFill>
                <a:latin typeface="Segoe UI Semilight" charset="0"/>
                <a:ea typeface="Segoe UI Semilight" charset="0"/>
                <a:cs typeface="Segoe UI Semilight" charset="0"/>
              </a:defRPr>
            </a:lvl1pPr>
          </a:lstStyle>
          <a:p>
            <a:pPr marL="0" lvl="0" defTabSz="913927" fontAlgn="base">
              <a:lnSpc>
                <a:spcPct val="95000"/>
              </a:lnSpc>
              <a:spcAft>
                <a:spcPct val="0"/>
              </a:spcAft>
            </a:pPr>
            <a:r>
              <a:rPr lang="en-US"/>
              <a:t>Click to edit Master title style</a:t>
            </a:r>
          </a:p>
        </p:txBody>
      </p:sp>
      <p:cxnSp>
        <p:nvCxnSpPr>
          <p:cNvPr id="6" name="Straight Connector 5">
            <a:extLst>
              <a:ext uri="{FF2B5EF4-FFF2-40B4-BE49-F238E27FC236}">
                <a16:creationId xmlns:a16="http://schemas.microsoft.com/office/drawing/2014/main" id="{8A778CC4-406A-442C-8E86-E42BCD000C36}"/>
              </a:ext>
            </a:extLst>
          </p:cNvPr>
          <p:cNvCxnSpPr/>
          <p:nvPr userDrawn="1"/>
        </p:nvCxnSpPr>
        <p:spPr>
          <a:xfrm flipH="1">
            <a:off x="697278" y="3510463"/>
            <a:ext cx="4314648" cy="0"/>
          </a:xfrm>
          <a:prstGeom prst="line">
            <a:avLst/>
          </a:prstGeom>
          <a:ln>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Picture Placeholder 7">
            <a:extLst>
              <a:ext uri="{FF2B5EF4-FFF2-40B4-BE49-F238E27FC236}">
                <a16:creationId xmlns:a16="http://schemas.microsoft.com/office/drawing/2014/main" id="{FEC9E0D8-FE56-4E49-BC3A-B9AC9692609E}"/>
              </a:ext>
            </a:extLst>
          </p:cNvPr>
          <p:cNvSpPr>
            <a:spLocks noGrp="1"/>
          </p:cNvSpPr>
          <p:nvPr>
            <p:ph type="pic" sz="quarter" idx="10"/>
          </p:nvPr>
        </p:nvSpPr>
        <p:spPr>
          <a:xfrm>
            <a:off x="6116826" y="0"/>
            <a:ext cx="6075175" cy="700320"/>
          </a:xfrm>
        </p:spPr>
        <p:txBody>
          <a:bodyPr/>
          <a:lstStyle/>
          <a:p>
            <a:endParaRPr lang="en-US"/>
          </a:p>
        </p:txBody>
      </p:sp>
      <p:sp>
        <p:nvSpPr>
          <p:cNvPr id="10" name="Text Placeholder 9">
            <a:extLst>
              <a:ext uri="{FF2B5EF4-FFF2-40B4-BE49-F238E27FC236}">
                <a16:creationId xmlns:a16="http://schemas.microsoft.com/office/drawing/2014/main" id="{1C5D8C4F-E2E3-496B-A612-EEDE8B4214BC}"/>
              </a:ext>
            </a:extLst>
          </p:cNvPr>
          <p:cNvSpPr>
            <a:spLocks noGrp="1"/>
          </p:cNvSpPr>
          <p:nvPr>
            <p:ph type="body" sz="quarter" idx="11"/>
          </p:nvPr>
        </p:nvSpPr>
        <p:spPr>
          <a:xfrm>
            <a:off x="697278" y="3695664"/>
            <a:ext cx="4314649" cy="1317284"/>
          </a:xfrm>
        </p:spPr>
        <p:txBody>
          <a:bodyPr lIns="91440" rIns="91440"/>
          <a:lstStyle>
            <a:lvl1pPr>
              <a:spcBef>
                <a:spcPts val="200"/>
              </a:spcBef>
              <a:spcAft>
                <a:spcPts val="1200"/>
              </a:spcAft>
              <a:defRPr lang="en-US" sz="1200" b="1" kern="1200" spc="170" dirty="0" smtClean="0">
                <a:solidFill>
                  <a:srgbClr val="505050"/>
                </a:solidFill>
                <a:latin typeface="Segoe UI Semibold" charset="0"/>
                <a:ea typeface="Segoe UI Semibold" charset="0"/>
                <a:cs typeface="Segoe UI Semibold" charset="0"/>
              </a:defRPr>
            </a:lvl1pPr>
            <a:lvl2pPr>
              <a:defRPr lang="en-US" sz="1200" b="1" kern="1200" spc="170" dirty="0" smtClean="0">
                <a:solidFill>
                  <a:srgbClr val="505050"/>
                </a:solidFill>
                <a:latin typeface="Segoe UI Semibold" charset="0"/>
                <a:ea typeface="Segoe UI Semibold" charset="0"/>
                <a:cs typeface="Segoe UI Semibold" charset="0"/>
              </a:defRPr>
            </a:lvl2pPr>
            <a:lvl3pPr>
              <a:defRPr lang="en-US" sz="1200" b="1" kern="1200" spc="170" dirty="0" smtClean="0">
                <a:solidFill>
                  <a:srgbClr val="505050"/>
                </a:solidFill>
                <a:latin typeface="Segoe UI Semibold" charset="0"/>
                <a:ea typeface="Segoe UI Semibold" charset="0"/>
                <a:cs typeface="Segoe UI Semibold" charset="0"/>
              </a:defRPr>
            </a:lvl3pPr>
            <a:lvl4pPr>
              <a:defRPr lang="en-US" sz="1200" b="1" kern="1200" spc="170" dirty="0" smtClean="0">
                <a:solidFill>
                  <a:srgbClr val="505050"/>
                </a:solidFill>
                <a:latin typeface="Segoe UI Semibold" charset="0"/>
                <a:ea typeface="Segoe UI Semibold" charset="0"/>
                <a:cs typeface="Segoe UI Semibold" charset="0"/>
              </a:defRPr>
            </a:lvl4pPr>
            <a:lvl5pPr>
              <a:defRPr lang="en-US" sz="1200" b="1" kern="1200" spc="170" dirty="0">
                <a:solidFill>
                  <a:srgbClr val="505050"/>
                </a:solidFill>
                <a:latin typeface="Segoe UI Semibold" charset="0"/>
                <a:ea typeface="Segoe UI Semibold" charset="0"/>
                <a:cs typeface="Segoe UI Semibold"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24981504"/>
      </p:ext>
    </p:extLst>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6274863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9598024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1185925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460715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318105"/>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8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783B9E-0468-4594-9AF8-9D24C15C3063}"/>
              </a:ext>
            </a:extLst>
          </p:cNvPr>
          <p:cNvSpPr>
            <a:spLocks noGrp="1"/>
          </p:cNvSpPr>
          <p:nvPr>
            <p:ph type="title"/>
          </p:nvPr>
        </p:nvSpPr>
        <p:spPr>
          <a:xfrm>
            <a:off x="584200" y="2501233"/>
            <a:ext cx="3059752" cy="738664"/>
          </a:xfrm>
        </p:spPr>
        <p:txBody>
          <a:bodyPr anchor="b"/>
          <a:lstStyle>
            <a:lvl1pPr>
              <a:defRPr sz="4800"/>
            </a:lvl1pPr>
          </a:lstStyle>
          <a:p>
            <a:r>
              <a:rPr lang="en-US"/>
              <a:t>Click to edit</a:t>
            </a:r>
          </a:p>
        </p:txBody>
      </p:sp>
      <p:sp>
        <p:nvSpPr>
          <p:cNvPr id="3" name="Text Placeholder 3">
            <a:extLst>
              <a:ext uri="{FF2B5EF4-FFF2-40B4-BE49-F238E27FC236}">
                <a16:creationId xmlns:a16="http://schemas.microsoft.com/office/drawing/2014/main" id="{14B74A9B-06CF-4243-9A86-53D4C481B47A}"/>
              </a:ext>
            </a:extLst>
          </p:cNvPr>
          <p:cNvSpPr>
            <a:spLocks noGrp="1"/>
          </p:cNvSpPr>
          <p:nvPr>
            <p:ph type="body" sz="quarter" idx="10"/>
          </p:nvPr>
        </p:nvSpPr>
        <p:spPr>
          <a:xfrm>
            <a:off x="4653887" y="1468061"/>
            <a:ext cx="6455879" cy="2145203"/>
          </a:xfrm>
        </p:spPr>
        <p:txBody>
          <a:bodyPr/>
          <a:lstStyle>
            <a:lvl1pPr marL="0" indent="0">
              <a:spcBef>
                <a:spcPts val="3000"/>
              </a:spcBef>
              <a:spcAft>
                <a:spcPts val="600"/>
              </a:spcAft>
              <a:buNone/>
              <a:defRPr sz="2400">
                <a:solidFill>
                  <a:schemeClr val="accent2"/>
                </a:solidFill>
                <a:latin typeface="+mj-lt"/>
              </a:defRPr>
            </a:lvl1pPr>
            <a:lvl2pPr marL="0" indent="0">
              <a:spcBef>
                <a:spcPts val="600"/>
              </a:spcBef>
              <a:spcAft>
                <a:spcPts val="600"/>
              </a:spcAft>
              <a:buNone/>
              <a:defRPr sz="1800" b="0">
                <a:solidFill>
                  <a:schemeClr val="tx1"/>
                </a:solidFill>
              </a:defRPr>
            </a:lvl2pPr>
            <a:lvl3pPr marL="0" indent="0">
              <a:spcBef>
                <a:spcPts val="2400"/>
              </a:spcBef>
              <a:buNone/>
              <a:defRPr lang="en-US" sz="2400" kern="1200" spc="0" baseline="0" dirty="0">
                <a:solidFill>
                  <a:schemeClr val="tx1"/>
                </a:solidFill>
                <a:latin typeface="+mj-lt"/>
                <a:ea typeface="+mn-ea"/>
                <a:cs typeface="Segoe UI" panose="020B0502040204020203" pitchFamily="34" charset="0"/>
              </a:defRPr>
            </a:lvl3pPr>
            <a:lvl4pPr marL="0" indent="0">
              <a:buNone/>
              <a:defRPr sz="1600"/>
            </a:lvl4pPr>
            <a:lvl5pPr marL="0" indent="0">
              <a:buNone/>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1790485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orient="horz" pos="2040">
          <p15:clr>
            <a:srgbClr val="5ACBF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A22ED-C63D-49A0-B426-BAF4D0293A10}"/>
              </a:ext>
            </a:extLst>
          </p:cNvPr>
          <p:cNvSpPr>
            <a:spLocks noGrp="1"/>
          </p:cNvSpPr>
          <p:nvPr>
            <p:ph type="title"/>
          </p:nvPr>
        </p:nvSpPr>
        <p:spPr>
          <a:xfrm>
            <a:off x="588262" y="1067356"/>
            <a:ext cx="2994910" cy="369332"/>
          </a:xfrm>
        </p:spPr>
        <p:txBody>
          <a:bodyPr/>
          <a:lstStyle>
            <a:lvl1pPr>
              <a:defRPr lang="en-US" sz="2400" kern="1200" dirty="0">
                <a:solidFill>
                  <a:srgbClr val="50E6FF"/>
                </a:solidFill>
                <a:latin typeface="Segoe UI Semibold"/>
                <a:ea typeface="+mn-ea"/>
                <a:cs typeface="Segoe UI" panose="020B0502040204020203" pitchFamily="34" charset="0"/>
              </a:defRPr>
            </a:lvl1pPr>
          </a:lstStyle>
          <a:p>
            <a:pPr marL="0" lvl="0" algn="l" defTabSz="932742" rtl="0" eaLnBrk="1" latinLnBrk="0" hangingPunct="1">
              <a:spcBef>
                <a:spcPts val="3000"/>
              </a:spcBef>
              <a:spcAft>
                <a:spcPts val="600"/>
              </a:spcAft>
              <a:buSzPct val="90000"/>
            </a:pPr>
            <a:r>
              <a:rPr lang="en-US"/>
              <a:t>Click to edit Master</a:t>
            </a:r>
          </a:p>
        </p:txBody>
      </p:sp>
      <p:sp>
        <p:nvSpPr>
          <p:cNvPr id="4" name="Text Placeholder 3">
            <a:extLst>
              <a:ext uri="{FF2B5EF4-FFF2-40B4-BE49-F238E27FC236}">
                <a16:creationId xmlns:a16="http://schemas.microsoft.com/office/drawing/2014/main" id="{CB6FFE9D-32B0-4F6C-A268-D999F194FAF1}"/>
              </a:ext>
            </a:extLst>
          </p:cNvPr>
          <p:cNvSpPr>
            <a:spLocks noGrp="1"/>
          </p:cNvSpPr>
          <p:nvPr>
            <p:ph type="body" sz="quarter" idx="10"/>
          </p:nvPr>
        </p:nvSpPr>
        <p:spPr>
          <a:xfrm>
            <a:off x="593725" y="1836738"/>
            <a:ext cx="2416175" cy="1468094"/>
          </a:xfrm>
        </p:spPr>
        <p:txBody>
          <a:bodyPr/>
          <a:lstStyle>
            <a:lvl1pPr marL="0" indent="0">
              <a:spcBef>
                <a:spcPts val="600"/>
              </a:spcBef>
              <a:spcAft>
                <a:spcPts val="600"/>
              </a:spcAft>
              <a:buNone/>
              <a:defRPr sz="1400">
                <a:solidFill>
                  <a:schemeClr val="tx1"/>
                </a:solidFill>
              </a:defRPr>
            </a:lvl1pPr>
            <a:lvl2pPr marL="0" indent="0">
              <a:spcBef>
                <a:spcPts val="600"/>
              </a:spcBef>
              <a:spcAft>
                <a:spcPts val="600"/>
              </a:spcAft>
              <a:buNone/>
              <a:defRPr sz="1600" b="0">
                <a:solidFill>
                  <a:schemeClr val="accent1">
                    <a:lumMod val="60000"/>
                    <a:lumOff val="40000"/>
                  </a:schemeClr>
                </a:solidFill>
                <a:latin typeface="+mj-lt"/>
              </a:defRPr>
            </a:lvl2pPr>
            <a:lvl3pPr marL="0" indent="0">
              <a:buNone/>
              <a:defRPr sz="1400"/>
            </a:lvl3pPr>
            <a:lvl4pPr marL="0" indent="0">
              <a:buNone/>
              <a:defRPr sz="1400"/>
            </a:lvl4pPr>
            <a:lvl5pPr marL="0" inden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84940697"/>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152">
          <p15:clr>
            <a:srgbClr val="5ACBF0"/>
          </p15:clr>
        </p15:guide>
        <p15:guide id="30" orient="horz" pos="288">
          <p15:clr>
            <a:srgbClr val="5ACBF0"/>
          </p15:clr>
        </p15:guide>
        <p15:guide id="32" pos="1896">
          <p15:clr>
            <a:srgbClr val="FBAE4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9_Blank">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B6FFE9D-32B0-4F6C-A268-D999F194FAF1}"/>
              </a:ext>
            </a:extLst>
          </p:cNvPr>
          <p:cNvSpPr>
            <a:spLocks noGrp="1"/>
          </p:cNvSpPr>
          <p:nvPr>
            <p:ph type="body" sz="quarter" idx="10"/>
          </p:nvPr>
        </p:nvSpPr>
        <p:spPr>
          <a:xfrm>
            <a:off x="593725" y="1836738"/>
            <a:ext cx="2524125" cy="1468094"/>
          </a:xfrm>
        </p:spPr>
        <p:txBody>
          <a:bodyPr/>
          <a:lstStyle>
            <a:lvl1pPr marL="0" indent="0">
              <a:spcBef>
                <a:spcPts val="600"/>
              </a:spcBef>
              <a:spcAft>
                <a:spcPts val="600"/>
              </a:spcAft>
              <a:buNone/>
              <a:defRPr sz="1400">
                <a:solidFill>
                  <a:schemeClr val="tx1"/>
                </a:solidFill>
              </a:defRPr>
            </a:lvl1pPr>
            <a:lvl2pPr marL="0" indent="0">
              <a:spcBef>
                <a:spcPts val="600"/>
              </a:spcBef>
              <a:spcAft>
                <a:spcPts val="600"/>
              </a:spcAft>
              <a:buNone/>
              <a:defRPr sz="1600" b="0">
                <a:solidFill>
                  <a:schemeClr val="accent1">
                    <a:lumMod val="60000"/>
                    <a:lumOff val="40000"/>
                  </a:schemeClr>
                </a:solidFill>
                <a:latin typeface="+mj-lt"/>
              </a:defRPr>
            </a:lvl2pPr>
            <a:lvl3pPr marL="0" indent="0">
              <a:buNone/>
              <a:defRPr sz="1400"/>
            </a:lvl3pPr>
            <a:lvl4pPr marL="0" indent="0">
              <a:buNone/>
              <a:defRPr sz="1400"/>
            </a:lvl4pPr>
            <a:lvl5pPr marL="0" inden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a:extLst>
              <a:ext uri="{FF2B5EF4-FFF2-40B4-BE49-F238E27FC236}">
                <a16:creationId xmlns:a16="http://schemas.microsoft.com/office/drawing/2014/main" id="{692F3A8B-A197-457D-9FA1-53B49AC2DA92}"/>
              </a:ext>
            </a:extLst>
          </p:cNvPr>
          <p:cNvSpPr>
            <a:spLocks noGrp="1"/>
          </p:cNvSpPr>
          <p:nvPr>
            <p:ph type="body" sz="quarter" idx="12"/>
          </p:nvPr>
        </p:nvSpPr>
        <p:spPr>
          <a:xfrm>
            <a:off x="4333056" y="1851733"/>
            <a:ext cx="2286000" cy="1206484"/>
          </a:xfrm>
        </p:spPr>
        <p:txBody>
          <a:bodyPr/>
          <a:lstStyle>
            <a:lvl1pPr marL="0" indent="0" algn="l">
              <a:spcBef>
                <a:spcPts val="2400"/>
              </a:spcBef>
              <a:spcAft>
                <a:spcPts val="600"/>
              </a:spcAft>
              <a:buNone/>
              <a:defRPr sz="1400" b="1">
                <a:solidFill>
                  <a:schemeClr val="accent4"/>
                </a:solidFill>
              </a:defRPr>
            </a:lvl1pPr>
            <a:lvl2pPr marL="0" indent="0" algn="l">
              <a:spcBef>
                <a:spcPts val="0"/>
              </a:spcBef>
              <a:spcAft>
                <a:spcPts val="600"/>
              </a:spcAft>
              <a:buNone/>
              <a:defRPr sz="1100" b="0">
                <a:solidFill>
                  <a:schemeClr val="tx1"/>
                </a:solidFill>
              </a:defRPr>
            </a:lvl2pPr>
            <a:lvl3pPr marL="0" indent="0" algn="l">
              <a:spcBef>
                <a:spcPts val="0"/>
              </a:spcBef>
              <a:spcAft>
                <a:spcPts val="600"/>
              </a:spcAft>
              <a:buNone/>
              <a:defRPr lang="en-US" sz="1100" b="1" kern="1200" spc="0" baseline="0" dirty="0">
                <a:solidFill>
                  <a:schemeClr val="accent4"/>
                </a:solidFill>
                <a:latin typeface="+mn-lt"/>
                <a:ea typeface="+mn-ea"/>
                <a:cs typeface="+mn-cs"/>
              </a:defRPr>
            </a:lvl3pPr>
            <a:lvl4pPr marL="0" indent="0" algn="l">
              <a:buNone/>
              <a:defRPr sz="1050" b="0">
                <a:solidFill>
                  <a:schemeClr val="tx1"/>
                </a:solidFill>
              </a:defRPr>
            </a:lvl4pPr>
            <a:lvl5pPr marL="0" indent="0" algn="l">
              <a:buNone/>
              <a:defRPr sz="1050" b="0">
                <a:solidFill>
                  <a:schemeClr val="tx1"/>
                </a:solidFill>
              </a:defRPr>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4E990A15-C83A-465D-83DB-6034E8ECFF45}"/>
              </a:ext>
            </a:extLst>
          </p:cNvPr>
          <p:cNvSpPr>
            <a:spLocks noGrp="1"/>
          </p:cNvSpPr>
          <p:nvPr>
            <p:ph type="body" sz="quarter" idx="13"/>
          </p:nvPr>
        </p:nvSpPr>
        <p:spPr>
          <a:xfrm>
            <a:off x="3877883" y="4026170"/>
            <a:ext cx="2286000" cy="1148007"/>
          </a:xfrm>
        </p:spPr>
        <p:txBody>
          <a:bodyPr/>
          <a:lstStyle>
            <a:lvl1pPr marL="0" indent="0" algn="l">
              <a:spcBef>
                <a:spcPts val="2400"/>
              </a:spcBef>
              <a:spcAft>
                <a:spcPts val="600"/>
              </a:spcAft>
              <a:buNone/>
              <a:defRPr sz="1400" b="1">
                <a:solidFill>
                  <a:schemeClr val="accent2"/>
                </a:solidFill>
              </a:defRPr>
            </a:lvl1pPr>
            <a:lvl2pPr marL="0" indent="0" algn="l">
              <a:spcBef>
                <a:spcPts val="0"/>
              </a:spcBef>
              <a:spcAft>
                <a:spcPts val="600"/>
              </a:spcAft>
              <a:buNone/>
              <a:defRPr lang="en-US" sz="1100" b="0" kern="1200" spc="0" baseline="0" dirty="0">
                <a:solidFill>
                  <a:schemeClr val="tx1"/>
                </a:solidFill>
                <a:latin typeface="+mn-lt"/>
                <a:ea typeface="+mn-ea"/>
                <a:cs typeface="+mn-cs"/>
              </a:defRPr>
            </a:lvl2pPr>
            <a:lvl3pPr marL="0" indent="0" algn="l">
              <a:spcBef>
                <a:spcPts val="0"/>
              </a:spcBef>
              <a:spcAft>
                <a:spcPts val="600"/>
              </a:spcAft>
              <a:buNone/>
              <a:defRPr lang="en-US" sz="1100" b="1" kern="1200" spc="0" baseline="0" dirty="0">
                <a:solidFill>
                  <a:schemeClr val="accent4"/>
                </a:solidFill>
                <a:latin typeface="+mn-lt"/>
                <a:ea typeface="+mn-ea"/>
                <a:cs typeface="+mn-cs"/>
              </a:defRPr>
            </a:lvl3pPr>
            <a:lvl4pPr marL="0" indent="0" algn="l">
              <a:buNone/>
              <a:defRPr sz="1050" b="0">
                <a:solidFill>
                  <a:schemeClr val="tx1"/>
                </a:solidFill>
              </a:defRPr>
            </a:lvl4pPr>
            <a:lvl5pPr marL="0" indent="0" algn="l">
              <a:buNone/>
              <a:defRPr sz="1050" b="0">
                <a:solidFill>
                  <a:schemeClr val="tx1"/>
                </a:solidFill>
              </a:defRPr>
            </a:lvl5pPr>
          </a:lstStyle>
          <a:p>
            <a:pPr lvl="0"/>
            <a:r>
              <a:rPr lang="en-US"/>
              <a:t>Click to edit Master text</a:t>
            </a:r>
          </a:p>
          <a:p>
            <a:pPr lvl="1"/>
            <a:r>
              <a:rPr lang="en-US"/>
              <a:t>Second level</a:t>
            </a:r>
          </a:p>
          <a:p>
            <a:pPr marL="0" marR="0" lvl="2"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Third level</a:t>
            </a:r>
          </a:p>
          <a:p>
            <a:pPr lvl="3"/>
            <a:r>
              <a:rPr lang="en-US"/>
              <a:t>Fourth level</a:t>
            </a:r>
          </a:p>
          <a:p>
            <a:pPr lvl="4"/>
            <a:r>
              <a:rPr lang="en-US"/>
              <a:t>Fifth level</a:t>
            </a:r>
          </a:p>
        </p:txBody>
      </p:sp>
      <p:sp>
        <p:nvSpPr>
          <p:cNvPr id="7" name="Text Placeholder 3">
            <a:extLst>
              <a:ext uri="{FF2B5EF4-FFF2-40B4-BE49-F238E27FC236}">
                <a16:creationId xmlns:a16="http://schemas.microsoft.com/office/drawing/2014/main" id="{954BFD1E-61C1-407A-BA00-66307624F6E1}"/>
              </a:ext>
            </a:extLst>
          </p:cNvPr>
          <p:cNvSpPr>
            <a:spLocks noGrp="1"/>
          </p:cNvSpPr>
          <p:nvPr>
            <p:ph type="body" sz="quarter" idx="14"/>
          </p:nvPr>
        </p:nvSpPr>
        <p:spPr>
          <a:xfrm>
            <a:off x="9430422" y="1942921"/>
            <a:ext cx="2286000" cy="1164934"/>
          </a:xfrm>
        </p:spPr>
        <p:txBody>
          <a:bodyPr/>
          <a:lstStyle>
            <a:lvl1pPr marL="0" indent="0" algn="r">
              <a:spcBef>
                <a:spcPts val="2400"/>
              </a:spcBef>
              <a:spcAft>
                <a:spcPts val="600"/>
              </a:spcAft>
              <a:buNone/>
              <a:defRPr sz="1400" b="1">
                <a:solidFill>
                  <a:schemeClr val="accent2"/>
                </a:solidFill>
              </a:defRPr>
            </a:lvl1pPr>
            <a:lvl2pPr marL="0" indent="0" algn="r">
              <a:spcBef>
                <a:spcPts val="0"/>
              </a:spcBef>
              <a:spcAft>
                <a:spcPts val="600"/>
              </a:spcAft>
              <a:buNone/>
              <a:defRPr lang="en-US" sz="1100" b="0" kern="1200" spc="0" baseline="0" dirty="0">
                <a:solidFill>
                  <a:schemeClr val="tx1"/>
                </a:solidFill>
                <a:latin typeface="+mn-lt"/>
                <a:ea typeface="+mn-ea"/>
                <a:cs typeface="+mn-cs"/>
              </a:defRPr>
            </a:lvl2pPr>
            <a:lvl3pPr marL="0" indent="0" algn="r">
              <a:spcBef>
                <a:spcPts val="0"/>
              </a:spcBef>
              <a:spcAft>
                <a:spcPts val="600"/>
              </a:spcAft>
              <a:buNone/>
              <a:defRPr sz="1050" b="1" i="0">
                <a:solidFill>
                  <a:schemeClr val="accent4"/>
                </a:solidFill>
              </a:defRPr>
            </a:lvl3pPr>
            <a:lvl4pPr marL="0" indent="0" algn="r">
              <a:buNone/>
              <a:defRPr sz="1050" b="0">
                <a:solidFill>
                  <a:schemeClr val="tx1"/>
                </a:solidFill>
              </a:defRPr>
            </a:lvl4pPr>
            <a:lvl5pPr marL="0" indent="0" algn="r">
              <a:buNone/>
              <a:defRPr sz="1050" b="0">
                <a:solidFill>
                  <a:schemeClr val="tx1"/>
                </a:solidFill>
              </a:defRPr>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8" name="Text Placeholder 3">
            <a:extLst>
              <a:ext uri="{FF2B5EF4-FFF2-40B4-BE49-F238E27FC236}">
                <a16:creationId xmlns:a16="http://schemas.microsoft.com/office/drawing/2014/main" id="{3AD4C57B-0EA9-4408-9118-983232BCB704}"/>
              </a:ext>
            </a:extLst>
          </p:cNvPr>
          <p:cNvSpPr>
            <a:spLocks noGrp="1"/>
          </p:cNvSpPr>
          <p:nvPr>
            <p:ph type="body" sz="quarter" idx="15"/>
          </p:nvPr>
        </p:nvSpPr>
        <p:spPr>
          <a:xfrm>
            <a:off x="9430422" y="4137879"/>
            <a:ext cx="2286000" cy="1148007"/>
          </a:xfrm>
        </p:spPr>
        <p:txBody>
          <a:bodyPr/>
          <a:lstStyle>
            <a:lvl1pPr marL="0" indent="0" algn="r">
              <a:spcBef>
                <a:spcPts val="2400"/>
              </a:spcBef>
              <a:spcAft>
                <a:spcPts val="600"/>
              </a:spcAft>
              <a:buNone/>
              <a:defRPr sz="1400" b="1">
                <a:solidFill>
                  <a:schemeClr val="accent2"/>
                </a:solidFill>
              </a:defRPr>
            </a:lvl1pPr>
            <a:lvl2pPr marL="0" indent="0" algn="r">
              <a:spcBef>
                <a:spcPts val="0"/>
              </a:spcBef>
              <a:spcAft>
                <a:spcPts val="600"/>
              </a:spcAft>
              <a:buNone/>
              <a:defRPr lang="en-US" sz="1100" b="0" kern="1200" spc="0" baseline="0" dirty="0">
                <a:solidFill>
                  <a:schemeClr val="tx1"/>
                </a:solidFill>
                <a:latin typeface="+mn-lt"/>
                <a:ea typeface="+mn-ea"/>
                <a:cs typeface="+mn-cs"/>
              </a:defRPr>
            </a:lvl2pPr>
            <a:lvl3pPr marL="0" indent="0" algn="r">
              <a:spcBef>
                <a:spcPts val="0"/>
              </a:spcBef>
              <a:spcAft>
                <a:spcPts val="600"/>
              </a:spcAft>
              <a:buNone/>
              <a:defRPr lang="en-US" sz="1050" b="1" i="0" kern="1200" spc="0" baseline="0" dirty="0">
                <a:solidFill>
                  <a:schemeClr val="accent4"/>
                </a:solidFill>
                <a:latin typeface="+mn-lt"/>
                <a:ea typeface="+mn-ea"/>
                <a:cs typeface="+mn-cs"/>
              </a:defRPr>
            </a:lvl3pPr>
            <a:lvl4pPr marL="0" indent="0" algn="r">
              <a:buNone/>
              <a:defRPr sz="1050" b="0">
                <a:solidFill>
                  <a:schemeClr val="tx1"/>
                </a:solidFill>
              </a:defRPr>
            </a:lvl4pPr>
            <a:lvl5pPr marL="0" indent="0" algn="r">
              <a:buNone/>
              <a:defRPr sz="1050" b="0">
                <a:solidFill>
                  <a:schemeClr val="tx1"/>
                </a:solidFill>
              </a:defRPr>
            </a:lvl5pPr>
          </a:lstStyle>
          <a:p>
            <a:pPr lvl="0"/>
            <a:r>
              <a:rPr lang="en-US"/>
              <a:t>Click to edit Master text</a:t>
            </a:r>
          </a:p>
          <a:p>
            <a:pPr lvl="1"/>
            <a:r>
              <a:rPr lang="en-US"/>
              <a:t>Second level</a:t>
            </a:r>
          </a:p>
          <a:p>
            <a:pPr marL="0" marR="0" lvl="2"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Third level</a:t>
            </a:r>
          </a:p>
          <a:p>
            <a:pPr lvl="3"/>
            <a:r>
              <a:rPr lang="en-US"/>
              <a:t>Fourth level</a:t>
            </a:r>
          </a:p>
          <a:p>
            <a:pPr lvl="4"/>
            <a:r>
              <a:rPr lang="en-US"/>
              <a:t>Fifth level</a:t>
            </a:r>
          </a:p>
        </p:txBody>
      </p:sp>
      <p:sp>
        <p:nvSpPr>
          <p:cNvPr id="9" name="Text Placeholder 3">
            <a:extLst>
              <a:ext uri="{FF2B5EF4-FFF2-40B4-BE49-F238E27FC236}">
                <a16:creationId xmlns:a16="http://schemas.microsoft.com/office/drawing/2014/main" id="{FF0306CA-B49B-4E80-B231-282279D61D3F}"/>
              </a:ext>
            </a:extLst>
          </p:cNvPr>
          <p:cNvSpPr>
            <a:spLocks noGrp="1"/>
          </p:cNvSpPr>
          <p:nvPr>
            <p:ph type="body" sz="quarter" idx="16"/>
          </p:nvPr>
        </p:nvSpPr>
        <p:spPr>
          <a:xfrm>
            <a:off x="6387358" y="5083648"/>
            <a:ext cx="1712951" cy="1344984"/>
          </a:xfrm>
        </p:spPr>
        <p:txBody>
          <a:bodyPr/>
          <a:lstStyle>
            <a:lvl1pPr marL="0" indent="0" algn="l">
              <a:spcBef>
                <a:spcPts val="2400"/>
              </a:spcBef>
              <a:spcAft>
                <a:spcPts val="600"/>
              </a:spcAft>
              <a:buNone/>
              <a:defRPr sz="1400" b="1">
                <a:solidFill>
                  <a:schemeClr val="accent2"/>
                </a:solidFill>
              </a:defRPr>
            </a:lvl1pPr>
            <a:lvl2pPr marL="0" indent="0" algn="l">
              <a:spcBef>
                <a:spcPts val="0"/>
              </a:spcBef>
              <a:spcAft>
                <a:spcPts val="600"/>
              </a:spcAft>
              <a:buNone/>
              <a:defRPr lang="en-US" sz="1100" b="0" kern="1200" spc="0" baseline="0" dirty="0">
                <a:solidFill>
                  <a:schemeClr val="tx1"/>
                </a:solidFill>
                <a:latin typeface="+mn-lt"/>
                <a:ea typeface="+mn-ea"/>
                <a:cs typeface="+mn-cs"/>
              </a:defRPr>
            </a:lvl2pPr>
            <a:lvl3pPr marL="0" indent="0" algn="l">
              <a:spcBef>
                <a:spcPts val="0"/>
              </a:spcBef>
              <a:spcAft>
                <a:spcPts val="600"/>
              </a:spcAft>
              <a:buNone/>
              <a:defRPr lang="en-US" sz="1100" b="1" kern="1200" spc="0" baseline="0" dirty="0">
                <a:solidFill>
                  <a:schemeClr val="accent4"/>
                </a:solidFill>
                <a:latin typeface="+mn-lt"/>
                <a:ea typeface="+mn-ea"/>
                <a:cs typeface="+mn-cs"/>
              </a:defRPr>
            </a:lvl3pPr>
            <a:lvl4pPr marL="0" indent="0" algn="l">
              <a:buNone/>
              <a:defRPr sz="1050" b="0">
                <a:solidFill>
                  <a:schemeClr val="tx1"/>
                </a:solidFill>
              </a:defRPr>
            </a:lvl4pPr>
            <a:lvl5pPr marL="0" indent="0" algn="l">
              <a:buNone/>
              <a:defRPr sz="1050" b="0">
                <a:solidFill>
                  <a:schemeClr val="tx1"/>
                </a:solidFill>
              </a:defRPr>
            </a:lvl5pPr>
          </a:lstStyle>
          <a:p>
            <a:pPr lvl="0"/>
            <a:r>
              <a:rPr lang="en-US"/>
              <a:t>Click to edit Master text</a:t>
            </a:r>
          </a:p>
          <a:p>
            <a:pPr lvl="1"/>
            <a:r>
              <a:rPr lang="en-US"/>
              <a:t>Second level</a:t>
            </a:r>
          </a:p>
          <a:p>
            <a:pPr marL="0" marR="0" lvl="2"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Third level</a:t>
            </a:r>
          </a:p>
          <a:p>
            <a:pPr lvl="3"/>
            <a:r>
              <a:rPr lang="en-US"/>
              <a:t>Fourth level</a:t>
            </a:r>
          </a:p>
          <a:p>
            <a:pPr lvl="4"/>
            <a:r>
              <a:rPr lang="en-US"/>
              <a:t>Fifth level</a:t>
            </a:r>
          </a:p>
        </p:txBody>
      </p:sp>
      <p:grpSp>
        <p:nvGrpSpPr>
          <p:cNvPr id="3" name="Group 2">
            <a:extLst>
              <a:ext uri="{FF2B5EF4-FFF2-40B4-BE49-F238E27FC236}">
                <a16:creationId xmlns:a16="http://schemas.microsoft.com/office/drawing/2014/main" id="{AEABDF00-5C65-4BFD-B261-89D12C0FA1A0}"/>
              </a:ext>
            </a:extLst>
          </p:cNvPr>
          <p:cNvGrpSpPr/>
          <p:nvPr userDrawn="1"/>
        </p:nvGrpSpPr>
        <p:grpSpPr>
          <a:xfrm>
            <a:off x="5912911" y="1784758"/>
            <a:ext cx="3642477" cy="2583273"/>
            <a:chOff x="6423789" y="1926570"/>
            <a:chExt cx="3090608" cy="2191883"/>
          </a:xfrm>
        </p:grpSpPr>
        <p:pic>
          <p:nvPicPr>
            <p:cNvPr id="10" name="Picture 9">
              <a:extLst>
                <a:ext uri="{FF2B5EF4-FFF2-40B4-BE49-F238E27FC236}">
                  <a16:creationId xmlns:a16="http://schemas.microsoft.com/office/drawing/2014/main" id="{F79C4199-7CD6-4576-8B37-C49CA45FEA24}"/>
                </a:ext>
              </a:extLst>
            </p:cNvPr>
            <p:cNvPicPr>
              <a:picLocks noChangeAspect="1"/>
            </p:cNvPicPr>
            <p:nvPr userDrawn="1"/>
          </p:nvPicPr>
          <p:blipFill>
            <a:blip r:embed="rId2"/>
            <a:stretch>
              <a:fillRect/>
            </a:stretch>
          </p:blipFill>
          <p:spPr>
            <a:xfrm>
              <a:off x="6423789" y="2029938"/>
              <a:ext cx="3060023" cy="2038735"/>
            </a:xfrm>
            <a:prstGeom prst="rect">
              <a:avLst/>
            </a:prstGeom>
          </p:spPr>
        </p:pic>
        <p:grpSp>
          <p:nvGrpSpPr>
            <p:cNvPr id="11" name="Graphic 36">
              <a:extLst>
                <a:ext uri="{FF2B5EF4-FFF2-40B4-BE49-F238E27FC236}">
                  <a16:creationId xmlns:a16="http://schemas.microsoft.com/office/drawing/2014/main" id="{095A197B-2913-4DB5-9E6D-7EA56D48D40C}"/>
                </a:ext>
              </a:extLst>
            </p:cNvPr>
            <p:cNvGrpSpPr/>
            <p:nvPr userDrawn="1"/>
          </p:nvGrpSpPr>
          <p:grpSpPr>
            <a:xfrm rot="20852032">
              <a:off x="6438443" y="2150285"/>
              <a:ext cx="1526895" cy="1527856"/>
              <a:chOff x="2093628" y="2118516"/>
              <a:chExt cx="2535222" cy="2536817"/>
            </a:xfrm>
          </p:grpSpPr>
          <p:sp>
            <p:nvSpPr>
              <p:cNvPr id="12" name="Freeform: Shape 11">
                <a:extLst>
                  <a:ext uri="{FF2B5EF4-FFF2-40B4-BE49-F238E27FC236}">
                    <a16:creationId xmlns:a16="http://schemas.microsoft.com/office/drawing/2014/main" id="{FE700961-493B-4105-95AA-567C8A3685C9}"/>
                  </a:ext>
                </a:extLst>
              </p:cNvPr>
              <p:cNvSpPr/>
              <p:nvPr/>
            </p:nvSpPr>
            <p:spPr>
              <a:xfrm>
                <a:off x="2160152" y="2966274"/>
                <a:ext cx="188616" cy="500559"/>
              </a:xfrm>
              <a:custGeom>
                <a:avLst/>
                <a:gdLst>
                  <a:gd name="connsiteX0" fmla="*/ 0 w 188616"/>
                  <a:gd name="connsiteY0" fmla="*/ 0 h 500558"/>
                  <a:gd name="connsiteX1" fmla="*/ 190648 w 188616"/>
                  <a:gd name="connsiteY1" fmla="*/ 502372 h 500558"/>
                </a:gdLst>
                <a:ahLst/>
                <a:cxnLst>
                  <a:cxn ang="0">
                    <a:pos x="connsiteX0" y="connsiteY0"/>
                  </a:cxn>
                  <a:cxn ang="0">
                    <a:pos x="connsiteX1" y="connsiteY1"/>
                  </a:cxn>
                </a:cxnLst>
                <a:rect l="l" t="t" r="r" b="b"/>
                <a:pathLst>
                  <a:path w="188616" h="500558">
                    <a:moveTo>
                      <a:pt x="0" y="0"/>
                    </a:moveTo>
                    <a:lnTo>
                      <a:pt x="190648" y="502372"/>
                    </a:lnTo>
                  </a:path>
                </a:pathLst>
              </a:custGeom>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3" name="Freeform: Shape 12">
                <a:extLst>
                  <a:ext uri="{FF2B5EF4-FFF2-40B4-BE49-F238E27FC236}">
                    <a16:creationId xmlns:a16="http://schemas.microsoft.com/office/drawing/2014/main" id="{20C32CAF-590E-4AA2-B42A-67F04B752E4F}"/>
                  </a:ext>
                </a:extLst>
              </p:cNvPr>
              <p:cNvSpPr/>
              <p:nvPr/>
            </p:nvSpPr>
            <p:spPr>
              <a:xfrm>
                <a:off x="2160152" y="2882630"/>
                <a:ext cx="1022881" cy="79799"/>
              </a:xfrm>
              <a:custGeom>
                <a:avLst/>
                <a:gdLst>
                  <a:gd name="connsiteX0" fmla="*/ 1027089 w 1022881"/>
                  <a:gd name="connsiteY0" fmla="*/ 0 h 79799"/>
                  <a:gd name="connsiteX1" fmla="*/ 0 w 1022881"/>
                  <a:gd name="connsiteY1" fmla="*/ 83644 h 79799"/>
                </a:gdLst>
                <a:ahLst/>
                <a:cxnLst>
                  <a:cxn ang="0">
                    <a:pos x="connsiteX0" y="connsiteY0"/>
                  </a:cxn>
                  <a:cxn ang="0">
                    <a:pos x="connsiteX1" y="connsiteY1"/>
                  </a:cxn>
                </a:cxnLst>
                <a:rect l="l" t="t" r="r" b="b"/>
                <a:pathLst>
                  <a:path w="1022881" h="79799">
                    <a:moveTo>
                      <a:pt x="1027089" y="0"/>
                    </a:moveTo>
                    <a:lnTo>
                      <a:pt x="0" y="83644"/>
                    </a:lnTo>
                  </a:path>
                </a:pathLst>
              </a:custGeom>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4" name="Freeform: Shape 13">
                <a:extLst>
                  <a:ext uri="{FF2B5EF4-FFF2-40B4-BE49-F238E27FC236}">
                    <a16:creationId xmlns:a16="http://schemas.microsoft.com/office/drawing/2014/main" id="{48B87A90-7B1C-4EE9-8368-598D449FD012}"/>
                  </a:ext>
                </a:extLst>
              </p:cNvPr>
              <p:cNvSpPr/>
              <p:nvPr/>
            </p:nvSpPr>
            <p:spPr>
              <a:xfrm>
                <a:off x="2160152" y="2411379"/>
                <a:ext cx="681921" cy="551340"/>
              </a:xfrm>
              <a:custGeom>
                <a:avLst/>
                <a:gdLst>
                  <a:gd name="connsiteX0" fmla="*/ 686201 w 681920"/>
                  <a:gd name="connsiteY0" fmla="*/ 0 h 551340"/>
                  <a:gd name="connsiteX1" fmla="*/ 0 w 681920"/>
                  <a:gd name="connsiteY1" fmla="*/ 554895 h 551340"/>
                </a:gdLst>
                <a:ahLst/>
                <a:cxnLst>
                  <a:cxn ang="0">
                    <a:pos x="connsiteX0" y="connsiteY0"/>
                  </a:cxn>
                  <a:cxn ang="0">
                    <a:pos x="connsiteX1" y="connsiteY1"/>
                  </a:cxn>
                </a:cxnLst>
                <a:rect l="l" t="t" r="r" b="b"/>
                <a:pathLst>
                  <a:path w="681920" h="551340">
                    <a:moveTo>
                      <a:pt x="686201" y="0"/>
                    </a:moveTo>
                    <a:lnTo>
                      <a:pt x="0" y="554895"/>
                    </a:lnTo>
                  </a:path>
                </a:pathLst>
              </a:custGeom>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5" name="Freeform: Shape 14">
                <a:extLst>
                  <a:ext uri="{FF2B5EF4-FFF2-40B4-BE49-F238E27FC236}">
                    <a16:creationId xmlns:a16="http://schemas.microsoft.com/office/drawing/2014/main" id="{38B32888-6517-44CF-8E63-4EC6C1CCA2C4}"/>
                  </a:ext>
                </a:extLst>
              </p:cNvPr>
              <p:cNvSpPr/>
              <p:nvPr/>
            </p:nvSpPr>
            <p:spPr>
              <a:xfrm>
                <a:off x="2160152" y="2966274"/>
                <a:ext cx="1733820" cy="805247"/>
              </a:xfrm>
              <a:custGeom>
                <a:avLst/>
                <a:gdLst>
                  <a:gd name="connsiteX0" fmla="*/ 1739624 w 1733820"/>
                  <a:gd name="connsiteY0" fmla="*/ 807786 h 805246"/>
                  <a:gd name="connsiteX1" fmla="*/ 0 w 1733820"/>
                  <a:gd name="connsiteY1" fmla="*/ 0 h 805246"/>
                </a:gdLst>
                <a:ahLst/>
                <a:cxnLst>
                  <a:cxn ang="0">
                    <a:pos x="connsiteX0" y="connsiteY0"/>
                  </a:cxn>
                  <a:cxn ang="0">
                    <a:pos x="connsiteX1" y="connsiteY1"/>
                  </a:cxn>
                </a:cxnLst>
                <a:rect l="l" t="t" r="r" b="b"/>
                <a:pathLst>
                  <a:path w="1733820" h="805246">
                    <a:moveTo>
                      <a:pt x="1739624" y="807786"/>
                    </a:moveTo>
                    <a:lnTo>
                      <a:pt x="0" y="0"/>
                    </a:lnTo>
                  </a:path>
                </a:pathLst>
              </a:custGeom>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6" name="Freeform: Shape 15">
                <a:extLst>
                  <a:ext uri="{FF2B5EF4-FFF2-40B4-BE49-F238E27FC236}">
                    <a16:creationId xmlns:a16="http://schemas.microsoft.com/office/drawing/2014/main" id="{7FA63F12-2313-4AE1-B478-F89C47833E75}"/>
                  </a:ext>
                </a:extLst>
              </p:cNvPr>
              <p:cNvSpPr/>
              <p:nvPr/>
            </p:nvSpPr>
            <p:spPr>
              <a:xfrm>
                <a:off x="2127797" y="2966274"/>
                <a:ext cx="29018" cy="1211497"/>
              </a:xfrm>
              <a:custGeom>
                <a:avLst/>
                <a:gdLst>
                  <a:gd name="connsiteX0" fmla="*/ 0 w 29017"/>
                  <a:gd name="connsiteY0" fmla="*/ 1216793 h 1211497"/>
                  <a:gd name="connsiteX1" fmla="*/ 32355 w 29017"/>
                  <a:gd name="connsiteY1" fmla="*/ 0 h 1211497"/>
                </a:gdLst>
                <a:ahLst/>
                <a:cxnLst>
                  <a:cxn ang="0">
                    <a:pos x="connsiteX0" y="connsiteY0"/>
                  </a:cxn>
                  <a:cxn ang="0">
                    <a:pos x="connsiteX1" y="connsiteY1"/>
                  </a:cxn>
                </a:cxnLst>
                <a:rect l="l" t="t" r="r" b="b"/>
                <a:pathLst>
                  <a:path w="29017" h="1211497">
                    <a:moveTo>
                      <a:pt x="0" y="1216793"/>
                    </a:moveTo>
                    <a:lnTo>
                      <a:pt x="32355" y="0"/>
                    </a:lnTo>
                  </a:path>
                </a:pathLst>
              </a:custGeom>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7" name="Freeform: Shape 16">
                <a:extLst>
                  <a:ext uri="{FF2B5EF4-FFF2-40B4-BE49-F238E27FC236}">
                    <a16:creationId xmlns:a16="http://schemas.microsoft.com/office/drawing/2014/main" id="{08EF2DBA-D569-4240-BE8C-9A31BFE5E7DB}"/>
                  </a:ext>
                </a:extLst>
              </p:cNvPr>
              <p:cNvSpPr/>
              <p:nvPr/>
            </p:nvSpPr>
            <p:spPr>
              <a:xfrm>
                <a:off x="3187240" y="2152685"/>
                <a:ext cx="420760" cy="725447"/>
              </a:xfrm>
              <a:custGeom>
                <a:avLst/>
                <a:gdLst>
                  <a:gd name="connsiteX0" fmla="*/ 423952 w 420759"/>
                  <a:gd name="connsiteY0" fmla="*/ 0 h 725447"/>
                  <a:gd name="connsiteX1" fmla="*/ 0 w 420759"/>
                  <a:gd name="connsiteY1" fmla="*/ 729945 h 725447"/>
                </a:gdLst>
                <a:ahLst/>
                <a:cxnLst>
                  <a:cxn ang="0">
                    <a:pos x="connsiteX0" y="connsiteY0"/>
                  </a:cxn>
                  <a:cxn ang="0">
                    <a:pos x="connsiteX1" y="connsiteY1"/>
                  </a:cxn>
                </a:cxnLst>
                <a:rect l="l" t="t" r="r" b="b"/>
                <a:pathLst>
                  <a:path w="420759" h="725447">
                    <a:moveTo>
                      <a:pt x="423952" y="0"/>
                    </a:moveTo>
                    <a:lnTo>
                      <a:pt x="0" y="729945"/>
                    </a:lnTo>
                  </a:path>
                </a:pathLst>
              </a:custGeom>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8" name="Freeform: Shape 17">
                <a:extLst>
                  <a:ext uri="{FF2B5EF4-FFF2-40B4-BE49-F238E27FC236}">
                    <a16:creationId xmlns:a16="http://schemas.microsoft.com/office/drawing/2014/main" id="{9E07A9FC-410F-4466-8F83-46FA8093D6D8}"/>
                  </a:ext>
                </a:extLst>
              </p:cNvPr>
              <p:cNvSpPr/>
              <p:nvPr/>
            </p:nvSpPr>
            <p:spPr>
              <a:xfrm>
                <a:off x="2844611" y="2152685"/>
                <a:ext cx="761720" cy="253907"/>
              </a:xfrm>
              <a:custGeom>
                <a:avLst/>
                <a:gdLst>
                  <a:gd name="connsiteX0" fmla="*/ 0 w 761720"/>
                  <a:gd name="connsiteY0" fmla="*/ 258695 h 253906"/>
                  <a:gd name="connsiteX1" fmla="*/ 766581 w 761720"/>
                  <a:gd name="connsiteY1" fmla="*/ 0 h 253906"/>
                </a:gdLst>
                <a:ahLst/>
                <a:cxnLst>
                  <a:cxn ang="0">
                    <a:pos x="connsiteX0" y="connsiteY0"/>
                  </a:cxn>
                  <a:cxn ang="0">
                    <a:pos x="connsiteX1" y="connsiteY1"/>
                  </a:cxn>
                </a:cxnLst>
                <a:rect l="l" t="t" r="r" b="b"/>
                <a:pathLst>
                  <a:path w="761720" h="253906">
                    <a:moveTo>
                      <a:pt x="0" y="258695"/>
                    </a:moveTo>
                    <a:lnTo>
                      <a:pt x="766581" y="0"/>
                    </a:lnTo>
                  </a:path>
                </a:pathLst>
              </a:custGeom>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9" name="Freeform: Shape 18">
                <a:extLst>
                  <a:ext uri="{FF2B5EF4-FFF2-40B4-BE49-F238E27FC236}">
                    <a16:creationId xmlns:a16="http://schemas.microsoft.com/office/drawing/2014/main" id="{0BEFE31D-FFC0-4D98-9CB3-614FBD238310}"/>
                  </a:ext>
                </a:extLst>
              </p:cNvPr>
              <p:cNvSpPr/>
              <p:nvPr/>
            </p:nvSpPr>
            <p:spPr>
              <a:xfrm>
                <a:off x="3611192" y="2152685"/>
                <a:ext cx="950337" cy="21763"/>
              </a:xfrm>
              <a:custGeom>
                <a:avLst/>
                <a:gdLst>
                  <a:gd name="connsiteX0" fmla="*/ 956430 w 950336"/>
                  <a:gd name="connsiteY0" fmla="*/ 25246 h 21763"/>
                  <a:gd name="connsiteX1" fmla="*/ 0 w 950336"/>
                  <a:gd name="connsiteY1" fmla="*/ 0 h 21763"/>
                </a:gdLst>
                <a:ahLst/>
                <a:cxnLst>
                  <a:cxn ang="0">
                    <a:pos x="connsiteX0" y="connsiteY0"/>
                  </a:cxn>
                  <a:cxn ang="0">
                    <a:pos x="connsiteX1" y="connsiteY1"/>
                  </a:cxn>
                </a:cxnLst>
                <a:rect l="l" t="t" r="r" b="b"/>
                <a:pathLst>
                  <a:path w="950336" h="21763">
                    <a:moveTo>
                      <a:pt x="956430" y="25246"/>
                    </a:moveTo>
                    <a:lnTo>
                      <a:pt x="0" y="0"/>
                    </a:lnTo>
                  </a:path>
                </a:pathLst>
              </a:custGeom>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20" name="Freeform: Shape 19">
                <a:extLst>
                  <a:ext uri="{FF2B5EF4-FFF2-40B4-BE49-F238E27FC236}">
                    <a16:creationId xmlns:a16="http://schemas.microsoft.com/office/drawing/2014/main" id="{0C36E765-C192-45D3-8940-5DAE845C3687}"/>
                  </a:ext>
                </a:extLst>
              </p:cNvPr>
              <p:cNvSpPr/>
              <p:nvPr/>
            </p:nvSpPr>
            <p:spPr>
              <a:xfrm>
                <a:off x="3611192" y="2152685"/>
                <a:ext cx="979354" cy="993863"/>
              </a:xfrm>
              <a:custGeom>
                <a:avLst/>
                <a:gdLst>
                  <a:gd name="connsiteX0" fmla="*/ 986536 w 979354"/>
                  <a:gd name="connsiteY0" fmla="*/ 998651 h 993862"/>
                  <a:gd name="connsiteX1" fmla="*/ 0 w 979354"/>
                  <a:gd name="connsiteY1" fmla="*/ 0 h 993862"/>
                </a:gdLst>
                <a:ahLst/>
                <a:cxnLst>
                  <a:cxn ang="0">
                    <a:pos x="connsiteX0" y="connsiteY0"/>
                  </a:cxn>
                  <a:cxn ang="0">
                    <a:pos x="connsiteX1" y="connsiteY1"/>
                  </a:cxn>
                </a:cxnLst>
                <a:rect l="l" t="t" r="r" b="b"/>
                <a:pathLst>
                  <a:path w="979354" h="993862">
                    <a:moveTo>
                      <a:pt x="986536" y="998651"/>
                    </a:moveTo>
                    <a:lnTo>
                      <a:pt x="0" y="0"/>
                    </a:lnTo>
                  </a:path>
                </a:pathLst>
              </a:custGeom>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21" name="Freeform: Shape 20">
                <a:extLst>
                  <a:ext uri="{FF2B5EF4-FFF2-40B4-BE49-F238E27FC236}">
                    <a16:creationId xmlns:a16="http://schemas.microsoft.com/office/drawing/2014/main" id="{64E8A222-D0D4-404C-BA34-4340938535AF}"/>
                  </a:ext>
                </a:extLst>
              </p:cNvPr>
              <p:cNvSpPr/>
              <p:nvPr/>
            </p:nvSpPr>
            <p:spPr>
              <a:xfrm>
                <a:off x="3611192" y="2152685"/>
                <a:ext cx="282925" cy="1617748"/>
              </a:xfrm>
              <a:custGeom>
                <a:avLst/>
                <a:gdLst>
                  <a:gd name="connsiteX0" fmla="*/ 288583 w 282924"/>
                  <a:gd name="connsiteY0" fmla="*/ 1621375 h 1617747"/>
                  <a:gd name="connsiteX1" fmla="*/ 0 w 282924"/>
                  <a:gd name="connsiteY1" fmla="*/ 0 h 1617747"/>
                </a:gdLst>
                <a:ahLst/>
                <a:cxnLst>
                  <a:cxn ang="0">
                    <a:pos x="connsiteX0" y="connsiteY0"/>
                  </a:cxn>
                  <a:cxn ang="0">
                    <a:pos x="connsiteX1" y="connsiteY1"/>
                  </a:cxn>
                </a:cxnLst>
                <a:rect l="l" t="t" r="r" b="b"/>
                <a:pathLst>
                  <a:path w="282924" h="1617747">
                    <a:moveTo>
                      <a:pt x="288583" y="1621375"/>
                    </a:moveTo>
                    <a:lnTo>
                      <a:pt x="0" y="0"/>
                    </a:lnTo>
                  </a:path>
                </a:pathLst>
              </a:custGeom>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22" name="Freeform: Shape 21">
                <a:extLst>
                  <a:ext uri="{FF2B5EF4-FFF2-40B4-BE49-F238E27FC236}">
                    <a16:creationId xmlns:a16="http://schemas.microsoft.com/office/drawing/2014/main" id="{6D072E5A-2723-443F-84A3-B87A629CA8A1}"/>
                  </a:ext>
                </a:extLst>
              </p:cNvPr>
              <p:cNvSpPr/>
              <p:nvPr/>
            </p:nvSpPr>
            <p:spPr>
              <a:xfrm>
                <a:off x="2350799" y="2147969"/>
                <a:ext cx="1255025" cy="1320314"/>
              </a:xfrm>
              <a:custGeom>
                <a:avLst/>
                <a:gdLst>
                  <a:gd name="connsiteX0" fmla="*/ 0 w 1255024"/>
                  <a:gd name="connsiteY0" fmla="*/ 1320677 h 1320314"/>
                  <a:gd name="connsiteX1" fmla="*/ 1260393 w 1255024"/>
                  <a:gd name="connsiteY1" fmla="*/ 0 h 1320314"/>
                </a:gdLst>
                <a:ahLst/>
                <a:cxnLst>
                  <a:cxn ang="0">
                    <a:pos x="connsiteX0" y="connsiteY0"/>
                  </a:cxn>
                  <a:cxn ang="0">
                    <a:pos x="connsiteX1" y="connsiteY1"/>
                  </a:cxn>
                </a:cxnLst>
                <a:rect l="l" t="t" r="r" b="b"/>
                <a:pathLst>
                  <a:path w="1255024" h="1320314">
                    <a:moveTo>
                      <a:pt x="0" y="1320677"/>
                    </a:moveTo>
                    <a:lnTo>
                      <a:pt x="1260393" y="0"/>
                    </a:lnTo>
                  </a:path>
                </a:pathLst>
              </a:custGeom>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23" name="Freeform: Shape 22">
                <a:extLst>
                  <a:ext uri="{FF2B5EF4-FFF2-40B4-BE49-F238E27FC236}">
                    <a16:creationId xmlns:a16="http://schemas.microsoft.com/office/drawing/2014/main" id="{3F3BB148-60C5-4E38-BC0C-248B7EE76F5C}"/>
                  </a:ext>
                </a:extLst>
              </p:cNvPr>
              <p:cNvSpPr/>
              <p:nvPr/>
            </p:nvSpPr>
            <p:spPr>
              <a:xfrm>
                <a:off x="2973233" y="2147969"/>
                <a:ext cx="631140" cy="1595984"/>
              </a:xfrm>
              <a:custGeom>
                <a:avLst/>
                <a:gdLst>
                  <a:gd name="connsiteX0" fmla="*/ 0 w 631139"/>
                  <a:gd name="connsiteY0" fmla="*/ 1596492 h 1595984"/>
                  <a:gd name="connsiteX1" fmla="*/ 637959 w 631139"/>
                  <a:gd name="connsiteY1" fmla="*/ 0 h 1595984"/>
                </a:gdLst>
                <a:ahLst/>
                <a:cxnLst>
                  <a:cxn ang="0">
                    <a:pos x="connsiteX0" y="connsiteY0"/>
                  </a:cxn>
                  <a:cxn ang="0">
                    <a:pos x="connsiteX1" y="connsiteY1"/>
                  </a:cxn>
                </a:cxnLst>
                <a:rect l="l" t="t" r="r" b="b"/>
                <a:pathLst>
                  <a:path w="631139" h="1595984">
                    <a:moveTo>
                      <a:pt x="0" y="1596492"/>
                    </a:moveTo>
                    <a:lnTo>
                      <a:pt x="637959" y="0"/>
                    </a:lnTo>
                  </a:path>
                </a:pathLst>
              </a:custGeom>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24" name="Freeform: Shape 23">
                <a:extLst>
                  <a:ext uri="{FF2B5EF4-FFF2-40B4-BE49-F238E27FC236}">
                    <a16:creationId xmlns:a16="http://schemas.microsoft.com/office/drawing/2014/main" id="{E7349A52-308D-4B68-9056-8D9FDC656F4B}"/>
                  </a:ext>
                </a:extLst>
              </p:cNvPr>
              <p:cNvSpPr/>
              <p:nvPr/>
            </p:nvSpPr>
            <p:spPr>
              <a:xfrm>
                <a:off x="2973233" y="2177930"/>
                <a:ext cx="1588730" cy="1559712"/>
              </a:xfrm>
              <a:custGeom>
                <a:avLst/>
                <a:gdLst>
                  <a:gd name="connsiteX0" fmla="*/ 1594389 w 1588730"/>
                  <a:gd name="connsiteY0" fmla="*/ 0 h 1559711"/>
                  <a:gd name="connsiteX1" fmla="*/ 0 w 1588730"/>
                  <a:gd name="connsiteY1" fmla="*/ 1566531 h 1559711"/>
                </a:gdLst>
                <a:ahLst/>
                <a:cxnLst>
                  <a:cxn ang="0">
                    <a:pos x="connsiteX0" y="connsiteY0"/>
                  </a:cxn>
                  <a:cxn ang="0">
                    <a:pos x="connsiteX1" y="connsiteY1"/>
                  </a:cxn>
                </a:cxnLst>
                <a:rect l="l" t="t" r="r" b="b"/>
                <a:pathLst>
                  <a:path w="1588730" h="1559711">
                    <a:moveTo>
                      <a:pt x="1594389" y="0"/>
                    </a:moveTo>
                    <a:lnTo>
                      <a:pt x="0" y="1566531"/>
                    </a:lnTo>
                  </a:path>
                </a:pathLst>
              </a:custGeom>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25" name="Freeform: Shape 24">
                <a:extLst>
                  <a:ext uri="{FF2B5EF4-FFF2-40B4-BE49-F238E27FC236}">
                    <a16:creationId xmlns:a16="http://schemas.microsoft.com/office/drawing/2014/main" id="{966AD2E8-3775-4648-98A9-A8953ABCC862}"/>
                  </a:ext>
                </a:extLst>
              </p:cNvPr>
              <p:cNvSpPr/>
              <p:nvPr/>
            </p:nvSpPr>
            <p:spPr>
              <a:xfrm>
                <a:off x="3899775" y="2177930"/>
                <a:ext cx="667412" cy="1595984"/>
              </a:xfrm>
              <a:custGeom>
                <a:avLst/>
                <a:gdLst>
                  <a:gd name="connsiteX0" fmla="*/ 0 w 667411"/>
                  <a:gd name="connsiteY0" fmla="*/ 1596130 h 1595984"/>
                  <a:gd name="connsiteX1" fmla="*/ 667847 w 667411"/>
                  <a:gd name="connsiteY1" fmla="*/ 0 h 1595984"/>
                </a:gdLst>
                <a:ahLst/>
                <a:cxnLst>
                  <a:cxn ang="0">
                    <a:pos x="connsiteX0" y="connsiteY0"/>
                  </a:cxn>
                  <a:cxn ang="0">
                    <a:pos x="connsiteX1" y="connsiteY1"/>
                  </a:cxn>
                </a:cxnLst>
                <a:rect l="l" t="t" r="r" b="b"/>
                <a:pathLst>
                  <a:path w="667411" h="1595984">
                    <a:moveTo>
                      <a:pt x="0" y="1596130"/>
                    </a:moveTo>
                    <a:lnTo>
                      <a:pt x="667847" y="0"/>
                    </a:lnTo>
                  </a:path>
                </a:pathLst>
              </a:custGeom>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26" name="Freeform: Shape 25">
                <a:extLst>
                  <a:ext uri="{FF2B5EF4-FFF2-40B4-BE49-F238E27FC236}">
                    <a16:creationId xmlns:a16="http://schemas.microsoft.com/office/drawing/2014/main" id="{17DE204F-DB01-4C6A-B031-3F0E5B781AFC}"/>
                  </a:ext>
                </a:extLst>
              </p:cNvPr>
              <p:cNvSpPr/>
              <p:nvPr/>
            </p:nvSpPr>
            <p:spPr>
              <a:xfrm>
                <a:off x="4567622" y="2177930"/>
                <a:ext cx="29018" cy="972100"/>
              </a:xfrm>
              <a:custGeom>
                <a:avLst/>
                <a:gdLst>
                  <a:gd name="connsiteX0" fmla="*/ 30106 w 29017"/>
                  <a:gd name="connsiteY0" fmla="*/ 973405 h 972099"/>
                  <a:gd name="connsiteX1" fmla="*/ 0 w 29017"/>
                  <a:gd name="connsiteY1" fmla="*/ 0 h 972099"/>
                </a:gdLst>
                <a:ahLst/>
                <a:cxnLst>
                  <a:cxn ang="0">
                    <a:pos x="connsiteX0" y="connsiteY0"/>
                  </a:cxn>
                  <a:cxn ang="0">
                    <a:pos x="connsiteX1" y="connsiteY1"/>
                  </a:cxn>
                </a:cxnLst>
                <a:rect l="l" t="t" r="r" b="b"/>
                <a:pathLst>
                  <a:path w="29017" h="972099">
                    <a:moveTo>
                      <a:pt x="30106" y="973405"/>
                    </a:moveTo>
                    <a:lnTo>
                      <a:pt x="0" y="0"/>
                    </a:lnTo>
                  </a:path>
                </a:pathLst>
              </a:custGeom>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27" name="Freeform: Shape 26">
                <a:extLst>
                  <a:ext uri="{FF2B5EF4-FFF2-40B4-BE49-F238E27FC236}">
                    <a16:creationId xmlns:a16="http://schemas.microsoft.com/office/drawing/2014/main" id="{0677E04F-9666-48DE-ADE8-49727A04FF62}"/>
                  </a:ext>
                </a:extLst>
              </p:cNvPr>
              <p:cNvSpPr/>
              <p:nvPr/>
            </p:nvSpPr>
            <p:spPr>
              <a:xfrm>
                <a:off x="2844611" y="2411379"/>
                <a:ext cx="340960" cy="464286"/>
              </a:xfrm>
              <a:custGeom>
                <a:avLst/>
                <a:gdLst>
                  <a:gd name="connsiteX0" fmla="*/ 0 w 340960"/>
                  <a:gd name="connsiteY0" fmla="*/ 0 h 464286"/>
                  <a:gd name="connsiteX1" fmla="*/ 342629 w 340960"/>
                  <a:gd name="connsiteY1" fmla="*/ 471251 h 464286"/>
                </a:gdLst>
                <a:ahLst/>
                <a:cxnLst>
                  <a:cxn ang="0">
                    <a:pos x="connsiteX0" y="connsiteY0"/>
                  </a:cxn>
                  <a:cxn ang="0">
                    <a:pos x="connsiteX1" y="connsiteY1"/>
                  </a:cxn>
                </a:cxnLst>
                <a:rect l="l" t="t" r="r" b="b"/>
                <a:pathLst>
                  <a:path w="340960" h="464286">
                    <a:moveTo>
                      <a:pt x="0" y="0"/>
                    </a:moveTo>
                    <a:lnTo>
                      <a:pt x="342629" y="471251"/>
                    </a:lnTo>
                  </a:path>
                </a:pathLst>
              </a:custGeom>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28" name="Freeform: Shape 27">
                <a:extLst>
                  <a:ext uri="{FF2B5EF4-FFF2-40B4-BE49-F238E27FC236}">
                    <a16:creationId xmlns:a16="http://schemas.microsoft.com/office/drawing/2014/main" id="{CEEC0408-AFE6-46DC-BC65-0769C6CC199B}"/>
                  </a:ext>
                </a:extLst>
              </p:cNvPr>
              <p:cNvSpPr/>
              <p:nvPr/>
            </p:nvSpPr>
            <p:spPr>
              <a:xfrm>
                <a:off x="3187240" y="2882630"/>
                <a:ext cx="710939" cy="885046"/>
              </a:xfrm>
              <a:custGeom>
                <a:avLst/>
                <a:gdLst>
                  <a:gd name="connsiteX0" fmla="*/ 712535 w 710938"/>
                  <a:gd name="connsiteY0" fmla="*/ 891430 h 885045"/>
                  <a:gd name="connsiteX1" fmla="*/ 0 w 710938"/>
                  <a:gd name="connsiteY1" fmla="*/ 0 h 885045"/>
                </a:gdLst>
                <a:ahLst/>
                <a:cxnLst>
                  <a:cxn ang="0">
                    <a:pos x="connsiteX0" y="connsiteY0"/>
                  </a:cxn>
                  <a:cxn ang="0">
                    <a:pos x="connsiteX1" y="connsiteY1"/>
                  </a:cxn>
                </a:cxnLst>
                <a:rect l="l" t="t" r="r" b="b"/>
                <a:pathLst>
                  <a:path w="710938" h="885045">
                    <a:moveTo>
                      <a:pt x="712535" y="891430"/>
                    </a:moveTo>
                    <a:lnTo>
                      <a:pt x="0" y="0"/>
                    </a:lnTo>
                  </a:path>
                </a:pathLst>
              </a:custGeom>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29" name="Freeform: Shape 28">
                <a:extLst>
                  <a:ext uri="{FF2B5EF4-FFF2-40B4-BE49-F238E27FC236}">
                    <a16:creationId xmlns:a16="http://schemas.microsoft.com/office/drawing/2014/main" id="{FDC1D40B-DB8F-4EC3-9D09-8B653135669B}"/>
                  </a:ext>
                </a:extLst>
              </p:cNvPr>
              <p:cNvSpPr/>
              <p:nvPr/>
            </p:nvSpPr>
            <p:spPr>
              <a:xfrm>
                <a:off x="3187240" y="2177930"/>
                <a:ext cx="1378351" cy="703684"/>
              </a:xfrm>
              <a:custGeom>
                <a:avLst/>
                <a:gdLst>
                  <a:gd name="connsiteX0" fmla="*/ 1380382 w 1378350"/>
                  <a:gd name="connsiteY0" fmla="*/ 0 h 703684"/>
                  <a:gd name="connsiteX1" fmla="*/ 0 w 1378350"/>
                  <a:gd name="connsiteY1" fmla="*/ 704700 h 703684"/>
                </a:gdLst>
                <a:ahLst/>
                <a:cxnLst>
                  <a:cxn ang="0">
                    <a:pos x="connsiteX0" y="connsiteY0"/>
                  </a:cxn>
                  <a:cxn ang="0">
                    <a:pos x="connsiteX1" y="connsiteY1"/>
                  </a:cxn>
                </a:cxnLst>
                <a:rect l="l" t="t" r="r" b="b"/>
                <a:pathLst>
                  <a:path w="1378350" h="703684">
                    <a:moveTo>
                      <a:pt x="1380382" y="0"/>
                    </a:moveTo>
                    <a:lnTo>
                      <a:pt x="0" y="704700"/>
                    </a:lnTo>
                  </a:path>
                </a:pathLst>
              </a:custGeom>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30" name="Freeform: Shape 29">
                <a:extLst>
                  <a:ext uri="{FF2B5EF4-FFF2-40B4-BE49-F238E27FC236}">
                    <a16:creationId xmlns:a16="http://schemas.microsoft.com/office/drawing/2014/main" id="{664F2F4D-4C14-4265-9106-0EF3CB88154C}"/>
                  </a:ext>
                </a:extLst>
              </p:cNvPr>
              <p:cNvSpPr/>
              <p:nvPr/>
            </p:nvSpPr>
            <p:spPr>
              <a:xfrm>
                <a:off x="2127797" y="2882630"/>
                <a:ext cx="1059154" cy="1298551"/>
              </a:xfrm>
              <a:custGeom>
                <a:avLst/>
                <a:gdLst>
                  <a:gd name="connsiteX0" fmla="*/ 0 w 1059153"/>
                  <a:gd name="connsiteY0" fmla="*/ 1300437 h 1298550"/>
                  <a:gd name="connsiteX1" fmla="*/ 1059444 w 1059153"/>
                  <a:gd name="connsiteY1" fmla="*/ 0 h 1298550"/>
                </a:gdLst>
                <a:ahLst/>
                <a:cxnLst>
                  <a:cxn ang="0">
                    <a:pos x="connsiteX0" y="connsiteY0"/>
                  </a:cxn>
                  <a:cxn ang="0">
                    <a:pos x="connsiteX1" y="connsiteY1"/>
                  </a:cxn>
                </a:cxnLst>
                <a:rect l="l" t="t" r="r" b="b"/>
                <a:pathLst>
                  <a:path w="1059153" h="1298550">
                    <a:moveTo>
                      <a:pt x="0" y="1300437"/>
                    </a:moveTo>
                    <a:lnTo>
                      <a:pt x="1059444" y="0"/>
                    </a:lnTo>
                  </a:path>
                </a:pathLst>
              </a:custGeom>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31" name="Freeform: Shape 30">
                <a:extLst>
                  <a:ext uri="{FF2B5EF4-FFF2-40B4-BE49-F238E27FC236}">
                    <a16:creationId xmlns:a16="http://schemas.microsoft.com/office/drawing/2014/main" id="{745CF1E3-F476-4A2B-A105-0D50BFACB782}"/>
                  </a:ext>
                </a:extLst>
              </p:cNvPr>
              <p:cNvSpPr/>
              <p:nvPr/>
            </p:nvSpPr>
            <p:spPr>
              <a:xfrm>
                <a:off x="2127797" y="3468646"/>
                <a:ext cx="217634" cy="710938"/>
              </a:xfrm>
              <a:custGeom>
                <a:avLst/>
                <a:gdLst>
                  <a:gd name="connsiteX0" fmla="*/ 223003 w 217634"/>
                  <a:gd name="connsiteY0" fmla="*/ 0 h 710938"/>
                  <a:gd name="connsiteX1" fmla="*/ 0 w 217634"/>
                  <a:gd name="connsiteY1" fmla="*/ 714421 h 710938"/>
                </a:gdLst>
                <a:ahLst/>
                <a:cxnLst>
                  <a:cxn ang="0">
                    <a:pos x="connsiteX0" y="connsiteY0"/>
                  </a:cxn>
                  <a:cxn ang="0">
                    <a:pos x="connsiteX1" y="connsiteY1"/>
                  </a:cxn>
                </a:cxnLst>
                <a:rect l="l" t="t" r="r" b="b"/>
                <a:pathLst>
                  <a:path w="217634" h="710938">
                    <a:moveTo>
                      <a:pt x="223003" y="0"/>
                    </a:moveTo>
                    <a:lnTo>
                      <a:pt x="0" y="714421"/>
                    </a:lnTo>
                  </a:path>
                </a:pathLst>
              </a:custGeom>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32" name="Freeform: Shape 31">
                <a:extLst>
                  <a:ext uri="{FF2B5EF4-FFF2-40B4-BE49-F238E27FC236}">
                    <a16:creationId xmlns:a16="http://schemas.microsoft.com/office/drawing/2014/main" id="{111583E5-5BB1-4F13-9584-A899A68B9EAC}"/>
                  </a:ext>
                </a:extLst>
              </p:cNvPr>
              <p:cNvSpPr/>
              <p:nvPr/>
            </p:nvSpPr>
            <p:spPr>
              <a:xfrm>
                <a:off x="2350799" y="3468646"/>
                <a:ext cx="282925" cy="1153461"/>
              </a:xfrm>
              <a:custGeom>
                <a:avLst/>
                <a:gdLst>
                  <a:gd name="connsiteX0" fmla="*/ 289889 w 282924"/>
                  <a:gd name="connsiteY0" fmla="*/ 1155565 h 1153461"/>
                  <a:gd name="connsiteX1" fmla="*/ 0 w 282924"/>
                  <a:gd name="connsiteY1" fmla="*/ 0 h 1153461"/>
                </a:gdLst>
                <a:ahLst/>
                <a:cxnLst>
                  <a:cxn ang="0">
                    <a:pos x="connsiteX0" y="connsiteY0"/>
                  </a:cxn>
                  <a:cxn ang="0">
                    <a:pos x="connsiteX1" y="connsiteY1"/>
                  </a:cxn>
                </a:cxnLst>
                <a:rect l="l" t="t" r="r" b="b"/>
                <a:pathLst>
                  <a:path w="282924" h="1153461">
                    <a:moveTo>
                      <a:pt x="289889" y="1155565"/>
                    </a:moveTo>
                    <a:lnTo>
                      <a:pt x="0" y="0"/>
                    </a:lnTo>
                  </a:path>
                </a:pathLst>
              </a:custGeom>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33" name="Freeform: Shape 32">
                <a:extLst>
                  <a:ext uri="{FF2B5EF4-FFF2-40B4-BE49-F238E27FC236}">
                    <a16:creationId xmlns:a16="http://schemas.microsoft.com/office/drawing/2014/main" id="{CBFAD9BD-CFC6-4616-8E7B-3C4F1B9BF9D0}"/>
                  </a:ext>
                </a:extLst>
              </p:cNvPr>
              <p:cNvSpPr/>
              <p:nvPr/>
            </p:nvSpPr>
            <p:spPr>
              <a:xfrm>
                <a:off x="2350799" y="3468646"/>
                <a:ext cx="616631" cy="275670"/>
              </a:xfrm>
              <a:custGeom>
                <a:avLst/>
                <a:gdLst>
                  <a:gd name="connsiteX0" fmla="*/ 622434 w 616630"/>
                  <a:gd name="connsiteY0" fmla="*/ 275815 h 275670"/>
                  <a:gd name="connsiteX1" fmla="*/ 0 w 616630"/>
                  <a:gd name="connsiteY1" fmla="*/ 0 h 275670"/>
                </a:gdLst>
                <a:ahLst/>
                <a:cxnLst>
                  <a:cxn ang="0">
                    <a:pos x="connsiteX0" y="connsiteY0"/>
                  </a:cxn>
                  <a:cxn ang="0">
                    <a:pos x="connsiteX1" y="connsiteY1"/>
                  </a:cxn>
                </a:cxnLst>
                <a:rect l="l" t="t" r="r" b="b"/>
                <a:pathLst>
                  <a:path w="616630" h="275670">
                    <a:moveTo>
                      <a:pt x="622434" y="275815"/>
                    </a:moveTo>
                    <a:lnTo>
                      <a:pt x="0" y="0"/>
                    </a:lnTo>
                  </a:path>
                </a:pathLst>
              </a:custGeom>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34" name="Freeform: Shape 33">
                <a:extLst>
                  <a:ext uri="{FF2B5EF4-FFF2-40B4-BE49-F238E27FC236}">
                    <a16:creationId xmlns:a16="http://schemas.microsoft.com/office/drawing/2014/main" id="{E0B9CFDD-44FC-46E6-9649-F2264C2E3E13}"/>
                  </a:ext>
                </a:extLst>
              </p:cNvPr>
              <p:cNvSpPr/>
              <p:nvPr/>
            </p:nvSpPr>
            <p:spPr>
              <a:xfrm>
                <a:off x="2973233" y="2882630"/>
                <a:ext cx="210380" cy="856028"/>
              </a:xfrm>
              <a:custGeom>
                <a:avLst/>
                <a:gdLst>
                  <a:gd name="connsiteX0" fmla="*/ 214007 w 210379"/>
                  <a:gd name="connsiteY0" fmla="*/ 0 h 856027"/>
                  <a:gd name="connsiteX1" fmla="*/ 0 w 210379"/>
                  <a:gd name="connsiteY1" fmla="*/ 861832 h 856027"/>
                </a:gdLst>
                <a:ahLst/>
                <a:cxnLst>
                  <a:cxn ang="0">
                    <a:pos x="connsiteX0" y="connsiteY0"/>
                  </a:cxn>
                  <a:cxn ang="0">
                    <a:pos x="connsiteX1" y="connsiteY1"/>
                  </a:cxn>
                </a:cxnLst>
                <a:rect l="l" t="t" r="r" b="b"/>
                <a:pathLst>
                  <a:path w="210379" h="856027">
                    <a:moveTo>
                      <a:pt x="214007" y="0"/>
                    </a:moveTo>
                    <a:lnTo>
                      <a:pt x="0" y="861832"/>
                    </a:lnTo>
                  </a:path>
                </a:pathLst>
              </a:custGeom>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35" name="Freeform: Shape 34">
                <a:extLst>
                  <a:ext uri="{FF2B5EF4-FFF2-40B4-BE49-F238E27FC236}">
                    <a16:creationId xmlns:a16="http://schemas.microsoft.com/office/drawing/2014/main" id="{8BA7C556-8583-4FE0-A8A4-E235CB99364E}"/>
                  </a:ext>
                </a:extLst>
              </p:cNvPr>
              <p:cNvSpPr/>
              <p:nvPr/>
            </p:nvSpPr>
            <p:spPr>
              <a:xfrm>
                <a:off x="2973233" y="3744461"/>
                <a:ext cx="921319" cy="29018"/>
              </a:xfrm>
              <a:custGeom>
                <a:avLst/>
                <a:gdLst>
                  <a:gd name="connsiteX0" fmla="*/ 926542 w 921318"/>
                  <a:gd name="connsiteY0" fmla="*/ 29598 h 29017"/>
                  <a:gd name="connsiteX1" fmla="*/ 0 w 921318"/>
                  <a:gd name="connsiteY1" fmla="*/ 0 h 29017"/>
                </a:gdLst>
                <a:ahLst/>
                <a:cxnLst>
                  <a:cxn ang="0">
                    <a:pos x="connsiteX0" y="connsiteY0"/>
                  </a:cxn>
                  <a:cxn ang="0">
                    <a:pos x="connsiteX1" y="connsiteY1"/>
                  </a:cxn>
                </a:cxnLst>
                <a:rect l="l" t="t" r="r" b="b"/>
                <a:pathLst>
                  <a:path w="921318" h="29017">
                    <a:moveTo>
                      <a:pt x="926542" y="29598"/>
                    </a:moveTo>
                    <a:lnTo>
                      <a:pt x="0" y="0"/>
                    </a:lnTo>
                  </a:path>
                </a:pathLst>
              </a:custGeom>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36" name="Freeform: Shape 35">
                <a:extLst>
                  <a:ext uri="{FF2B5EF4-FFF2-40B4-BE49-F238E27FC236}">
                    <a16:creationId xmlns:a16="http://schemas.microsoft.com/office/drawing/2014/main" id="{70836F00-0172-4F3B-A4CC-53EFA59D9E2B}"/>
                  </a:ext>
                </a:extLst>
              </p:cNvPr>
              <p:cNvSpPr/>
              <p:nvPr/>
            </p:nvSpPr>
            <p:spPr>
              <a:xfrm>
                <a:off x="3899775" y="3157212"/>
                <a:ext cx="696430" cy="616630"/>
              </a:xfrm>
              <a:custGeom>
                <a:avLst/>
                <a:gdLst>
                  <a:gd name="connsiteX0" fmla="*/ 697953 w 696429"/>
                  <a:gd name="connsiteY0" fmla="*/ 0 h 616630"/>
                  <a:gd name="connsiteX1" fmla="*/ 0 w 696429"/>
                  <a:gd name="connsiteY1" fmla="*/ 616848 h 616630"/>
                </a:gdLst>
                <a:ahLst/>
                <a:cxnLst>
                  <a:cxn ang="0">
                    <a:pos x="connsiteX0" y="connsiteY0"/>
                  </a:cxn>
                  <a:cxn ang="0">
                    <a:pos x="connsiteX1" y="connsiteY1"/>
                  </a:cxn>
                </a:cxnLst>
                <a:rect l="l" t="t" r="r" b="b"/>
                <a:pathLst>
                  <a:path w="696429" h="616630">
                    <a:moveTo>
                      <a:pt x="697953" y="0"/>
                    </a:moveTo>
                    <a:lnTo>
                      <a:pt x="0" y="616848"/>
                    </a:lnTo>
                  </a:path>
                </a:pathLst>
              </a:custGeom>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37" name="Freeform: Shape 36">
                <a:extLst>
                  <a:ext uri="{FF2B5EF4-FFF2-40B4-BE49-F238E27FC236}">
                    <a16:creationId xmlns:a16="http://schemas.microsoft.com/office/drawing/2014/main" id="{75029A93-E6AF-4A5C-8251-11F68544E8F9}"/>
                  </a:ext>
                </a:extLst>
              </p:cNvPr>
              <p:cNvSpPr/>
              <p:nvPr/>
            </p:nvSpPr>
            <p:spPr>
              <a:xfrm>
                <a:off x="3187240" y="2882630"/>
                <a:ext cx="1407369" cy="268416"/>
              </a:xfrm>
              <a:custGeom>
                <a:avLst/>
                <a:gdLst>
                  <a:gd name="connsiteX0" fmla="*/ 0 w 1407368"/>
                  <a:gd name="connsiteY0" fmla="*/ 0 h 268415"/>
                  <a:gd name="connsiteX1" fmla="*/ 1410488 w 1407368"/>
                  <a:gd name="connsiteY1" fmla="*/ 274582 h 268415"/>
                </a:gdLst>
                <a:ahLst/>
                <a:cxnLst>
                  <a:cxn ang="0">
                    <a:pos x="connsiteX0" y="connsiteY0"/>
                  </a:cxn>
                  <a:cxn ang="0">
                    <a:pos x="connsiteX1" y="connsiteY1"/>
                  </a:cxn>
                </a:cxnLst>
                <a:rect l="l" t="t" r="r" b="b"/>
                <a:pathLst>
                  <a:path w="1407368" h="268415">
                    <a:moveTo>
                      <a:pt x="0" y="0"/>
                    </a:moveTo>
                    <a:lnTo>
                      <a:pt x="1410488" y="274582"/>
                    </a:lnTo>
                  </a:path>
                </a:pathLst>
              </a:custGeom>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38" name="Freeform: Shape 37">
                <a:extLst>
                  <a:ext uri="{FF2B5EF4-FFF2-40B4-BE49-F238E27FC236}">
                    <a16:creationId xmlns:a16="http://schemas.microsoft.com/office/drawing/2014/main" id="{3FE2CA8F-1062-4081-A1FD-D5C0EB82561D}"/>
                  </a:ext>
                </a:extLst>
              </p:cNvPr>
              <p:cNvSpPr/>
              <p:nvPr/>
            </p:nvSpPr>
            <p:spPr>
              <a:xfrm>
                <a:off x="2127797" y="4183067"/>
                <a:ext cx="507813" cy="435268"/>
              </a:xfrm>
              <a:custGeom>
                <a:avLst/>
                <a:gdLst>
                  <a:gd name="connsiteX0" fmla="*/ 0 w 507813"/>
                  <a:gd name="connsiteY0" fmla="*/ 0 h 435268"/>
                  <a:gd name="connsiteX1" fmla="*/ 512892 w 507813"/>
                  <a:gd name="connsiteY1" fmla="*/ 441145 h 435268"/>
                </a:gdLst>
                <a:ahLst/>
                <a:cxnLst>
                  <a:cxn ang="0">
                    <a:pos x="connsiteX0" y="connsiteY0"/>
                  </a:cxn>
                  <a:cxn ang="0">
                    <a:pos x="connsiteX1" y="connsiteY1"/>
                  </a:cxn>
                </a:cxnLst>
                <a:rect l="l" t="t" r="r" b="b"/>
                <a:pathLst>
                  <a:path w="507813" h="435268">
                    <a:moveTo>
                      <a:pt x="0" y="0"/>
                    </a:moveTo>
                    <a:lnTo>
                      <a:pt x="512892" y="441145"/>
                    </a:lnTo>
                  </a:path>
                </a:pathLst>
              </a:custGeom>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39" name="Freeform: Shape 38">
                <a:extLst>
                  <a:ext uri="{FF2B5EF4-FFF2-40B4-BE49-F238E27FC236}">
                    <a16:creationId xmlns:a16="http://schemas.microsoft.com/office/drawing/2014/main" id="{4FA09C1C-2FA8-4434-B35A-A17AED2D424B}"/>
                  </a:ext>
                </a:extLst>
              </p:cNvPr>
              <p:cNvSpPr/>
              <p:nvPr/>
            </p:nvSpPr>
            <p:spPr>
              <a:xfrm>
                <a:off x="2640688" y="3744461"/>
                <a:ext cx="326451" cy="877791"/>
              </a:xfrm>
              <a:custGeom>
                <a:avLst/>
                <a:gdLst>
                  <a:gd name="connsiteX0" fmla="*/ 332545 w 326451"/>
                  <a:gd name="connsiteY0" fmla="*/ 0 h 877791"/>
                  <a:gd name="connsiteX1" fmla="*/ 0 w 326451"/>
                  <a:gd name="connsiteY1" fmla="*/ 879750 h 877791"/>
                </a:gdLst>
                <a:ahLst/>
                <a:cxnLst>
                  <a:cxn ang="0">
                    <a:pos x="connsiteX0" y="connsiteY0"/>
                  </a:cxn>
                  <a:cxn ang="0">
                    <a:pos x="connsiteX1" y="connsiteY1"/>
                  </a:cxn>
                </a:cxnLst>
                <a:rect l="l" t="t" r="r" b="b"/>
                <a:pathLst>
                  <a:path w="326451" h="877791">
                    <a:moveTo>
                      <a:pt x="332545" y="0"/>
                    </a:moveTo>
                    <a:lnTo>
                      <a:pt x="0" y="879750"/>
                    </a:lnTo>
                  </a:path>
                </a:pathLst>
              </a:custGeom>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40" name="Freeform: Shape 39">
                <a:extLst>
                  <a:ext uri="{FF2B5EF4-FFF2-40B4-BE49-F238E27FC236}">
                    <a16:creationId xmlns:a16="http://schemas.microsoft.com/office/drawing/2014/main" id="{DFD52822-D793-47FA-BC4F-BDF0803CF0A1}"/>
                  </a:ext>
                </a:extLst>
              </p:cNvPr>
              <p:cNvSpPr/>
              <p:nvPr/>
            </p:nvSpPr>
            <p:spPr>
              <a:xfrm>
                <a:off x="2350799" y="2411379"/>
                <a:ext cx="493304" cy="1051899"/>
              </a:xfrm>
              <a:custGeom>
                <a:avLst/>
                <a:gdLst>
                  <a:gd name="connsiteX0" fmla="*/ 0 w 493304"/>
                  <a:gd name="connsiteY0" fmla="*/ 1057267 h 1051898"/>
                  <a:gd name="connsiteX1" fmla="*/ 493812 w 493304"/>
                  <a:gd name="connsiteY1" fmla="*/ 0 h 1051898"/>
                </a:gdLst>
                <a:ahLst/>
                <a:cxnLst>
                  <a:cxn ang="0">
                    <a:pos x="connsiteX0" y="connsiteY0"/>
                  </a:cxn>
                  <a:cxn ang="0">
                    <a:pos x="connsiteX1" y="connsiteY1"/>
                  </a:cxn>
                </a:cxnLst>
                <a:rect l="l" t="t" r="r" b="b"/>
                <a:pathLst>
                  <a:path w="493304" h="1051898">
                    <a:moveTo>
                      <a:pt x="0" y="1057267"/>
                    </a:moveTo>
                    <a:lnTo>
                      <a:pt x="493812" y="0"/>
                    </a:lnTo>
                  </a:path>
                </a:pathLst>
              </a:custGeom>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41" name="Freeform: Shape 40">
                <a:extLst>
                  <a:ext uri="{FF2B5EF4-FFF2-40B4-BE49-F238E27FC236}">
                    <a16:creationId xmlns:a16="http://schemas.microsoft.com/office/drawing/2014/main" id="{0F875E87-9B48-477D-AC25-762FF7999F3D}"/>
                  </a:ext>
                </a:extLst>
              </p:cNvPr>
              <p:cNvSpPr/>
              <p:nvPr/>
            </p:nvSpPr>
            <p:spPr>
              <a:xfrm>
                <a:off x="2844611" y="2411379"/>
                <a:ext cx="1748329" cy="739956"/>
              </a:xfrm>
              <a:custGeom>
                <a:avLst/>
                <a:gdLst>
                  <a:gd name="connsiteX0" fmla="*/ 1753117 w 1748328"/>
                  <a:gd name="connsiteY0" fmla="*/ 745832 h 739956"/>
                  <a:gd name="connsiteX1" fmla="*/ 0 w 1748328"/>
                  <a:gd name="connsiteY1" fmla="*/ 0 h 739956"/>
                </a:gdLst>
                <a:ahLst/>
                <a:cxnLst>
                  <a:cxn ang="0">
                    <a:pos x="connsiteX0" y="connsiteY0"/>
                  </a:cxn>
                  <a:cxn ang="0">
                    <a:pos x="connsiteX1" y="connsiteY1"/>
                  </a:cxn>
                </a:cxnLst>
                <a:rect l="l" t="t" r="r" b="b"/>
                <a:pathLst>
                  <a:path w="1748328" h="739956">
                    <a:moveTo>
                      <a:pt x="1753117" y="745832"/>
                    </a:moveTo>
                    <a:lnTo>
                      <a:pt x="0" y="0"/>
                    </a:lnTo>
                  </a:path>
                </a:pathLst>
              </a:custGeom>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42" name="Freeform: Shape 41">
                <a:extLst>
                  <a:ext uri="{FF2B5EF4-FFF2-40B4-BE49-F238E27FC236}">
                    <a16:creationId xmlns:a16="http://schemas.microsoft.com/office/drawing/2014/main" id="{582FEBF6-9B59-4A4E-B1A3-CD375D96D5AC}"/>
                  </a:ext>
                </a:extLst>
              </p:cNvPr>
              <p:cNvSpPr/>
              <p:nvPr/>
            </p:nvSpPr>
            <p:spPr>
              <a:xfrm>
                <a:off x="2127797" y="3744461"/>
                <a:ext cx="841519" cy="435268"/>
              </a:xfrm>
              <a:custGeom>
                <a:avLst/>
                <a:gdLst>
                  <a:gd name="connsiteX0" fmla="*/ 0 w 841519"/>
                  <a:gd name="connsiteY0" fmla="*/ 438606 h 435268"/>
                  <a:gd name="connsiteX1" fmla="*/ 845437 w 841519"/>
                  <a:gd name="connsiteY1" fmla="*/ 0 h 435268"/>
                </a:gdLst>
                <a:ahLst/>
                <a:cxnLst>
                  <a:cxn ang="0">
                    <a:pos x="connsiteX0" y="connsiteY0"/>
                  </a:cxn>
                  <a:cxn ang="0">
                    <a:pos x="connsiteX1" y="connsiteY1"/>
                  </a:cxn>
                </a:cxnLst>
                <a:rect l="l" t="t" r="r" b="b"/>
                <a:pathLst>
                  <a:path w="841519" h="435268">
                    <a:moveTo>
                      <a:pt x="0" y="438606"/>
                    </a:moveTo>
                    <a:lnTo>
                      <a:pt x="845437" y="0"/>
                    </a:lnTo>
                  </a:path>
                </a:pathLst>
              </a:custGeom>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43" name="Freeform: Shape 42">
                <a:extLst>
                  <a:ext uri="{FF2B5EF4-FFF2-40B4-BE49-F238E27FC236}">
                    <a16:creationId xmlns:a16="http://schemas.microsoft.com/office/drawing/2014/main" id="{8AB6EB3C-87D2-412B-85D9-D1B76A7C7E93}"/>
                  </a:ext>
                </a:extLst>
              </p:cNvPr>
              <p:cNvSpPr/>
              <p:nvPr/>
            </p:nvSpPr>
            <p:spPr>
              <a:xfrm>
                <a:off x="2160152" y="2147969"/>
                <a:ext cx="1450895" cy="812501"/>
              </a:xfrm>
              <a:custGeom>
                <a:avLst/>
                <a:gdLst>
                  <a:gd name="connsiteX0" fmla="*/ 0 w 1450895"/>
                  <a:gd name="connsiteY0" fmla="*/ 818305 h 812501"/>
                  <a:gd name="connsiteX1" fmla="*/ 1451041 w 1450895"/>
                  <a:gd name="connsiteY1" fmla="*/ 0 h 812501"/>
                </a:gdLst>
                <a:ahLst/>
                <a:cxnLst>
                  <a:cxn ang="0">
                    <a:pos x="connsiteX0" y="connsiteY0"/>
                  </a:cxn>
                  <a:cxn ang="0">
                    <a:pos x="connsiteX1" y="connsiteY1"/>
                  </a:cxn>
                </a:cxnLst>
                <a:rect l="l" t="t" r="r" b="b"/>
                <a:pathLst>
                  <a:path w="1450895" h="812501">
                    <a:moveTo>
                      <a:pt x="0" y="818305"/>
                    </a:moveTo>
                    <a:lnTo>
                      <a:pt x="1451041" y="0"/>
                    </a:lnTo>
                  </a:path>
                </a:pathLst>
              </a:custGeom>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44" name="Freeform: Shape 43">
                <a:extLst>
                  <a:ext uri="{FF2B5EF4-FFF2-40B4-BE49-F238E27FC236}">
                    <a16:creationId xmlns:a16="http://schemas.microsoft.com/office/drawing/2014/main" id="{DE5F7888-50AA-4A25-915A-01AA5C45A6CB}"/>
                  </a:ext>
                </a:extLst>
              </p:cNvPr>
              <p:cNvSpPr/>
              <p:nvPr/>
            </p:nvSpPr>
            <p:spPr>
              <a:xfrm>
                <a:off x="4563560" y="3117167"/>
                <a:ext cx="65290" cy="65290"/>
              </a:xfrm>
              <a:custGeom>
                <a:avLst/>
                <a:gdLst>
                  <a:gd name="connsiteX0" fmla="*/ 68337 w 65290"/>
                  <a:gd name="connsiteY0" fmla="*/ 34169 h 65290"/>
                  <a:gd name="connsiteX1" fmla="*/ 34169 w 65290"/>
                  <a:gd name="connsiteY1" fmla="*/ 68337 h 65290"/>
                  <a:gd name="connsiteX2" fmla="*/ 0 w 65290"/>
                  <a:gd name="connsiteY2" fmla="*/ 34169 h 65290"/>
                  <a:gd name="connsiteX3" fmla="*/ 34169 w 65290"/>
                  <a:gd name="connsiteY3" fmla="*/ 0 h 65290"/>
                  <a:gd name="connsiteX4" fmla="*/ 68337 w 65290"/>
                  <a:gd name="connsiteY4" fmla="*/ 34169 h 652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90" h="65290">
                    <a:moveTo>
                      <a:pt x="68337" y="34169"/>
                    </a:moveTo>
                    <a:cubicBezTo>
                      <a:pt x="68337" y="53039"/>
                      <a:pt x="53040" y="68337"/>
                      <a:pt x="34169" y="68337"/>
                    </a:cubicBezTo>
                    <a:cubicBezTo>
                      <a:pt x="15298" y="68337"/>
                      <a:pt x="0" y="53039"/>
                      <a:pt x="0" y="34169"/>
                    </a:cubicBezTo>
                    <a:cubicBezTo>
                      <a:pt x="0" y="15298"/>
                      <a:pt x="15298" y="0"/>
                      <a:pt x="34169" y="0"/>
                    </a:cubicBezTo>
                    <a:cubicBezTo>
                      <a:pt x="53040" y="0"/>
                      <a:pt x="68337" y="15298"/>
                      <a:pt x="68337" y="34169"/>
                    </a:cubicBezTo>
                    <a:close/>
                  </a:path>
                </a:pathLst>
              </a:custGeom>
              <a:solidFill>
                <a:schemeClr val="accent2"/>
              </a:solidFill>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45" name="Freeform: Shape 44">
                <a:extLst>
                  <a:ext uri="{FF2B5EF4-FFF2-40B4-BE49-F238E27FC236}">
                    <a16:creationId xmlns:a16="http://schemas.microsoft.com/office/drawing/2014/main" id="{9CE39B03-FD25-4998-8C4E-555C261A81AA}"/>
                  </a:ext>
                </a:extLst>
              </p:cNvPr>
              <p:cNvSpPr/>
              <p:nvPr/>
            </p:nvSpPr>
            <p:spPr>
              <a:xfrm>
                <a:off x="3152782" y="2849042"/>
                <a:ext cx="65290" cy="65290"/>
              </a:xfrm>
              <a:custGeom>
                <a:avLst/>
                <a:gdLst>
                  <a:gd name="connsiteX0" fmla="*/ 68337 w 65290"/>
                  <a:gd name="connsiteY0" fmla="*/ 34169 h 65290"/>
                  <a:gd name="connsiteX1" fmla="*/ 34169 w 65290"/>
                  <a:gd name="connsiteY1" fmla="*/ 68337 h 65290"/>
                  <a:gd name="connsiteX2" fmla="*/ 0 w 65290"/>
                  <a:gd name="connsiteY2" fmla="*/ 34169 h 65290"/>
                  <a:gd name="connsiteX3" fmla="*/ 34169 w 65290"/>
                  <a:gd name="connsiteY3" fmla="*/ 0 h 65290"/>
                  <a:gd name="connsiteX4" fmla="*/ 68337 w 65290"/>
                  <a:gd name="connsiteY4" fmla="*/ 34169 h 652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90" h="65290">
                    <a:moveTo>
                      <a:pt x="68337" y="34169"/>
                    </a:moveTo>
                    <a:cubicBezTo>
                      <a:pt x="68337" y="53039"/>
                      <a:pt x="53039" y="68337"/>
                      <a:pt x="34169" y="68337"/>
                    </a:cubicBezTo>
                    <a:cubicBezTo>
                      <a:pt x="15298" y="68337"/>
                      <a:pt x="0" y="53039"/>
                      <a:pt x="0" y="34169"/>
                    </a:cubicBezTo>
                    <a:cubicBezTo>
                      <a:pt x="0" y="15298"/>
                      <a:pt x="15298" y="0"/>
                      <a:pt x="34169" y="0"/>
                    </a:cubicBezTo>
                    <a:cubicBezTo>
                      <a:pt x="53039" y="0"/>
                      <a:pt x="68337" y="15298"/>
                      <a:pt x="68337" y="34169"/>
                    </a:cubicBezTo>
                    <a:close/>
                  </a:path>
                </a:pathLst>
              </a:custGeom>
              <a:solidFill>
                <a:schemeClr val="accent2"/>
              </a:solidFill>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46" name="Freeform: Shape 45">
                <a:extLst>
                  <a:ext uri="{FF2B5EF4-FFF2-40B4-BE49-F238E27FC236}">
                    <a16:creationId xmlns:a16="http://schemas.microsoft.com/office/drawing/2014/main" id="{B40B5A9E-4A4B-46BB-AC7D-CCF764E5C05D}"/>
                  </a:ext>
                </a:extLst>
              </p:cNvPr>
              <p:cNvSpPr/>
              <p:nvPr/>
            </p:nvSpPr>
            <p:spPr>
              <a:xfrm>
                <a:off x="2939065" y="3710293"/>
                <a:ext cx="65290" cy="65290"/>
              </a:xfrm>
              <a:custGeom>
                <a:avLst/>
                <a:gdLst>
                  <a:gd name="connsiteX0" fmla="*/ 68337 w 65290"/>
                  <a:gd name="connsiteY0" fmla="*/ 34169 h 65290"/>
                  <a:gd name="connsiteX1" fmla="*/ 34169 w 65290"/>
                  <a:gd name="connsiteY1" fmla="*/ 68337 h 65290"/>
                  <a:gd name="connsiteX2" fmla="*/ 0 w 65290"/>
                  <a:gd name="connsiteY2" fmla="*/ 34169 h 65290"/>
                  <a:gd name="connsiteX3" fmla="*/ 34169 w 65290"/>
                  <a:gd name="connsiteY3" fmla="*/ 0 h 65290"/>
                  <a:gd name="connsiteX4" fmla="*/ 68337 w 65290"/>
                  <a:gd name="connsiteY4" fmla="*/ 34169 h 652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90" h="65290">
                    <a:moveTo>
                      <a:pt x="68337" y="34169"/>
                    </a:moveTo>
                    <a:cubicBezTo>
                      <a:pt x="68337" y="53039"/>
                      <a:pt x="53039" y="68337"/>
                      <a:pt x="34169" y="68337"/>
                    </a:cubicBezTo>
                    <a:cubicBezTo>
                      <a:pt x="15298" y="68337"/>
                      <a:pt x="0" y="53039"/>
                      <a:pt x="0" y="34169"/>
                    </a:cubicBezTo>
                    <a:cubicBezTo>
                      <a:pt x="0" y="15298"/>
                      <a:pt x="15298" y="0"/>
                      <a:pt x="34169" y="0"/>
                    </a:cubicBezTo>
                    <a:cubicBezTo>
                      <a:pt x="53039" y="0"/>
                      <a:pt x="68337" y="15298"/>
                      <a:pt x="68337" y="34169"/>
                    </a:cubicBezTo>
                    <a:close/>
                  </a:path>
                </a:pathLst>
              </a:custGeom>
              <a:solidFill>
                <a:schemeClr val="accent2"/>
              </a:solidFill>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47" name="Freeform: Shape 46">
                <a:extLst>
                  <a:ext uri="{FF2B5EF4-FFF2-40B4-BE49-F238E27FC236}">
                    <a16:creationId xmlns:a16="http://schemas.microsoft.com/office/drawing/2014/main" id="{F1AFF581-148F-49A3-9753-3A210C134FFC}"/>
                  </a:ext>
                </a:extLst>
              </p:cNvPr>
              <p:cNvSpPr/>
              <p:nvPr/>
            </p:nvSpPr>
            <p:spPr>
              <a:xfrm>
                <a:off x="2124169" y="2933484"/>
                <a:ext cx="65290" cy="65290"/>
              </a:xfrm>
              <a:custGeom>
                <a:avLst/>
                <a:gdLst>
                  <a:gd name="connsiteX0" fmla="*/ 68337 w 65290"/>
                  <a:gd name="connsiteY0" fmla="*/ 34169 h 65290"/>
                  <a:gd name="connsiteX1" fmla="*/ 34169 w 65290"/>
                  <a:gd name="connsiteY1" fmla="*/ 68337 h 65290"/>
                  <a:gd name="connsiteX2" fmla="*/ 0 w 65290"/>
                  <a:gd name="connsiteY2" fmla="*/ 34169 h 65290"/>
                  <a:gd name="connsiteX3" fmla="*/ 34169 w 65290"/>
                  <a:gd name="connsiteY3" fmla="*/ 0 h 65290"/>
                  <a:gd name="connsiteX4" fmla="*/ 68337 w 65290"/>
                  <a:gd name="connsiteY4" fmla="*/ 34169 h 652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90" h="65290">
                    <a:moveTo>
                      <a:pt x="68337" y="34169"/>
                    </a:moveTo>
                    <a:cubicBezTo>
                      <a:pt x="68337" y="53039"/>
                      <a:pt x="53039" y="68337"/>
                      <a:pt x="34169" y="68337"/>
                    </a:cubicBezTo>
                    <a:cubicBezTo>
                      <a:pt x="15298" y="68337"/>
                      <a:pt x="0" y="53039"/>
                      <a:pt x="0" y="34169"/>
                    </a:cubicBezTo>
                    <a:cubicBezTo>
                      <a:pt x="0" y="15298"/>
                      <a:pt x="15298" y="0"/>
                      <a:pt x="34169" y="0"/>
                    </a:cubicBezTo>
                    <a:cubicBezTo>
                      <a:pt x="53039" y="0"/>
                      <a:pt x="68337" y="15298"/>
                      <a:pt x="68337" y="34169"/>
                    </a:cubicBezTo>
                    <a:close/>
                  </a:path>
                </a:pathLst>
              </a:custGeom>
              <a:solidFill>
                <a:schemeClr val="accent2"/>
              </a:solidFill>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48" name="Freeform: Shape 47">
                <a:extLst>
                  <a:ext uri="{FF2B5EF4-FFF2-40B4-BE49-F238E27FC236}">
                    <a16:creationId xmlns:a16="http://schemas.microsoft.com/office/drawing/2014/main" id="{411CAF08-0A09-4299-A392-E9FF2573D299}"/>
                  </a:ext>
                </a:extLst>
              </p:cNvPr>
              <p:cNvSpPr/>
              <p:nvPr/>
            </p:nvSpPr>
            <p:spPr>
              <a:xfrm>
                <a:off x="2810443" y="2377211"/>
                <a:ext cx="65290" cy="65290"/>
              </a:xfrm>
              <a:custGeom>
                <a:avLst/>
                <a:gdLst>
                  <a:gd name="connsiteX0" fmla="*/ 68337 w 65290"/>
                  <a:gd name="connsiteY0" fmla="*/ 34169 h 65290"/>
                  <a:gd name="connsiteX1" fmla="*/ 34169 w 65290"/>
                  <a:gd name="connsiteY1" fmla="*/ 68337 h 65290"/>
                  <a:gd name="connsiteX2" fmla="*/ 0 w 65290"/>
                  <a:gd name="connsiteY2" fmla="*/ 34169 h 65290"/>
                  <a:gd name="connsiteX3" fmla="*/ 34169 w 65290"/>
                  <a:gd name="connsiteY3" fmla="*/ 0 h 65290"/>
                  <a:gd name="connsiteX4" fmla="*/ 68337 w 65290"/>
                  <a:gd name="connsiteY4" fmla="*/ 34169 h 652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90" h="65290">
                    <a:moveTo>
                      <a:pt x="68337" y="34169"/>
                    </a:moveTo>
                    <a:cubicBezTo>
                      <a:pt x="68337" y="53039"/>
                      <a:pt x="53039" y="68337"/>
                      <a:pt x="34169" y="68337"/>
                    </a:cubicBezTo>
                    <a:cubicBezTo>
                      <a:pt x="15298" y="68337"/>
                      <a:pt x="0" y="53039"/>
                      <a:pt x="0" y="34169"/>
                    </a:cubicBezTo>
                    <a:cubicBezTo>
                      <a:pt x="0" y="15298"/>
                      <a:pt x="15298" y="0"/>
                      <a:pt x="34169" y="0"/>
                    </a:cubicBezTo>
                    <a:cubicBezTo>
                      <a:pt x="53039" y="0"/>
                      <a:pt x="68337" y="15298"/>
                      <a:pt x="68337" y="34169"/>
                    </a:cubicBezTo>
                    <a:close/>
                  </a:path>
                </a:pathLst>
              </a:custGeom>
              <a:solidFill>
                <a:schemeClr val="accent2"/>
              </a:solidFill>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49" name="Freeform: Shape 48">
                <a:extLst>
                  <a:ext uri="{FF2B5EF4-FFF2-40B4-BE49-F238E27FC236}">
                    <a16:creationId xmlns:a16="http://schemas.microsoft.com/office/drawing/2014/main" id="{56E7DFED-93A7-45BC-B2C0-BD216BDC02C7}"/>
                  </a:ext>
                </a:extLst>
              </p:cNvPr>
              <p:cNvSpPr/>
              <p:nvPr/>
            </p:nvSpPr>
            <p:spPr>
              <a:xfrm>
                <a:off x="3577023" y="2118516"/>
                <a:ext cx="65290" cy="65290"/>
              </a:xfrm>
              <a:custGeom>
                <a:avLst/>
                <a:gdLst>
                  <a:gd name="connsiteX0" fmla="*/ 68337 w 65290"/>
                  <a:gd name="connsiteY0" fmla="*/ 34169 h 65290"/>
                  <a:gd name="connsiteX1" fmla="*/ 34168 w 65290"/>
                  <a:gd name="connsiteY1" fmla="*/ 68337 h 65290"/>
                  <a:gd name="connsiteX2" fmla="*/ 0 w 65290"/>
                  <a:gd name="connsiteY2" fmla="*/ 34169 h 65290"/>
                  <a:gd name="connsiteX3" fmla="*/ 34168 w 65290"/>
                  <a:gd name="connsiteY3" fmla="*/ 0 h 65290"/>
                  <a:gd name="connsiteX4" fmla="*/ 68337 w 65290"/>
                  <a:gd name="connsiteY4" fmla="*/ 34169 h 652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90" h="65290">
                    <a:moveTo>
                      <a:pt x="68337" y="34169"/>
                    </a:moveTo>
                    <a:cubicBezTo>
                      <a:pt x="68337" y="53039"/>
                      <a:pt x="53039" y="68337"/>
                      <a:pt x="34168" y="68337"/>
                    </a:cubicBezTo>
                    <a:cubicBezTo>
                      <a:pt x="15298" y="68337"/>
                      <a:pt x="0" y="53039"/>
                      <a:pt x="0" y="34169"/>
                    </a:cubicBezTo>
                    <a:cubicBezTo>
                      <a:pt x="0" y="15298"/>
                      <a:pt x="15298" y="0"/>
                      <a:pt x="34168" y="0"/>
                    </a:cubicBezTo>
                    <a:cubicBezTo>
                      <a:pt x="53039" y="0"/>
                      <a:pt x="68337" y="15298"/>
                      <a:pt x="68337" y="34169"/>
                    </a:cubicBezTo>
                    <a:close/>
                  </a:path>
                </a:pathLst>
              </a:custGeom>
              <a:solidFill>
                <a:schemeClr val="accent2"/>
              </a:solidFill>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50" name="Freeform: Shape 49">
                <a:extLst>
                  <a:ext uri="{FF2B5EF4-FFF2-40B4-BE49-F238E27FC236}">
                    <a16:creationId xmlns:a16="http://schemas.microsoft.com/office/drawing/2014/main" id="{37C3B207-FA9B-40A8-BDAA-B1B4CDEE3444}"/>
                  </a:ext>
                </a:extLst>
              </p:cNvPr>
              <p:cNvSpPr/>
              <p:nvPr/>
            </p:nvSpPr>
            <p:spPr>
              <a:xfrm>
                <a:off x="4532438" y="2147969"/>
                <a:ext cx="65290" cy="65290"/>
              </a:xfrm>
              <a:custGeom>
                <a:avLst/>
                <a:gdLst>
                  <a:gd name="connsiteX0" fmla="*/ 68337 w 65290"/>
                  <a:gd name="connsiteY0" fmla="*/ 34169 h 65290"/>
                  <a:gd name="connsiteX1" fmla="*/ 34169 w 65290"/>
                  <a:gd name="connsiteY1" fmla="*/ 68337 h 65290"/>
                  <a:gd name="connsiteX2" fmla="*/ 0 w 65290"/>
                  <a:gd name="connsiteY2" fmla="*/ 34169 h 65290"/>
                  <a:gd name="connsiteX3" fmla="*/ 34169 w 65290"/>
                  <a:gd name="connsiteY3" fmla="*/ 0 h 65290"/>
                  <a:gd name="connsiteX4" fmla="*/ 68337 w 65290"/>
                  <a:gd name="connsiteY4" fmla="*/ 34169 h 652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90" h="65290">
                    <a:moveTo>
                      <a:pt x="68337" y="34169"/>
                    </a:moveTo>
                    <a:cubicBezTo>
                      <a:pt x="68337" y="53039"/>
                      <a:pt x="53039" y="68337"/>
                      <a:pt x="34169" y="68337"/>
                    </a:cubicBezTo>
                    <a:cubicBezTo>
                      <a:pt x="15298" y="68337"/>
                      <a:pt x="0" y="53039"/>
                      <a:pt x="0" y="34169"/>
                    </a:cubicBezTo>
                    <a:cubicBezTo>
                      <a:pt x="0" y="15298"/>
                      <a:pt x="15298" y="0"/>
                      <a:pt x="34169" y="0"/>
                    </a:cubicBezTo>
                    <a:cubicBezTo>
                      <a:pt x="53039" y="0"/>
                      <a:pt x="68337" y="15298"/>
                      <a:pt x="68337" y="34169"/>
                    </a:cubicBezTo>
                    <a:close/>
                  </a:path>
                </a:pathLst>
              </a:custGeom>
              <a:solidFill>
                <a:schemeClr val="accent2"/>
              </a:solidFill>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51" name="Freeform: Shape 50">
                <a:extLst>
                  <a:ext uri="{FF2B5EF4-FFF2-40B4-BE49-F238E27FC236}">
                    <a16:creationId xmlns:a16="http://schemas.microsoft.com/office/drawing/2014/main" id="{633A1EF5-404E-4157-93A6-301B5EA22D91}"/>
                  </a:ext>
                </a:extLst>
              </p:cNvPr>
              <p:cNvSpPr/>
              <p:nvPr/>
            </p:nvSpPr>
            <p:spPr>
              <a:xfrm>
                <a:off x="3864301" y="3737570"/>
                <a:ext cx="65290" cy="65290"/>
              </a:xfrm>
              <a:custGeom>
                <a:avLst/>
                <a:gdLst>
                  <a:gd name="connsiteX0" fmla="*/ 68337 w 65290"/>
                  <a:gd name="connsiteY0" fmla="*/ 34169 h 65290"/>
                  <a:gd name="connsiteX1" fmla="*/ 34169 w 65290"/>
                  <a:gd name="connsiteY1" fmla="*/ 68337 h 65290"/>
                  <a:gd name="connsiteX2" fmla="*/ 0 w 65290"/>
                  <a:gd name="connsiteY2" fmla="*/ 34169 h 65290"/>
                  <a:gd name="connsiteX3" fmla="*/ 34169 w 65290"/>
                  <a:gd name="connsiteY3" fmla="*/ 0 h 65290"/>
                  <a:gd name="connsiteX4" fmla="*/ 68337 w 65290"/>
                  <a:gd name="connsiteY4" fmla="*/ 34169 h 652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90" h="65290">
                    <a:moveTo>
                      <a:pt x="68337" y="34169"/>
                    </a:moveTo>
                    <a:cubicBezTo>
                      <a:pt x="68337" y="53039"/>
                      <a:pt x="53039" y="68337"/>
                      <a:pt x="34169" y="68337"/>
                    </a:cubicBezTo>
                    <a:cubicBezTo>
                      <a:pt x="15298" y="68337"/>
                      <a:pt x="0" y="53039"/>
                      <a:pt x="0" y="34169"/>
                    </a:cubicBezTo>
                    <a:cubicBezTo>
                      <a:pt x="0" y="15298"/>
                      <a:pt x="15298" y="0"/>
                      <a:pt x="34169" y="0"/>
                    </a:cubicBezTo>
                    <a:cubicBezTo>
                      <a:pt x="53039" y="0"/>
                      <a:pt x="68337" y="15298"/>
                      <a:pt x="68337" y="34169"/>
                    </a:cubicBezTo>
                    <a:close/>
                  </a:path>
                </a:pathLst>
              </a:custGeom>
              <a:solidFill>
                <a:schemeClr val="accent2"/>
              </a:solidFill>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52" name="Freeform: Shape 51">
                <a:extLst>
                  <a:ext uri="{FF2B5EF4-FFF2-40B4-BE49-F238E27FC236}">
                    <a16:creationId xmlns:a16="http://schemas.microsoft.com/office/drawing/2014/main" id="{865A5206-C93C-4486-9D3F-019371849FA8}"/>
                  </a:ext>
                </a:extLst>
              </p:cNvPr>
              <p:cNvSpPr/>
              <p:nvPr/>
            </p:nvSpPr>
            <p:spPr>
              <a:xfrm>
                <a:off x="2316631" y="3434478"/>
                <a:ext cx="65290" cy="65290"/>
              </a:xfrm>
              <a:custGeom>
                <a:avLst/>
                <a:gdLst>
                  <a:gd name="connsiteX0" fmla="*/ 68337 w 65290"/>
                  <a:gd name="connsiteY0" fmla="*/ 34169 h 65290"/>
                  <a:gd name="connsiteX1" fmla="*/ 34169 w 65290"/>
                  <a:gd name="connsiteY1" fmla="*/ 68337 h 65290"/>
                  <a:gd name="connsiteX2" fmla="*/ 0 w 65290"/>
                  <a:gd name="connsiteY2" fmla="*/ 34169 h 65290"/>
                  <a:gd name="connsiteX3" fmla="*/ 34169 w 65290"/>
                  <a:gd name="connsiteY3" fmla="*/ 0 h 65290"/>
                  <a:gd name="connsiteX4" fmla="*/ 68337 w 65290"/>
                  <a:gd name="connsiteY4" fmla="*/ 34169 h 652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90" h="65290">
                    <a:moveTo>
                      <a:pt x="68337" y="34169"/>
                    </a:moveTo>
                    <a:cubicBezTo>
                      <a:pt x="68337" y="53039"/>
                      <a:pt x="53039" y="68337"/>
                      <a:pt x="34169" y="68337"/>
                    </a:cubicBezTo>
                    <a:cubicBezTo>
                      <a:pt x="15298" y="68337"/>
                      <a:pt x="0" y="53039"/>
                      <a:pt x="0" y="34169"/>
                    </a:cubicBezTo>
                    <a:cubicBezTo>
                      <a:pt x="0" y="15298"/>
                      <a:pt x="15298" y="0"/>
                      <a:pt x="34169" y="0"/>
                    </a:cubicBezTo>
                    <a:cubicBezTo>
                      <a:pt x="53039" y="0"/>
                      <a:pt x="68337" y="15298"/>
                      <a:pt x="68337" y="34169"/>
                    </a:cubicBezTo>
                    <a:close/>
                  </a:path>
                </a:pathLst>
              </a:custGeom>
              <a:solidFill>
                <a:schemeClr val="accent2"/>
              </a:solidFill>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53" name="Freeform: Shape 52">
                <a:extLst>
                  <a:ext uri="{FF2B5EF4-FFF2-40B4-BE49-F238E27FC236}">
                    <a16:creationId xmlns:a16="http://schemas.microsoft.com/office/drawing/2014/main" id="{FDA9E3D7-6337-4993-8B6E-EC1636E4E866}"/>
                  </a:ext>
                </a:extLst>
              </p:cNvPr>
              <p:cNvSpPr/>
              <p:nvPr/>
            </p:nvSpPr>
            <p:spPr>
              <a:xfrm>
                <a:off x="2606520" y="4590043"/>
                <a:ext cx="65290" cy="65290"/>
              </a:xfrm>
              <a:custGeom>
                <a:avLst/>
                <a:gdLst>
                  <a:gd name="connsiteX0" fmla="*/ 68337 w 65290"/>
                  <a:gd name="connsiteY0" fmla="*/ 34169 h 65290"/>
                  <a:gd name="connsiteX1" fmla="*/ 34169 w 65290"/>
                  <a:gd name="connsiteY1" fmla="*/ 68337 h 65290"/>
                  <a:gd name="connsiteX2" fmla="*/ 0 w 65290"/>
                  <a:gd name="connsiteY2" fmla="*/ 34169 h 65290"/>
                  <a:gd name="connsiteX3" fmla="*/ 34169 w 65290"/>
                  <a:gd name="connsiteY3" fmla="*/ 0 h 65290"/>
                  <a:gd name="connsiteX4" fmla="*/ 68337 w 65290"/>
                  <a:gd name="connsiteY4" fmla="*/ 34169 h 652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90" h="65290">
                    <a:moveTo>
                      <a:pt x="68337" y="34169"/>
                    </a:moveTo>
                    <a:cubicBezTo>
                      <a:pt x="68337" y="53039"/>
                      <a:pt x="53039" y="68337"/>
                      <a:pt x="34169" y="68337"/>
                    </a:cubicBezTo>
                    <a:cubicBezTo>
                      <a:pt x="15298" y="68337"/>
                      <a:pt x="0" y="53039"/>
                      <a:pt x="0" y="34169"/>
                    </a:cubicBezTo>
                    <a:cubicBezTo>
                      <a:pt x="0" y="15298"/>
                      <a:pt x="15298" y="0"/>
                      <a:pt x="34169" y="0"/>
                    </a:cubicBezTo>
                    <a:cubicBezTo>
                      <a:pt x="53039" y="0"/>
                      <a:pt x="68337" y="15298"/>
                      <a:pt x="68337" y="34169"/>
                    </a:cubicBezTo>
                    <a:close/>
                  </a:path>
                </a:pathLst>
              </a:custGeom>
              <a:solidFill>
                <a:schemeClr val="accent2"/>
              </a:solidFill>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54" name="Freeform: Shape 53">
                <a:extLst>
                  <a:ext uri="{FF2B5EF4-FFF2-40B4-BE49-F238E27FC236}">
                    <a16:creationId xmlns:a16="http://schemas.microsoft.com/office/drawing/2014/main" id="{6B67F634-AE3F-406F-80BF-F416D2BA251E}"/>
                  </a:ext>
                </a:extLst>
              </p:cNvPr>
              <p:cNvSpPr/>
              <p:nvPr/>
            </p:nvSpPr>
            <p:spPr>
              <a:xfrm>
                <a:off x="2093628" y="4148898"/>
                <a:ext cx="65290" cy="65290"/>
              </a:xfrm>
              <a:custGeom>
                <a:avLst/>
                <a:gdLst>
                  <a:gd name="connsiteX0" fmla="*/ 68337 w 65290"/>
                  <a:gd name="connsiteY0" fmla="*/ 34169 h 65290"/>
                  <a:gd name="connsiteX1" fmla="*/ 34169 w 65290"/>
                  <a:gd name="connsiteY1" fmla="*/ 68337 h 65290"/>
                  <a:gd name="connsiteX2" fmla="*/ 0 w 65290"/>
                  <a:gd name="connsiteY2" fmla="*/ 34169 h 65290"/>
                  <a:gd name="connsiteX3" fmla="*/ 34169 w 65290"/>
                  <a:gd name="connsiteY3" fmla="*/ 0 h 65290"/>
                  <a:gd name="connsiteX4" fmla="*/ 68337 w 65290"/>
                  <a:gd name="connsiteY4" fmla="*/ 34169 h 652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90" h="65290">
                    <a:moveTo>
                      <a:pt x="68337" y="34169"/>
                    </a:moveTo>
                    <a:cubicBezTo>
                      <a:pt x="68337" y="53039"/>
                      <a:pt x="53039" y="68337"/>
                      <a:pt x="34169" y="68337"/>
                    </a:cubicBezTo>
                    <a:cubicBezTo>
                      <a:pt x="15298" y="68337"/>
                      <a:pt x="0" y="53039"/>
                      <a:pt x="0" y="34169"/>
                    </a:cubicBezTo>
                    <a:cubicBezTo>
                      <a:pt x="0" y="15298"/>
                      <a:pt x="15298" y="0"/>
                      <a:pt x="34169" y="0"/>
                    </a:cubicBezTo>
                    <a:cubicBezTo>
                      <a:pt x="53039" y="0"/>
                      <a:pt x="68337" y="15298"/>
                      <a:pt x="68337" y="34169"/>
                    </a:cubicBezTo>
                    <a:close/>
                  </a:path>
                </a:pathLst>
              </a:custGeom>
              <a:solidFill>
                <a:schemeClr val="accent2"/>
              </a:solidFill>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55" name="Freeform: Shape 54">
                <a:extLst>
                  <a:ext uri="{FF2B5EF4-FFF2-40B4-BE49-F238E27FC236}">
                    <a16:creationId xmlns:a16="http://schemas.microsoft.com/office/drawing/2014/main" id="{E251E1E1-B938-4D80-911A-9EF9C6AFE7E0}"/>
                  </a:ext>
                </a:extLst>
              </p:cNvPr>
              <p:cNvSpPr/>
              <p:nvPr/>
            </p:nvSpPr>
            <p:spPr>
              <a:xfrm>
                <a:off x="2640688" y="3774060"/>
                <a:ext cx="1255025" cy="848773"/>
              </a:xfrm>
              <a:custGeom>
                <a:avLst/>
                <a:gdLst>
                  <a:gd name="connsiteX0" fmla="*/ 0 w 1255024"/>
                  <a:gd name="connsiteY0" fmla="*/ 850152 h 848773"/>
                  <a:gd name="connsiteX1" fmla="*/ 1259087 w 1255024"/>
                  <a:gd name="connsiteY1" fmla="*/ 0 h 848773"/>
                </a:gdLst>
                <a:ahLst/>
                <a:cxnLst>
                  <a:cxn ang="0">
                    <a:pos x="connsiteX0" y="connsiteY0"/>
                  </a:cxn>
                  <a:cxn ang="0">
                    <a:pos x="connsiteX1" y="connsiteY1"/>
                  </a:cxn>
                </a:cxnLst>
                <a:rect l="l" t="t" r="r" b="b"/>
                <a:pathLst>
                  <a:path w="1255024" h="848773">
                    <a:moveTo>
                      <a:pt x="0" y="850152"/>
                    </a:moveTo>
                    <a:lnTo>
                      <a:pt x="1259087" y="0"/>
                    </a:lnTo>
                  </a:path>
                </a:pathLst>
              </a:custGeom>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56" name="Freeform: Shape 55">
                <a:extLst>
                  <a:ext uri="{FF2B5EF4-FFF2-40B4-BE49-F238E27FC236}">
                    <a16:creationId xmlns:a16="http://schemas.microsoft.com/office/drawing/2014/main" id="{9985D9A1-7C2C-4245-B2AE-8C628AC6410D}"/>
                  </a:ext>
                </a:extLst>
              </p:cNvPr>
              <p:cNvSpPr/>
              <p:nvPr/>
            </p:nvSpPr>
            <p:spPr>
              <a:xfrm>
                <a:off x="2640688" y="2182138"/>
                <a:ext cx="1922436" cy="2437503"/>
              </a:xfrm>
              <a:custGeom>
                <a:avLst/>
                <a:gdLst>
                  <a:gd name="connsiteX0" fmla="*/ 1925919 w 1922436"/>
                  <a:gd name="connsiteY0" fmla="*/ 0 h 2437503"/>
                  <a:gd name="connsiteX1" fmla="*/ 0 w 1922436"/>
                  <a:gd name="connsiteY1" fmla="*/ 2442074 h 2437503"/>
                </a:gdLst>
                <a:ahLst/>
                <a:cxnLst>
                  <a:cxn ang="0">
                    <a:pos x="connsiteX0" y="connsiteY0"/>
                  </a:cxn>
                  <a:cxn ang="0">
                    <a:pos x="connsiteX1" y="connsiteY1"/>
                  </a:cxn>
                </a:cxnLst>
                <a:rect l="l" t="t" r="r" b="b"/>
                <a:pathLst>
                  <a:path w="1922436" h="2437503">
                    <a:moveTo>
                      <a:pt x="1925919" y="0"/>
                    </a:moveTo>
                    <a:lnTo>
                      <a:pt x="0" y="2442074"/>
                    </a:lnTo>
                  </a:path>
                </a:pathLst>
              </a:custGeom>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57" name="Freeform: Shape 56">
                <a:extLst>
                  <a:ext uri="{FF2B5EF4-FFF2-40B4-BE49-F238E27FC236}">
                    <a16:creationId xmlns:a16="http://schemas.microsoft.com/office/drawing/2014/main" id="{DAF3883C-F563-4131-B957-9F853AD6B377}"/>
                  </a:ext>
                </a:extLst>
              </p:cNvPr>
              <p:cNvSpPr/>
              <p:nvPr/>
            </p:nvSpPr>
            <p:spPr>
              <a:xfrm>
                <a:off x="2127797" y="3774060"/>
                <a:ext cx="1770092" cy="406251"/>
              </a:xfrm>
              <a:custGeom>
                <a:avLst/>
                <a:gdLst>
                  <a:gd name="connsiteX0" fmla="*/ 1771979 w 1770092"/>
                  <a:gd name="connsiteY0" fmla="*/ 0 h 406250"/>
                  <a:gd name="connsiteX1" fmla="*/ 0 w 1770092"/>
                  <a:gd name="connsiteY1" fmla="*/ 409007 h 406250"/>
                </a:gdLst>
                <a:ahLst/>
                <a:cxnLst>
                  <a:cxn ang="0">
                    <a:pos x="connsiteX0" y="connsiteY0"/>
                  </a:cxn>
                  <a:cxn ang="0">
                    <a:pos x="connsiteX1" y="connsiteY1"/>
                  </a:cxn>
                </a:cxnLst>
                <a:rect l="l" t="t" r="r" b="b"/>
                <a:pathLst>
                  <a:path w="1770092" h="406250">
                    <a:moveTo>
                      <a:pt x="1771979" y="0"/>
                    </a:moveTo>
                    <a:lnTo>
                      <a:pt x="0" y="409007"/>
                    </a:lnTo>
                  </a:path>
                </a:pathLst>
              </a:custGeom>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58" name="Freeform: Shape 57">
                <a:extLst>
                  <a:ext uri="{FF2B5EF4-FFF2-40B4-BE49-F238E27FC236}">
                    <a16:creationId xmlns:a16="http://schemas.microsoft.com/office/drawing/2014/main" id="{0A531F2B-A884-4A35-95CC-46E3B6AAE6B7}"/>
                  </a:ext>
                </a:extLst>
              </p:cNvPr>
              <p:cNvSpPr/>
              <p:nvPr/>
            </p:nvSpPr>
            <p:spPr>
              <a:xfrm>
                <a:off x="3353731" y="4455980"/>
                <a:ext cx="65290" cy="65290"/>
              </a:xfrm>
              <a:custGeom>
                <a:avLst/>
                <a:gdLst>
                  <a:gd name="connsiteX0" fmla="*/ 68337 w 65290"/>
                  <a:gd name="connsiteY0" fmla="*/ 34169 h 65290"/>
                  <a:gd name="connsiteX1" fmla="*/ 34169 w 65290"/>
                  <a:gd name="connsiteY1" fmla="*/ 68337 h 65290"/>
                  <a:gd name="connsiteX2" fmla="*/ 0 w 65290"/>
                  <a:gd name="connsiteY2" fmla="*/ 34169 h 65290"/>
                  <a:gd name="connsiteX3" fmla="*/ 34169 w 65290"/>
                  <a:gd name="connsiteY3" fmla="*/ 0 h 65290"/>
                  <a:gd name="connsiteX4" fmla="*/ 68337 w 65290"/>
                  <a:gd name="connsiteY4" fmla="*/ 34169 h 652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90" h="65290">
                    <a:moveTo>
                      <a:pt x="68337" y="34169"/>
                    </a:moveTo>
                    <a:cubicBezTo>
                      <a:pt x="68337" y="53039"/>
                      <a:pt x="53039" y="68337"/>
                      <a:pt x="34169" y="68337"/>
                    </a:cubicBezTo>
                    <a:cubicBezTo>
                      <a:pt x="15298" y="68337"/>
                      <a:pt x="0" y="53039"/>
                      <a:pt x="0" y="34169"/>
                    </a:cubicBezTo>
                    <a:cubicBezTo>
                      <a:pt x="0" y="15298"/>
                      <a:pt x="15298" y="0"/>
                      <a:pt x="34169" y="0"/>
                    </a:cubicBezTo>
                    <a:cubicBezTo>
                      <a:pt x="53039" y="0"/>
                      <a:pt x="68337" y="15298"/>
                      <a:pt x="68337" y="34169"/>
                    </a:cubicBezTo>
                    <a:close/>
                  </a:path>
                </a:pathLst>
              </a:custGeom>
              <a:solidFill>
                <a:schemeClr val="accent2"/>
              </a:solidFill>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59" name="Freeform: Shape 58">
                <a:extLst>
                  <a:ext uri="{FF2B5EF4-FFF2-40B4-BE49-F238E27FC236}">
                    <a16:creationId xmlns:a16="http://schemas.microsoft.com/office/drawing/2014/main" id="{DC78AEA7-6102-46EF-B1E8-10F760361E72}"/>
                  </a:ext>
                </a:extLst>
              </p:cNvPr>
              <p:cNvSpPr/>
              <p:nvPr/>
            </p:nvSpPr>
            <p:spPr>
              <a:xfrm>
                <a:off x="3387899" y="3774060"/>
                <a:ext cx="507813" cy="710938"/>
              </a:xfrm>
              <a:custGeom>
                <a:avLst/>
                <a:gdLst>
                  <a:gd name="connsiteX0" fmla="*/ 511876 w 507813"/>
                  <a:gd name="connsiteY0" fmla="*/ 0 h 710938"/>
                  <a:gd name="connsiteX1" fmla="*/ 0 w 507813"/>
                  <a:gd name="connsiteY1" fmla="*/ 716089 h 710938"/>
                </a:gdLst>
                <a:ahLst/>
                <a:cxnLst>
                  <a:cxn ang="0">
                    <a:pos x="connsiteX0" y="connsiteY0"/>
                  </a:cxn>
                  <a:cxn ang="0">
                    <a:pos x="connsiteX1" y="connsiteY1"/>
                  </a:cxn>
                </a:cxnLst>
                <a:rect l="l" t="t" r="r" b="b"/>
                <a:pathLst>
                  <a:path w="507813" h="710938">
                    <a:moveTo>
                      <a:pt x="511876" y="0"/>
                    </a:moveTo>
                    <a:lnTo>
                      <a:pt x="0" y="716089"/>
                    </a:lnTo>
                  </a:path>
                </a:pathLst>
              </a:custGeom>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60" name="Freeform: Shape 59">
                <a:extLst>
                  <a:ext uri="{FF2B5EF4-FFF2-40B4-BE49-F238E27FC236}">
                    <a16:creationId xmlns:a16="http://schemas.microsoft.com/office/drawing/2014/main" id="{A615A1F6-E390-446F-801B-346E9E5DE0A0}"/>
                  </a:ext>
                </a:extLst>
              </p:cNvPr>
              <p:cNvSpPr/>
              <p:nvPr/>
            </p:nvSpPr>
            <p:spPr>
              <a:xfrm>
                <a:off x="2640688" y="4490149"/>
                <a:ext cx="747211" cy="130581"/>
              </a:xfrm>
              <a:custGeom>
                <a:avLst/>
                <a:gdLst>
                  <a:gd name="connsiteX0" fmla="*/ 0 w 747211"/>
                  <a:gd name="connsiteY0" fmla="*/ 134063 h 130580"/>
                  <a:gd name="connsiteX1" fmla="*/ 747211 w 747211"/>
                  <a:gd name="connsiteY1" fmla="*/ 0 h 130580"/>
                </a:gdLst>
                <a:ahLst/>
                <a:cxnLst>
                  <a:cxn ang="0">
                    <a:pos x="connsiteX0" y="connsiteY0"/>
                  </a:cxn>
                  <a:cxn ang="0">
                    <a:pos x="connsiteX1" y="connsiteY1"/>
                  </a:cxn>
                </a:cxnLst>
                <a:rect l="l" t="t" r="r" b="b"/>
                <a:pathLst>
                  <a:path w="747211" h="130580">
                    <a:moveTo>
                      <a:pt x="0" y="134063"/>
                    </a:moveTo>
                    <a:lnTo>
                      <a:pt x="747211" y="0"/>
                    </a:lnTo>
                  </a:path>
                </a:pathLst>
              </a:custGeom>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61" name="Freeform: Shape 60">
                <a:extLst>
                  <a:ext uri="{FF2B5EF4-FFF2-40B4-BE49-F238E27FC236}">
                    <a16:creationId xmlns:a16="http://schemas.microsoft.com/office/drawing/2014/main" id="{80DAF012-5AF7-4E32-8CCF-2A6F14F5521D}"/>
                  </a:ext>
                </a:extLst>
              </p:cNvPr>
              <p:cNvSpPr/>
              <p:nvPr/>
            </p:nvSpPr>
            <p:spPr>
              <a:xfrm>
                <a:off x="2973233" y="3744461"/>
                <a:ext cx="413505" cy="739956"/>
              </a:xfrm>
              <a:custGeom>
                <a:avLst/>
                <a:gdLst>
                  <a:gd name="connsiteX0" fmla="*/ 0 w 413505"/>
                  <a:gd name="connsiteY0" fmla="*/ 0 h 739956"/>
                  <a:gd name="connsiteX1" fmla="*/ 414666 w 413505"/>
                  <a:gd name="connsiteY1" fmla="*/ 745688 h 739956"/>
                </a:gdLst>
                <a:ahLst/>
                <a:cxnLst>
                  <a:cxn ang="0">
                    <a:pos x="connsiteX0" y="connsiteY0"/>
                  </a:cxn>
                  <a:cxn ang="0">
                    <a:pos x="connsiteX1" y="connsiteY1"/>
                  </a:cxn>
                </a:cxnLst>
                <a:rect l="l" t="t" r="r" b="b"/>
                <a:pathLst>
                  <a:path w="413505" h="739956">
                    <a:moveTo>
                      <a:pt x="0" y="0"/>
                    </a:moveTo>
                    <a:lnTo>
                      <a:pt x="414666" y="745688"/>
                    </a:lnTo>
                  </a:path>
                </a:pathLst>
              </a:custGeom>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62" name="Freeform: Shape 61">
                <a:extLst>
                  <a:ext uri="{FF2B5EF4-FFF2-40B4-BE49-F238E27FC236}">
                    <a16:creationId xmlns:a16="http://schemas.microsoft.com/office/drawing/2014/main" id="{FF2DA680-B6F9-4CD6-A5B1-60FD05C2C20A}"/>
                  </a:ext>
                </a:extLst>
              </p:cNvPr>
              <p:cNvSpPr/>
              <p:nvPr/>
            </p:nvSpPr>
            <p:spPr>
              <a:xfrm>
                <a:off x="2846353" y="2411379"/>
                <a:ext cx="123326" cy="1327569"/>
              </a:xfrm>
              <a:custGeom>
                <a:avLst/>
                <a:gdLst>
                  <a:gd name="connsiteX0" fmla="*/ 0 w 123326"/>
                  <a:gd name="connsiteY0" fmla="*/ 0 h 1327568"/>
                  <a:gd name="connsiteX1" fmla="*/ 126881 w 123326"/>
                  <a:gd name="connsiteY1" fmla="*/ 1333082 h 1327568"/>
                </a:gdLst>
                <a:ahLst/>
                <a:cxnLst>
                  <a:cxn ang="0">
                    <a:pos x="connsiteX0" y="connsiteY0"/>
                  </a:cxn>
                  <a:cxn ang="0">
                    <a:pos x="connsiteX1" y="connsiteY1"/>
                  </a:cxn>
                </a:cxnLst>
                <a:rect l="l" t="t" r="r" b="b"/>
                <a:pathLst>
                  <a:path w="123326" h="1327568">
                    <a:moveTo>
                      <a:pt x="0" y="0"/>
                    </a:moveTo>
                    <a:lnTo>
                      <a:pt x="126881" y="1333082"/>
                    </a:lnTo>
                  </a:path>
                </a:pathLst>
              </a:custGeom>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63" name="Freeform: Shape 62">
                <a:extLst>
                  <a:ext uri="{FF2B5EF4-FFF2-40B4-BE49-F238E27FC236}">
                    <a16:creationId xmlns:a16="http://schemas.microsoft.com/office/drawing/2014/main" id="{6F7383C0-9BBC-4837-A622-DED66E39DB5D}"/>
                  </a:ext>
                </a:extLst>
              </p:cNvPr>
              <p:cNvSpPr/>
              <p:nvPr/>
            </p:nvSpPr>
            <p:spPr>
              <a:xfrm>
                <a:off x="2350799" y="2882630"/>
                <a:ext cx="834265" cy="580358"/>
              </a:xfrm>
              <a:custGeom>
                <a:avLst/>
                <a:gdLst>
                  <a:gd name="connsiteX0" fmla="*/ 836441 w 834264"/>
                  <a:gd name="connsiteY0" fmla="*/ 0 h 580357"/>
                  <a:gd name="connsiteX1" fmla="*/ 0 w 834264"/>
                  <a:gd name="connsiteY1" fmla="*/ 586016 h 580357"/>
                </a:gdLst>
                <a:ahLst/>
                <a:cxnLst>
                  <a:cxn ang="0">
                    <a:pos x="connsiteX0" y="connsiteY0"/>
                  </a:cxn>
                  <a:cxn ang="0">
                    <a:pos x="connsiteX1" y="connsiteY1"/>
                  </a:cxn>
                </a:cxnLst>
                <a:rect l="l" t="t" r="r" b="b"/>
                <a:pathLst>
                  <a:path w="834264" h="580357">
                    <a:moveTo>
                      <a:pt x="836441" y="0"/>
                    </a:moveTo>
                    <a:lnTo>
                      <a:pt x="0" y="586016"/>
                    </a:lnTo>
                  </a:path>
                </a:pathLst>
              </a:custGeom>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64" name="Freeform: Shape 63">
                <a:extLst>
                  <a:ext uri="{FF2B5EF4-FFF2-40B4-BE49-F238E27FC236}">
                    <a16:creationId xmlns:a16="http://schemas.microsoft.com/office/drawing/2014/main" id="{365FB364-316B-4CB8-A244-AA70D3E328BF}"/>
                  </a:ext>
                </a:extLst>
              </p:cNvPr>
              <p:cNvSpPr/>
              <p:nvPr/>
            </p:nvSpPr>
            <p:spPr>
              <a:xfrm>
                <a:off x="2127797" y="4183067"/>
                <a:ext cx="1255025" cy="304688"/>
              </a:xfrm>
              <a:custGeom>
                <a:avLst/>
                <a:gdLst>
                  <a:gd name="connsiteX0" fmla="*/ 0 w 1255024"/>
                  <a:gd name="connsiteY0" fmla="*/ 0 h 304687"/>
                  <a:gd name="connsiteX1" fmla="*/ 1260103 w 1255024"/>
                  <a:gd name="connsiteY1" fmla="*/ 307082 h 304687"/>
                </a:gdLst>
                <a:ahLst/>
                <a:cxnLst>
                  <a:cxn ang="0">
                    <a:pos x="connsiteX0" y="connsiteY0"/>
                  </a:cxn>
                  <a:cxn ang="0">
                    <a:pos x="connsiteX1" y="connsiteY1"/>
                  </a:cxn>
                </a:cxnLst>
                <a:rect l="l" t="t" r="r" b="b"/>
                <a:pathLst>
                  <a:path w="1255024" h="304687">
                    <a:moveTo>
                      <a:pt x="0" y="0"/>
                    </a:moveTo>
                    <a:lnTo>
                      <a:pt x="1260103" y="307082"/>
                    </a:lnTo>
                  </a:path>
                </a:pathLst>
              </a:custGeom>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65" name="Freeform: Shape 64">
                <a:extLst>
                  <a:ext uri="{FF2B5EF4-FFF2-40B4-BE49-F238E27FC236}">
                    <a16:creationId xmlns:a16="http://schemas.microsoft.com/office/drawing/2014/main" id="{588F2FAC-D35B-4CF2-9EEF-D1BEB8DB372F}"/>
                  </a:ext>
                </a:extLst>
              </p:cNvPr>
              <p:cNvSpPr/>
              <p:nvPr/>
            </p:nvSpPr>
            <p:spPr>
              <a:xfrm>
                <a:off x="3387899" y="2152685"/>
                <a:ext cx="217634" cy="2335941"/>
              </a:xfrm>
              <a:custGeom>
                <a:avLst/>
                <a:gdLst>
                  <a:gd name="connsiteX0" fmla="*/ 223293 w 217634"/>
                  <a:gd name="connsiteY0" fmla="*/ 0 h 2335940"/>
                  <a:gd name="connsiteX1" fmla="*/ 0 w 217634"/>
                  <a:gd name="connsiteY1" fmla="*/ 2337464 h 2335940"/>
                </a:gdLst>
                <a:ahLst/>
                <a:cxnLst>
                  <a:cxn ang="0">
                    <a:pos x="connsiteX0" y="connsiteY0"/>
                  </a:cxn>
                  <a:cxn ang="0">
                    <a:pos x="connsiteX1" y="connsiteY1"/>
                  </a:cxn>
                </a:cxnLst>
                <a:rect l="l" t="t" r="r" b="b"/>
                <a:pathLst>
                  <a:path w="217634" h="2335940">
                    <a:moveTo>
                      <a:pt x="223293" y="0"/>
                    </a:moveTo>
                    <a:lnTo>
                      <a:pt x="0" y="2337464"/>
                    </a:lnTo>
                  </a:path>
                </a:pathLst>
              </a:custGeom>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66" name="Freeform: Shape 65">
                <a:extLst>
                  <a:ext uri="{FF2B5EF4-FFF2-40B4-BE49-F238E27FC236}">
                    <a16:creationId xmlns:a16="http://schemas.microsoft.com/office/drawing/2014/main" id="{EBB87D7A-8C97-4D49-8D04-7B6252B1A81B}"/>
                  </a:ext>
                </a:extLst>
              </p:cNvPr>
              <p:cNvSpPr/>
              <p:nvPr/>
            </p:nvSpPr>
            <p:spPr>
              <a:xfrm>
                <a:off x="2350799" y="3151336"/>
                <a:ext cx="2241633" cy="311942"/>
              </a:xfrm>
              <a:custGeom>
                <a:avLst/>
                <a:gdLst>
                  <a:gd name="connsiteX0" fmla="*/ 2246929 w 2241633"/>
                  <a:gd name="connsiteY0" fmla="*/ 0 h 311942"/>
                  <a:gd name="connsiteX1" fmla="*/ 0 w 2241633"/>
                  <a:gd name="connsiteY1" fmla="*/ 317311 h 311942"/>
                </a:gdLst>
                <a:ahLst/>
                <a:cxnLst>
                  <a:cxn ang="0">
                    <a:pos x="connsiteX0" y="connsiteY0"/>
                  </a:cxn>
                  <a:cxn ang="0">
                    <a:pos x="connsiteX1" y="connsiteY1"/>
                  </a:cxn>
                </a:cxnLst>
                <a:rect l="l" t="t" r="r" b="b"/>
                <a:pathLst>
                  <a:path w="2241633" h="311942">
                    <a:moveTo>
                      <a:pt x="2246929" y="0"/>
                    </a:moveTo>
                    <a:lnTo>
                      <a:pt x="0" y="317311"/>
                    </a:lnTo>
                  </a:path>
                </a:pathLst>
              </a:custGeom>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grpSp>
        <p:grpSp>
          <p:nvGrpSpPr>
            <p:cNvPr id="67" name="Graphic 41">
              <a:extLst>
                <a:ext uri="{FF2B5EF4-FFF2-40B4-BE49-F238E27FC236}">
                  <a16:creationId xmlns:a16="http://schemas.microsoft.com/office/drawing/2014/main" id="{ADD8D344-01DC-490E-90AB-3ED32D95C054}"/>
                </a:ext>
              </a:extLst>
            </p:cNvPr>
            <p:cNvGrpSpPr/>
            <p:nvPr userDrawn="1"/>
          </p:nvGrpSpPr>
          <p:grpSpPr>
            <a:xfrm rot="20854567">
              <a:off x="7533375" y="1926570"/>
              <a:ext cx="1598093" cy="1205118"/>
              <a:chOff x="4006818" y="2166850"/>
              <a:chExt cx="2654276" cy="2001586"/>
            </a:xfrm>
          </p:grpSpPr>
          <p:sp>
            <p:nvSpPr>
              <p:cNvPr id="68" name="Freeform: Shape 67">
                <a:extLst>
                  <a:ext uri="{FF2B5EF4-FFF2-40B4-BE49-F238E27FC236}">
                    <a16:creationId xmlns:a16="http://schemas.microsoft.com/office/drawing/2014/main" id="{EBDE1400-516D-40B4-AF90-1A8C30AF70D8}"/>
                  </a:ext>
                </a:extLst>
              </p:cNvPr>
              <p:cNvSpPr/>
              <p:nvPr/>
            </p:nvSpPr>
            <p:spPr>
              <a:xfrm>
                <a:off x="4040975" y="3624889"/>
                <a:ext cx="950028" cy="159547"/>
              </a:xfrm>
              <a:custGeom>
                <a:avLst/>
                <a:gdLst>
                  <a:gd name="connsiteX0" fmla="*/ 953219 w 950027"/>
                  <a:gd name="connsiteY0" fmla="*/ 0 h 159546"/>
                  <a:gd name="connsiteX1" fmla="*/ 0 w 950027"/>
                  <a:gd name="connsiteY1" fmla="*/ 165203 h 159546"/>
                </a:gdLst>
                <a:ahLst/>
                <a:cxnLst>
                  <a:cxn ang="0">
                    <a:pos x="connsiteX0" y="connsiteY0"/>
                  </a:cxn>
                  <a:cxn ang="0">
                    <a:pos x="connsiteX1" y="connsiteY1"/>
                  </a:cxn>
                </a:cxnLst>
                <a:rect l="l" t="t" r="r" b="b"/>
                <a:pathLst>
                  <a:path w="950027" h="159546">
                    <a:moveTo>
                      <a:pt x="953219" y="0"/>
                    </a:moveTo>
                    <a:lnTo>
                      <a:pt x="0" y="165203"/>
                    </a:lnTo>
                  </a:path>
                </a:pathLst>
              </a:custGeom>
              <a:ln w="7235"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69" name="Freeform: Shape 68">
                <a:extLst>
                  <a:ext uri="{FF2B5EF4-FFF2-40B4-BE49-F238E27FC236}">
                    <a16:creationId xmlns:a16="http://schemas.microsoft.com/office/drawing/2014/main" id="{8125FC5D-EB7D-4E03-BF1D-2622CC2F8996}"/>
                  </a:ext>
                </a:extLst>
              </p:cNvPr>
              <p:cNvSpPr/>
              <p:nvPr/>
            </p:nvSpPr>
            <p:spPr>
              <a:xfrm>
                <a:off x="5225609" y="2627505"/>
                <a:ext cx="188555" cy="500397"/>
              </a:xfrm>
              <a:custGeom>
                <a:avLst/>
                <a:gdLst>
                  <a:gd name="connsiteX0" fmla="*/ 0 w 188555"/>
                  <a:gd name="connsiteY0" fmla="*/ 0 h 500396"/>
                  <a:gd name="connsiteX1" fmla="*/ 192471 w 188555"/>
                  <a:gd name="connsiteY1" fmla="*/ 504385 h 500396"/>
                </a:gdLst>
                <a:ahLst/>
                <a:cxnLst>
                  <a:cxn ang="0">
                    <a:pos x="connsiteX0" y="connsiteY0"/>
                  </a:cxn>
                  <a:cxn ang="0">
                    <a:pos x="connsiteX1" y="connsiteY1"/>
                  </a:cxn>
                </a:cxnLst>
                <a:rect l="l" t="t" r="r" b="b"/>
                <a:pathLst>
                  <a:path w="188555" h="500396">
                    <a:moveTo>
                      <a:pt x="0" y="0"/>
                    </a:moveTo>
                    <a:lnTo>
                      <a:pt x="192471" y="504385"/>
                    </a:lnTo>
                  </a:path>
                </a:pathLst>
              </a:custGeom>
              <a:ln w="7235"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70" name="Freeform: Shape 69">
                <a:extLst>
                  <a:ext uri="{FF2B5EF4-FFF2-40B4-BE49-F238E27FC236}">
                    <a16:creationId xmlns:a16="http://schemas.microsoft.com/office/drawing/2014/main" id="{972FCB93-0625-45C5-A578-9A8FE51714DD}"/>
                  </a:ext>
                </a:extLst>
              </p:cNvPr>
              <p:cNvSpPr/>
              <p:nvPr/>
            </p:nvSpPr>
            <p:spPr>
              <a:xfrm>
                <a:off x="4040975" y="3169891"/>
                <a:ext cx="696204" cy="616430"/>
              </a:xfrm>
              <a:custGeom>
                <a:avLst/>
                <a:gdLst>
                  <a:gd name="connsiteX0" fmla="*/ 699032 w 696203"/>
                  <a:gd name="connsiteY0" fmla="*/ 0 h 616430"/>
                  <a:gd name="connsiteX1" fmla="*/ 0 w 696203"/>
                  <a:gd name="connsiteY1" fmla="*/ 620202 h 616430"/>
                </a:gdLst>
                <a:ahLst/>
                <a:cxnLst>
                  <a:cxn ang="0">
                    <a:pos x="connsiteX0" y="connsiteY0"/>
                  </a:cxn>
                  <a:cxn ang="0">
                    <a:pos x="connsiteX1" y="connsiteY1"/>
                  </a:cxn>
                </a:cxnLst>
                <a:rect l="l" t="t" r="r" b="b"/>
                <a:pathLst>
                  <a:path w="696203" h="616430">
                    <a:moveTo>
                      <a:pt x="699032" y="0"/>
                    </a:moveTo>
                    <a:lnTo>
                      <a:pt x="0" y="620202"/>
                    </a:lnTo>
                  </a:path>
                </a:pathLst>
              </a:custGeom>
              <a:ln w="7235"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71" name="Freeform: Shape 70">
                <a:extLst>
                  <a:ext uri="{FF2B5EF4-FFF2-40B4-BE49-F238E27FC236}">
                    <a16:creationId xmlns:a16="http://schemas.microsoft.com/office/drawing/2014/main" id="{856A2180-4494-48FF-A72F-21407272B03C}"/>
                  </a:ext>
                </a:extLst>
              </p:cNvPr>
              <p:cNvSpPr/>
              <p:nvPr/>
            </p:nvSpPr>
            <p:spPr>
              <a:xfrm>
                <a:off x="4708896" y="2201008"/>
                <a:ext cx="29008" cy="964532"/>
              </a:xfrm>
              <a:custGeom>
                <a:avLst/>
                <a:gdLst>
                  <a:gd name="connsiteX0" fmla="*/ 0 w 29008"/>
                  <a:gd name="connsiteY0" fmla="*/ 0 h 964532"/>
                  <a:gd name="connsiteX1" fmla="*/ 31112 w 29008"/>
                  <a:gd name="connsiteY1" fmla="*/ 968884 h 964532"/>
                </a:gdLst>
                <a:ahLst/>
                <a:cxnLst>
                  <a:cxn ang="0">
                    <a:pos x="connsiteX0" y="connsiteY0"/>
                  </a:cxn>
                  <a:cxn ang="0">
                    <a:pos x="connsiteX1" y="connsiteY1"/>
                  </a:cxn>
                </a:cxnLst>
                <a:rect l="l" t="t" r="r" b="b"/>
                <a:pathLst>
                  <a:path w="29008" h="964532">
                    <a:moveTo>
                      <a:pt x="0" y="0"/>
                    </a:moveTo>
                    <a:lnTo>
                      <a:pt x="31112" y="968884"/>
                    </a:lnTo>
                  </a:path>
                </a:pathLst>
              </a:custGeom>
              <a:ln w="7235"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72" name="Freeform: Shape 71">
                <a:extLst>
                  <a:ext uri="{FF2B5EF4-FFF2-40B4-BE49-F238E27FC236}">
                    <a16:creationId xmlns:a16="http://schemas.microsoft.com/office/drawing/2014/main" id="{F4C18206-057C-47EF-B884-B6AAD7A6C6D8}"/>
                  </a:ext>
                </a:extLst>
              </p:cNvPr>
              <p:cNvSpPr/>
              <p:nvPr/>
            </p:nvSpPr>
            <p:spPr>
              <a:xfrm>
                <a:off x="4708896" y="2201008"/>
                <a:ext cx="797733" cy="224816"/>
              </a:xfrm>
              <a:custGeom>
                <a:avLst/>
                <a:gdLst>
                  <a:gd name="connsiteX0" fmla="*/ 802012 w 797733"/>
                  <a:gd name="connsiteY0" fmla="*/ 229167 h 224815"/>
                  <a:gd name="connsiteX1" fmla="*/ 0 w 797733"/>
                  <a:gd name="connsiteY1" fmla="*/ 0 h 224815"/>
                </a:gdLst>
                <a:ahLst/>
                <a:cxnLst>
                  <a:cxn ang="0">
                    <a:pos x="connsiteX0" y="connsiteY0"/>
                  </a:cxn>
                  <a:cxn ang="0">
                    <a:pos x="connsiteX1" y="connsiteY1"/>
                  </a:cxn>
                </a:cxnLst>
                <a:rect l="l" t="t" r="r" b="b"/>
                <a:pathLst>
                  <a:path w="797733" h="224815">
                    <a:moveTo>
                      <a:pt x="802012" y="229167"/>
                    </a:moveTo>
                    <a:lnTo>
                      <a:pt x="0" y="0"/>
                    </a:lnTo>
                  </a:path>
                </a:pathLst>
              </a:custGeom>
              <a:ln w="7235"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73" name="Freeform: Shape 72">
                <a:extLst>
                  <a:ext uri="{FF2B5EF4-FFF2-40B4-BE49-F238E27FC236}">
                    <a16:creationId xmlns:a16="http://schemas.microsoft.com/office/drawing/2014/main" id="{B754C379-73DB-4B69-A6A2-192E408C52C2}"/>
                  </a:ext>
                </a:extLst>
              </p:cNvPr>
              <p:cNvSpPr/>
              <p:nvPr/>
            </p:nvSpPr>
            <p:spPr>
              <a:xfrm>
                <a:off x="5510908" y="2430175"/>
                <a:ext cx="406119" cy="275581"/>
              </a:xfrm>
              <a:custGeom>
                <a:avLst/>
                <a:gdLst>
                  <a:gd name="connsiteX0" fmla="*/ 408222 w 406118"/>
                  <a:gd name="connsiteY0" fmla="*/ 277321 h 275580"/>
                  <a:gd name="connsiteX1" fmla="*/ 0 w 406118"/>
                  <a:gd name="connsiteY1" fmla="*/ 0 h 275580"/>
                </a:gdLst>
                <a:ahLst/>
                <a:cxnLst>
                  <a:cxn ang="0">
                    <a:pos x="connsiteX0" y="connsiteY0"/>
                  </a:cxn>
                  <a:cxn ang="0">
                    <a:pos x="connsiteX1" y="connsiteY1"/>
                  </a:cxn>
                </a:cxnLst>
                <a:rect l="l" t="t" r="r" b="b"/>
                <a:pathLst>
                  <a:path w="406118" h="275580">
                    <a:moveTo>
                      <a:pt x="408222" y="277321"/>
                    </a:moveTo>
                    <a:lnTo>
                      <a:pt x="0" y="0"/>
                    </a:lnTo>
                  </a:path>
                </a:pathLst>
              </a:custGeom>
              <a:ln w="7235"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74" name="Freeform: Shape 73">
                <a:extLst>
                  <a:ext uri="{FF2B5EF4-FFF2-40B4-BE49-F238E27FC236}">
                    <a16:creationId xmlns:a16="http://schemas.microsoft.com/office/drawing/2014/main" id="{510F6194-790B-4DC6-864F-BF038BFA02A3}"/>
                  </a:ext>
                </a:extLst>
              </p:cNvPr>
              <p:cNvSpPr/>
              <p:nvPr/>
            </p:nvSpPr>
            <p:spPr>
              <a:xfrm>
                <a:off x="5418081" y="2430175"/>
                <a:ext cx="87025" cy="696204"/>
              </a:xfrm>
              <a:custGeom>
                <a:avLst/>
                <a:gdLst>
                  <a:gd name="connsiteX0" fmla="*/ 0 w 87025"/>
                  <a:gd name="connsiteY0" fmla="*/ 701716 h 696203"/>
                  <a:gd name="connsiteX1" fmla="*/ 92827 w 87025"/>
                  <a:gd name="connsiteY1" fmla="*/ 0 h 696203"/>
                </a:gdLst>
                <a:ahLst/>
                <a:cxnLst>
                  <a:cxn ang="0">
                    <a:pos x="connsiteX0" y="connsiteY0"/>
                  </a:cxn>
                  <a:cxn ang="0">
                    <a:pos x="connsiteX1" y="connsiteY1"/>
                  </a:cxn>
                </a:cxnLst>
                <a:rect l="l" t="t" r="r" b="b"/>
                <a:pathLst>
                  <a:path w="87025" h="696203">
                    <a:moveTo>
                      <a:pt x="0" y="701716"/>
                    </a:moveTo>
                    <a:lnTo>
                      <a:pt x="92827" y="0"/>
                    </a:lnTo>
                  </a:path>
                </a:pathLst>
              </a:custGeom>
              <a:ln w="7235"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75" name="Freeform: Shape 74">
                <a:extLst>
                  <a:ext uri="{FF2B5EF4-FFF2-40B4-BE49-F238E27FC236}">
                    <a16:creationId xmlns:a16="http://schemas.microsoft.com/office/drawing/2014/main" id="{E95D5A01-3EF9-40CF-BA6F-DA0090DEABED}"/>
                  </a:ext>
                </a:extLst>
              </p:cNvPr>
              <p:cNvSpPr/>
              <p:nvPr/>
            </p:nvSpPr>
            <p:spPr>
              <a:xfrm>
                <a:off x="4708896" y="2201008"/>
                <a:ext cx="514901" cy="420623"/>
              </a:xfrm>
              <a:custGeom>
                <a:avLst/>
                <a:gdLst>
                  <a:gd name="connsiteX0" fmla="*/ 0 w 514900"/>
                  <a:gd name="connsiteY0" fmla="*/ 0 h 420623"/>
                  <a:gd name="connsiteX1" fmla="*/ 516714 w 514900"/>
                  <a:gd name="connsiteY1" fmla="*/ 426497 h 420623"/>
                </a:gdLst>
                <a:ahLst/>
                <a:cxnLst>
                  <a:cxn ang="0">
                    <a:pos x="connsiteX0" y="connsiteY0"/>
                  </a:cxn>
                  <a:cxn ang="0">
                    <a:pos x="connsiteX1" y="connsiteY1"/>
                  </a:cxn>
                </a:cxnLst>
                <a:rect l="l" t="t" r="r" b="b"/>
                <a:pathLst>
                  <a:path w="514900" h="420623">
                    <a:moveTo>
                      <a:pt x="0" y="0"/>
                    </a:moveTo>
                    <a:lnTo>
                      <a:pt x="516714" y="426497"/>
                    </a:lnTo>
                  </a:path>
                </a:pathLst>
              </a:custGeom>
              <a:ln w="7235"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76" name="Freeform: Shape 75">
                <a:extLst>
                  <a:ext uri="{FF2B5EF4-FFF2-40B4-BE49-F238E27FC236}">
                    <a16:creationId xmlns:a16="http://schemas.microsoft.com/office/drawing/2014/main" id="{0F7A7FF3-88A7-423B-88A4-64D8F57D87B9}"/>
                  </a:ext>
                </a:extLst>
              </p:cNvPr>
              <p:cNvSpPr/>
              <p:nvPr/>
            </p:nvSpPr>
            <p:spPr>
              <a:xfrm>
                <a:off x="5418081" y="2707496"/>
                <a:ext cx="500396" cy="420623"/>
              </a:xfrm>
              <a:custGeom>
                <a:avLst/>
                <a:gdLst>
                  <a:gd name="connsiteX0" fmla="*/ 501049 w 500396"/>
                  <a:gd name="connsiteY0" fmla="*/ 0 h 420623"/>
                  <a:gd name="connsiteX1" fmla="*/ 0 w 500396"/>
                  <a:gd name="connsiteY1" fmla="*/ 424394 h 420623"/>
                </a:gdLst>
                <a:ahLst/>
                <a:cxnLst>
                  <a:cxn ang="0">
                    <a:pos x="connsiteX0" y="connsiteY0"/>
                  </a:cxn>
                  <a:cxn ang="0">
                    <a:pos x="connsiteX1" y="connsiteY1"/>
                  </a:cxn>
                </a:cxnLst>
                <a:rect l="l" t="t" r="r" b="b"/>
                <a:pathLst>
                  <a:path w="500396" h="420623">
                    <a:moveTo>
                      <a:pt x="501049" y="0"/>
                    </a:moveTo>
                    <a:lnTo>
                      <a:pt x="0" y="424394"/>
                    </a:lnTo>
                  </a:path>
                </a:pathLst>
              </a:custGeom>
              <a:ln w="7235"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77" name="Freeform: Shape 76">
                <a:extLst>
                  <a:ext uri="{FF2B5EF4-FFF2-40B4-BE49-F238E27FC236}">
                    <a16:creationId xmlns:a16="http://schemas.microsoft.com/office/drawing/2014/main" id="{11CC05AB-EAC8-4F43-9946-11DEFC792196}"/>
                  </a:ext>
                </a:extLst>
              </p:cNvPr>
              <p:cNvSpPr/>
              <p:nvPr/>
            </p:nvSpPr>
            <p:spPr>
              <a:xfrm>
                <a:off x="5919130" y="2707496"/>
                <a:ext cx="108782" cy="710708"/>
              </a:xfrm>
              <a:custGeom>
                <a:avLst/>
                <a:gdLst>
                  <a:gd name="connsiteX0" fmla="*/ 113568 w 108781"/>
                  <a:gd name="connsiteY0" fmla="*/ 714117 h 710708"/>
                  <a:gd name="connsiteX1" fmla="*/ 0 w 108781"/>
                  <a:gd name="connsiteY1" fmla="*/ 0 h 710708"/>
                </a:gdLst>
                <a:ahLst/>
                <a:cxnLst>
                  <a:cxn ang="0">
                    <a:pos x="connsiteX0" y="connsiteY0"/>
                  </a:cxn>
                  <a:cxn ang="0">
                    <a:pos x="connsiteX1" y="connsiteY1"/>
                  </a:cxn>
                </a:cxnLst>
                <a:rect l="l" t="t" r="r" b="b"/>
                <a:pathLst>
                  <a:path w="108781" h="710708">
                    <a:moveTo>
                      <a:pt x="113568" y="714117"/>
                    </a:moveTo>
                    <a:lnTo>
                      <a:pt x="0" y="0"/>
                    </a:lnTo>
                  </a:path>
                </a:pathLst>
              </a:custGeom>
              <a:ln w="7235"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78" name="Freeform: Shape 77">
                <a:extLst>
                  <a:ext uri="{FF2B5EF4-FFF2-40B4-BE49-F238E27FC236}">
                    <a16:creationId xmlns:a16="http://schemas.microsoft.com/office/drawing/2014/main" id="{3165820B-831A-4D48-BDE5-62069D342B6E}"/>
                  </a:ext>
                </a:extLst>
              </p:cNvPr>
              <p:cNvSpPr/>
              <p:nvPr/>
            </p:nvSpPr>
            <p:spPr>
              <a:xfrm>
                <a:off x="5919130" y="2707496"/>
                <a:ext cx="456884" cy="493144"/>
              </a:xfrm>
              <a:custGeom>
                <a:avLst/>
                <a:gdLst>
                  <a:gd name="connsiteX0" fmla="*/ 458406 w 456883"/>
                  <a:gd name="connsiteY0" fmla="*/ 498511 h 493144"/>
                  <a:gd name="connsiteX1" fmla="*/ 0 w 456883"/>
                  <a:gd name="connsiteY1" fmla="*/ 0 h 493144"/>
                </a:gdLst>
                <a:ahLst/>
                <a:cxnLst>
                  <a:cxn ang="0">
                    <a:pos x="connsiteX0" y="connsiteY0"/>
                  </a:cxn>
                  <a:cxn ang="0">
                    <a:pos x="connsiteX1" y="connsiteY1"/>
                  </a:cxn>
                </a:cxnLst>
                <a:rect l="l" t="t" r="r" b="b"/>
                <a:pathLst>
                  <a:path w="456883" h="493144">
                    <a:moveTo>
                      <a:pt x="458406" y="498511"/>
                    </a:moveTo>
                    <a:lnTo>
                      <a:pt x="0" y="0"/>
                    </a:lnTo>
                  </a:path>
                </a:pathLst>
              </a:custGeom>
              <a:ln w="7235"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79" name="Freeform: Shape 78">
                <a:extLst>
                  <a:ext uri="{FF2B5EF4-FFF2-40B4-BE49-F238E27FC236}">
                    <a16:creationId xmlns:a16="http://schemas.microsoft.com/office/drawing/2014/main" id="{1FC9DA83-BC64-41D2-9748-1691C74D6768}"/>
                  </a:ext>
                </a:extLst>
              </p:cNvPr>
              <p:cNvSpPr/>
              <p:nvPr/>
            </p:nvSpPr>
            <p:spPr>
              <a:xfrm>
                <a:off x="6377536" y="3206007"/>
                <a:ext cx="246572" cy="369858"/>
              </a:xfrm>
              <a:custGeom>
                <a:avLst/>
                <a:gdLst>
                  <a:gd name="connsiteX0" fmla="*/ 252736 w 246572"/>
                  <a:gd name="connsiteY0" fmla="*/ 375733 h 369858"/>
                  <a:gd name="connsiteX1" fmla="*/ 0 w 246572"/>
                  <a:gd name="connsiteY1" fmla="*/ 0 h 369858"/>
                </a:gdLst>
                <a:ahLst/>
                <a:cxnLst>
                  <a:cxn ang="0">
                    <a:pos x="connsiteX0" y="connsiteY0"/>
                  </a:cxn>
                  <a:cxn ang="0">
                    <a:pos x="connsiteX1" y="connsiteY1"/>
                  </a:cxn>
                </a:cxnLst>
                <a:rect l="l" t="t" r="r" b="b"/>
                <a:pathLst>
                  <a:path w="246572" h="369858">
                    <a:moveTo>
                      <a:pt x="252736" y="375733"/>
                    </a:moveTo>
                    <a:lnTo>
                      <a:pt x="0" y="0"/>
                    </a:lnTo>
                  </a:path>
                </a:pathLst>
              </a:custGeom>
              <a:ln w="7235"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80" name="Freeform: Shape 79">
                <a:extLst>
                  <a:ext uri="{FF2B5EF4-FFF2-40B4-BE49-F238E27FC236}">
                    <a16:creationId xmlns:a16="http://schemas.microsoft.com/office/drawing/2014/main" id="{977B4E53-9937-4301-A8AE-9A253D55600C}"/>
                  </a:ext>
                </a:extLst>
              </p:cNvPr>
              <p:cNvSpPr/>
              <p:nvPr/>
            </p:nvSpPr>
            <p:spPr>
              <a:xfrm>
                <a:off x="6630272" y="3581739"/>
                <a:ext cx="7252" cy="442380"/>
              </a:xfrm>
              <a:custGeom>
                <a:avLst/>
                <a:gdLst>
                  <a:gd name="connsiteX0" fmla="*/ 1233 w 0"/>
                  <a:gd name="connsiteY0" fmla="*/ 448616 h 442379"/>
                  <a:gd name="connsiteX1" fmla="*/ 0 w 0"/>
                  <a:gd name="connsiteY1" fmla="*/ 0 h 442379"/>
                </a:gdLst>
                <a:ahLst/>
                <a:cxnLst>
                  <a:cxn ang="0">
                    <a:pos x="connsiteX0" y="connsiteY0"/>
                  </a:cxn>
                  <a:cxn ang="0">
                    <a:pos x="connsiteX1" y="connsiteY1"/>
                  </a:cxn>
                </a:cxnLst>
                <a:rect l="l" t="t" r="r" b="b"/>
                <a:pathLst>
                  <a:path h="442379">
                    <a:moveTo>
                      <a:pt x="1233" y="448616"/>
                    </a:moveTo>
                    <a:lnTo>
                      <a:pt x="0" y="0"/>
                    </a:lnTo>
                  </a:path>
                </a:pathLst>
              </a:custGeom>
              <a:ln w="7235"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81" name="Freeform: Shape 80">
                <a:extLst>
                  <a:ext uri="{FF2B5EF4-FFF2-40B4-BE49-F238E27FC236}">
                    <a16:creationId xmlns:a16="http://schemas.microsoft.com/office/drawing/2014/main" id="{CD607A9D-BE2F-4558-869F-1752A066268A}"/>
                  </a:ext>
                </a:extLst>
              </p:cNvPr>
              <p:cNvSpPr/>
              <p:nvPr/>
            </p:nvSpPr>
            <p:spPr>
              <a:xfrm>
                <a:off x="6339970" y="4030356"/>
                <a:ext cx="290085" cy="43513"/>
              </a:xfrm>
              <a:custGeom>
                <a:avLst/>
                <a:gdLst>
                  <a:gd name="connsiteX0" fmla="*/ 0 w 290084"/>
                  <a:gd name="connsiteY0" fmla="*/ 46776 h 43512"/>
                  <a:gd name="connsiteX1" fmla="*/ 291535 w 290084"/>
                  <a:gd name="connsiteY1" fmla="*/ 0 h 43512"/>
                </a:gdLst>
                <a:ahLst/>
                <a:cxnLst>
                  <a:cxn ang="0">
                    <a:pos x="connsiteX0" y="connsiteY0"/>
                  </a:cxn>
                  <a:cxn ang="0">
                    <a:pos x="connsiteX1" y="connsiteY1"/>
                  </a:cxn>
                </a:cxnLst>
                <a:rect l="l" t="t" r="r" b="b"/>
                <a:pathLst>
                  <a:path w="290084" h="43512">
                    <a:moveTo>
                      <a:pt x="0" y="46776"/>
                    </a:moveTo>
                    <a:lnTo>
                      <a:pt x="291535" y="0"/>
                    </a:lnTo>
                  </a:path>
                </a:pathLst>
              </a:custGeom>
              <a:ln w="7235"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82" name="Freeform: Shape 81">
                <a:extLst>
                  <a:ext uri="{FF2B5EF4-FFF2-40B4-BE49-F238E27FC236}">
                    <a16:creationId xmlns:a16="http://schemas.microsoft.com/office/drawing/2014/main" id="{05381969-4A7C-48E2-93BA-561ED2528F20}"/>
                  </a:ext>
                </a:extLst>
              </p:cNvPr>
              <p:cNvSpPr/>
              <p:nvPr/>
            </p:nvSpPr>
            <p:spPr>
              <a:xfrm>
                <a:off x="5756537" y="4077132"/>
                <a:ext cx="580170" cy="50765"/>
              </a:xfrm>
              <a:custGeom>
                <a:avLst/>
                <a:gdLst>
                  <a:gd name="connsiteX0" fmla="*/ 0 w 580169"/>
                  <a:gd name="connsiteY0" fmla="*/ 57219 h 50764"/>
                  <a:gd name="connsiteX1" fmla="*/ 583433 w 580169"/>
                  <a:gd name="connsiteY1" fmla="*/ 0 h 50764"/>
                </a:gdLst>
                <a:ahLst/>
                <a:cxnLst>
                  <a:cxn ang="0">
                    <a:pos x="connsiteX0" y="connsiteY0"/>
                  </a:cxn>
                  <a:cxn ang="0">
                    <a:pos x="connsiteX1" y="connsiteY1"/>
                  </a:cxn>
                </a:cxnLst>
                <a:rect l="l" t="t" r="r" b="b"/>
                <a:pathLst>
                  <a:path w="580169" h="50764">
                    <a:moveTo>
                      <a:pt x="0" y="57219"/>
                    </a:moveTo>
                    <a:lnTo>
                      <a:pt x="583433" y="0"/>
                    </a:lnTo>
                  </a:path>
                </a:pathLst>
              </a:custGeom>
              <a:ln w="7235"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83" name="Freeform: Shape 82">
                <a:extLst>
                  <a:ext uri="{FF2B5EF4-FFF2-40B4-BE49-F238E27FC236}">
                    <a16:creationId xmlns:a16="http://schemas.microsoft.com/office/drawing/2014/main" id="{9CC8F1FE-34C6-47FA-A5BF-B6F7A53426E5}"/>
                  </a:ext>
                </a:extLst>
              </p:cNvPr>
              <p:cNvSpPr/>
              <p:nvPr/>
            </p:nvSpPr>
            <p:spPr>
              <a:xfrm>
                <a:off x="4994194" y="3624889"/>
                <a:ext cx="761473" cy="507649"/>
              </a:xfrm>
              <a:custGeom>
                <a:avLst/>
                <a:gdLst>
                  <a:gd name="connsiteX0" fmla="*/ 0 w 761472"/>
                  <a:gd name="connsiteY0" fmla="*/ 0 h 507648"/>
                  <a:gd name="connsiteX1" fmla="*/ 762343 w 761472"/>
                  <a:gd name="connsiteY1" fmla="*/ 509462 h 507648"/>
                </a:gdLst>
                <a:ahLst/>
                <a:cxnLst>
                  <a:cxn ang="0">
                    <a:pos x="connsiteX0" y="connsiteY0"/>
                  </a:cxn>
                  <a:cxn ang="0">
                    <a:pos x="connsiteX1" y="connsiteY1"/>
                  </a:cxn>
                </a:cxnLst>
                <a:rect l="l" t="t" r="r" b="b"/>
                <a:pathLst>
                  <a:path w="761472" h="507648">
                    <a:moveTo>
                      <a:pt x="0" y="0"/>
                    </a:moveTo>
                    <a:lnTo>
                      <a:pt x="762343" y="509462"/>
                    </a:lnTo>
                  </a:path>
                </a:pathLst>
              </a:custGeom>
              <a:ln w="7235"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84" name="Freeform: Shape 83">
                <a:extLst>
                  <a:ext uri="{FF2B5EF4-FFF2-40B4-BE49-F238E27FC236}">
                    <a16:creationId xmlns:a16="http://schemas.microsoft.com/office/drawing/2014/main" id="{0AE24C09-F16F-4F3A-AD02-2E2C2BA6F742}"/>
                  </a:ext>
                </a:extLst>
              </p:cNvPr>
              <p:cNvSpPr/>
              <p:nvPr/>
            </p:nvSpPr>
            <p:spPr>
              <a:xfrm>
                <a:off x="5756537" y="3421612"/>
                <a:ext cx="275581" cy="710708"/>
              </a:xfrm>
              <a:custGeom>
                <a:avLst/>
                <a:gdLst>
                  <a:gd name="connsiteX0" fmla="*/ 276161 w 275580"/>
                  <a:gd name="connsiteY0" fmla="*/ 0 h 710708"/>
                  <a:gd name="connsiteX1" fmla="*/ 0 w 275580"/>
                  <a:gd name="connsiteY1" fmla="*/ 712739 h 710708"/>
                </a:gdLst>
                <a:ahLst/>
                <a:cxnLst>
                  <a:cxn ang="0">
                    <a:pos x="connsiteX0" y="connsiteY0"/>
                  </a:cxn>
                  <a:cxn ang="0">
                    <a:pos x="connsiteX1" y="connsiteY1"/>
                  </a:cxn>
                </a:cxnLst>
                <a:rect l="l" t="t" r="r" b="b"/>
                <a:pathLst>
                  <a:path w="275580" h="710708">
                    <a:moveTo>
                      <a:pt x="276161" y="0"/>
                    </a:moveTo>
                    <a:lnTo>
                      <a:pt x="0" y="712739"/>
                    </a:lnTo>
                  </a:path>
                </a:pathLst>
              </a:custGeom>
              <a:ln w="7235"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85" name="Freeform: Shape 84">
                <a:extLst>
                  <a:ext uri="{FF2B5EF4-FFF2-40B4-BE49-F238E27FC236}">
                    <a16:creationId xmlns:a16="http://schemas.microsoft.com/office/drawing/2014/main" id="{9E7B39C9-DE0A-4304-9D71-2A5B0651A367}"/>
                  </a:ext>
                </a:extLst>
              </p:cNvPr>
              <p:cNvSpPr/>
              <p:nvPr/>
            </p:nvSpPr>
            <p:spPr>
              <a:xfrm>
                <a:off x="4040975" y="3131890"/>
                <a:ext cx="1370651" cy="652691"/>
              </a:xfrm>
              <a:custGeom>
                <a:avLst/>
                <a:gdLst>
                  <a:gd name="connsiteX0" fmla="*/ 0 w 1370650"/>
                  <a:gd name="connsiteY0" fmla="*/ 658203 h 652691"/>
                  <a:gd name="connsiteX1" fmla="*/ 1377105 w 1370650"/>
                  <a:gd name="connsiteY1" fmla="*/ 0 h 652691"/>
                </a:gdLst>
                <a:ahLst/>
                <a:cxnLst>
                  <a:cxn ang="0">
                    <a:pos x="connsiteX0" y="connsiteY0"/>
                  </a:cxn>
                  <a:cxn ang="0">
                    <a:pos x="connsiteX1" y="connsiteY1"/>
                  </a:cxn>
                </a:cxnLst>
                <a:rect l="l" t="t" r="r" b="b"/>
                <a:pathLst>
                  <a:path w="1370650" h="652691">
                    <a:moveTo>
                      <a:pt x="0" y="658203"/>
                    </a:moveTo>
                    <a:lnTo>
                      <a:pt x="1377105" y="0"/>
                    </a:lnTo>
                  </a:path>
                </a:pathLst>
              </a:custGeom>
              <a:ln w="7235"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86" name="Freeform: Shape 85">
                <a:extLst>
                  <a:ext uri="{FF2B5EF4-FFF2-40B4-BE49-F238E27FC236}">
                    <a16:creationId xmlns:a16="http://schemas.microsoft.com/office/drawing/2014/main" id="{3017EC67-EE4E-4501-89D3-0109ACA7A45E}"/>
                  </a:ext>
                </a:extLst>
              </p:cNvPr>
              <p:cNvSpPr/>
              <p:nvPr/>
            </p:nvSpPr>
            <p:spPr>
              <a:xfrm>
                <a:off x="4994194" y="3421612"/>
                <a:ext cx="1037053" cy="203059"/>
              </a:xfrm>
              <a:custGeom>
                <a:avLst/>
                <a:gdLst>
                  <a:gd name="connsiteX0" fmla="*/ 1038504 w 1037053"/>
                  <a:gd name="connsiteY0" fmla="*/ 0 h 203059"/>
                  <a:gd name="connsiteX1" fmla="*/ 0 w 1037053"/>
                  <a:gd name="connsiteY1" fmla="*/ 203277 h 203059"/>
                </a:gdLst>
                <a:ahLst/>
                <a:cxnLst>
                  <a:cxn ang="0">
                    <a:pos x="connsiteX0" y="connsiteY0"/>
                  </a:cxn>
                  <a:cxn ang="0">
                    <a:pos x="connsiteX1" y="connsiteY1"/>
                  </a:cxn>
                </a:cxnLst>
                <a:rect l="l" t="t" r="r" b="b"/>
                <a:pathLst>
                  <a:path w="1037053" h="203059">
                    <a:moveTo>
                      <a:pt x="1038504" y="0"/>
                    </a:moveTo>
                    <a:lnTo>
                      <a:pt x="0" y="203277"/>
                    </a:lnTo>
                  </a:path>
                </a:pathLst>
              </a:custGeom>
              <a:ln w="7235"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87" name="Freeform: Shape 86">
                <a:extLst>
                  <a:ext uri="{FF2B5EF4-FFF2-40B4-BE49-F238E27FC236}">
                    <a16:creationId xmlns:a16="http://schemas.microsoft.com/office/drawing/2014/main" id="{7488856F-3CAC-49FE-8D58-68008F9D58B6}"/>
                  </a:ext>
                </a:extLst>
              </p:cNvPr>
              <p:cNvSpPr/>
              <p:nvPr/>
            </p:nvSpPr>
            <p:spPr>
              <a:xfrm>
                <a:off x="4743053" y="3172357"/>
                <a:ext cx="246572" cy="449632"/>
              </a:xfrm>
              <a:custGeom>
                <a:avLst/>
                <a:gdLst>
                  <a:gd name="connsiteX0" fmla="*/ 0 w 246572"/>
                  <a:gd name="connsiteY0" fmla="*/ 0 h 449631"/>
                  <a:gd name="connsiteX1" fmla="*/ 251141 w 246572"/>
                  <a:gd name="connsiteY1" fmla="*/ 452533 h 449631"/>
                </a:gdLst>
                <a:ahLst/>
                <a:cxnLst>
                  <a:cxn ang="0">
                    <a:pos x="connsiteX0" y="connsiteY0"/>
                  </a:cxn>
                  <a:cxn ang="0">
                    <a:pos x="connsiteX1" y="connsiteY1"/>
                  </a:cxn>
                </a:cxnLst>
                <a:rect l="l" t="t" r="r" b="b"/>
                <a:pathLst>
                  <a:path w="246572" h="449631">
                    <a:moveTo>
                      <a:pt x="0" y="0"/>
                    </a:moveTo>
                    <a:lnTo>
                      <a:pt x="251141" y="452533"/>
                    </a:lnTo>
                  </a:path>
                </a:pathLst>
              </a:custGeom>
              <a:ln w="7235"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88" name="Freeform: Shape 87">
                <a:extLst>
                  <a:ext uri="{FF2B5EF4-FFF2-40B4-BE49-F238E27FC236}">
                    <a16:creationId xmlns:a16="http://schemas.microsoft.com/office/drawing/2014/main" id="{DFF5CAA1-93E5-4B0D-8E8D-130A036340C6}"/>
                  </a:ext>
                </a:extLst>
              </p:cNvPr>
              <p:cNvSpPr/>
              <p:nvPr/>
            </p:nvSpPr>
            <p:spPr>
              <a:xfrm>
                <a:off x="4737179" y="2627505"/>
                <a:ext cx="485892" cy="543909"/>
              </a:xfrm>
              <a:custGeom>
                <a:avLst/>
                <a:gdLst>
                  <a:gd name="connsiteX0" fmla="*/ 488430 w 485892"/>
                  <a:gd name="connsiteY0" fmla="*/ 0 h 543909"/>
                  <a:gd name="connsiteX1" fmla="*/ 0 w 485892"/>
                  <a:gd name="connsiteY1" fmla="*/ 544852 h 543909"/>
                </a:gdLst>
                <a:ahLst/>
                <a:cxnLst>
                  <a:cxn ang="0">
                    <a:pos x="connsiteX0" y="connsiteY0"/>
                  </a:cxn>
                  <a:cxn ang="0">
                    <a:pos x="connsiteX1" y="connsiteY1"/>
                  </a:cxn>
                </a:cxnLst>
                <a:rect l="l" t="t" r="r" b="b"/>
                <a:pathLst>
                  <a:path w="485892" h="543909">
                    <a:moveTo>
                      <a:pt x="488430" y="0"/>
                    </a:moveTo>
                    <a:lnTo>
                      <a:pt x="0" y="544852"/>
                    </a:lnTo>
                  </a:path>
                </a:pathLst>
              </a:custGeom>
              <a:ln w="7235"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89" name="Freeform: Shape 88">
                <a:extLst>
                  <a:ext uri="{FF2B5EF4-FFF2-40B4-BE49-F238E27FC236}">
                    <a16:creationId xmlns:a16="http://schemas.microsoft.com/office/drawing/2014/main" id="{F8221D3E-6105-407C-8831-2D6F194B8FC3}"/>
                  </a:ext>
                </a:extLst>
              </p:cNvPr>
              <p:cNvSpPr/>
              <p:nvPr/>
            </p:nvSpPr>
            <p:spPr>
              <a:xfrm>
                <a:off x="5225609" y="2430175"/>
                <a:ext cx="282833" cy="195807"/>
              </a:xfrm>
              <a:custGeom>
                <a:avLst/>
                <a:gdLst>
                  <a:gd name="connsiteX0" fmla="*/ 285298 w 282832"/>
                  <a:gd name="connsiteY0" fmla="*/ 0 h 195807"/>
                  <a:gd name="connsiteX1" fmla="*/ 0 w 282832"/>
                  <a:gd name="connsiteY1" fmla="*/ 197330 h 195807"/>
                </a:gdLst>
                <a:ahLst/>
                <a:cxnLst>
                  <a:cxn ang="0">
                    <a:pos x="connsiteX0" y="connsiteY0"/>
                  </a:cxn>
                  <a:cxn ang="0">
                    <a:pos x="connsiteX1" y="connsiteY1"/>
                  </a:cxn>
                </a:cxnLst>
                <a:rect l="l" t="t" r="r" b="b"/>
                <a:pathLst>
                  <a:path w="282832" h="195807">
                    <a:moveTo>
                      <a:pt x="285298" y="0"/>
                    </a:moveTo>
                    <a:lnTo>
                      <a:pt x="0" y="197330"/>
                    </a:lnTo>
                  </a:path>
                </a:pathLst>
              </a:custGeom>
              <a:ln w="7235"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90" name="Freeform: Shape 89">
                <a:extLst>
                  <a:ext uri="{FF2B5EF4-FFF2-40B4-BE49-F238E27FC236}">
                    <a16:creationId xmlns:a16="http://schemas.microsoft.com/office/drawing/2014/main" id="{1E213482-3629-4DB0-91FC-514C6C1B20E7}"/>
                  </a:ext>
                </a:extLst>
              </p:cNvPr>
              <p:cNvSpPr/>
              <p:nvPr/>
            </p:nvSpPr>
            <p:spPr>
              <a:xfrm>
                <a:off x="6032698" y="3206007"/>
                <a:ext cx="340850" cy="210312"/>
              </a:xfrm>
              <a:custGeom>
                <a:avLst/>
                <a:gdLst>
                  <a:gd name="connsiteX0" fmla="*/ 344838 w 340849"/>
                  <a:gd name="connsiteY0" fmla="*/ 0 h 210311"/>
                  <a:gd name="connsiteX1" fmla="*/ 0 w 340849"/>
                  <a:gd name="connsiteY1" fmla="*/ 215606 h 210311"/>
                </a:gdLst>
                <a:ahLst/>
                <a:cxnLst>
                  <a:cxn ang="0">
                    <a:pos x="connsiteX0" y="connsiteY0"/>
                  </a:cxn>
                  <a:cxn ang="0">
                    <a:pos x="connsiteX1" y="connsiteY1"/>
                  </a:cxn>
                </a:cxnLst>
                <a:rect l="l" t="t" r="r" b="b"/>
                <a:pathLst>
                  <a:path w="340849" h="210311">
                    <a:moveTo>
                      <a:pt x="344838" y="0"/>
                    </a:moveTo>
                    <a:lnTo>
                      <a:pt x="0" y="215606"/>
                    </a:lnTo>
                  </a:path>
                </a:pathLst>
              </a:custGeom>
              <a:ln w="7235"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91" name="Freeform: Shape 90">
                <a:extLst>
                  <a:ext uri="{FF2B5EF4-FFF2-40B4-BE49-F238E27FC236}">
                    <a16:creationId xmlns:a16="http://schemas.microsoft.com/office/drawing/2014/main" id="{CE5CE009-E87B-42A6-9F21-5A82166A6014}"/>
                  </a:ext>
                </a:extLst>
              </p:cNvPr>
              <p:cNvSpPr/>
              <p:nvPr/>
            </p:nvSpPr>
            <p:spPr>
              <a:xfrm>
                <a:off x="6339970" y="3581739"/>
                <a:ext cx="290085" cy="493144"/>
              </a:xfrm>
              <a:custGeom>
                <a:avLst/>
                <a:gdLst>
                  <a:gd name="connsiteX0" fmla="*/ 290302 w 290084"/>
                  <a:gd name="connsiteY0" fmla="*/ 0 h 493144"/>
                  <a:gd name="connsiteX1" fmla="*/ 0 w 290084"/>
                  <a:gd name="connsiteY1" fmla="*/ 495393 h 493144"/>
                </a:gdLst>
                <a:ahLst/>
                <a:cxnLst>
                  <a:cxn ang="0">
                    <a:pos x="connsiteX0" y="connsiteY0"/>
                  </a:cxn>
                  <a:cxn ang="0">
                    <a:pos x="connsiteX1" y="connsiteY1"/>
                  </a:cxn>
                </a:cxnLst>
                <a:rect l="l" t="t" r="r" b="b"/>
                <a:pathLst>
                  <a:path w="290084" h="493144">
                    <a:moveTo>
                      <a:pt x="290302" y="0"/>
                    </a:moveTo>
                    <a:lnTo>
                      <a:pt x="0" y="495393"/>
                    </a:lnTo>
                  </a:path>
                </a:pathLst>
              </a:custGeom>
              <a:ln w="7235"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92" name="Freeform: Shape 91">
                <a:extLst>
                  <a:ext uri="{FF2B5EF4-FFF2-40B4-BE49-F238E27FC236}">
                    <a16:creationId xmlns:a16="http://schemas.microsoft.com/office/drawing/2014/main" id="{DB519D80-2EE7-41C4-9CE2-F7040A5079C6}"/>
                  </a:ext>
                </a:extLst>
              </p:cNvPr>
              <p:cNvSpPr/>
              <p:nvPr/>
            </p:nvSpPr>
            <p:spPr>
              <a:xfrm>
                <a:off x="6032698" y="3421612"/>
                <a:ext cx="304589" cy="652691"/>
              </a:xfrm>
              <a:custGeom>
                <a:avLst/>
                <a:gdLst>
                  <a:gd name="connsiteX0" fmla="*/ 0 w 304589"/>
                  <a:gd name="connsiteY0" fmla="*/ 0 h 652691"/>
                  <a:gd name="connsiteX1" fmla="*/ 307272 w 304589"/>
                  <a:gd name="connsiteY1" fmla="*/ 655519 h 652691"/>
                </a:gdLst>
                <a:ahLst/>
                <a:cxnLst>
                  <a:cxn ang="0">
                    <a:pos x="connsiteX0" y="connsiteY0"/>
                  </a:cxn>
                  <a:cxn ang="0">
                    <a:pos x="connsiteX1" y="connsiteY1"/>
                  </a:cxn>
                </a:cxnLst>
                <a:rect l="l" t="t" r="r" b="b"/>
                <a:pathLst>
                  <a:path w="304589" h="652691">
                    <a:moveTo>
                      <a:pt x="0" y="0"/>
                    </a:moveTo>
                    <a:lnTo>
                      <a:pt x="307272" y="655519"/>
                    </a:lnTo>
                  </a:path>
                </a:pathLst>
              </a:custGeom>
              <a:ln w="7235"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93" name="Freeform: Shape 92">
                <a:extLst>
                  <a:ext uri="{FF2B5EF4-FFF2-40B4-BE49-F238E27FC236}">
                    <a16:creationId xmlns:a16="http://schemas.microsoft.com/office/drawing/2014/main" id="{234F2AD6-255A-477D-977D-598BA9A7C772}"/>
                  </a:ext>
                </a:extLst>
              </p:cNvPr>
              <p:cNvSpPr/>
              <p:nvPr/>
            </p:nvSpPr>
            <p:spPr>
              <a:xfrm>
                <a:off x="6032698" y="3421612"/>
                <a:ext cx="594674" cy="159547"/>
              </a:xfrm>
              <a:custGeom>
                <a:avLst/>
                <a:gdLst>
                  <a:gd name="connsiteX0" fmla="*/ 597575 w 594673"/>
                  <a:gd name="connsiteY0" fmla="*/ 160127 h 159546"/>
                  <a:gd name="connsiteX1" fmla="*/ 0 w 594673"/>
                  <a:gd name="connsiteY1" fmla="*/ 0 h 159546"/>
                </a:gdLst>
                <a:ahLst/>
                <a:cxnLst>
                  <a:cxn ang="0">
                    <a:pos x="connsiteX0" y="connsiteY0"/>
                  </a:cxn>
                  <a:cxn ang="0">
                    <a:pos x="connsiteX1" y="connsiteY1"/>
                  </a:cxn>
                </a:cxnLst>
                <a:rect l="l" t="t" r="r" b="b"/>
                <a:pathLst>
                  <a:path w="594673" h="159546">
                    <a:moveTo>
                      <a:pt x="597575" y="160127"/>
                    </a:moveTo>
                    <a:lnTo>
                      <a:pt x="0" y="0"/>
                    </a:lnTo>
                  </a:path>
                </a:pathLst>
              </a:custGeom>
              <a:ln w="7235"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94" name="Freeform: Shape 93">
                <a:extLst>
                  <a:ext uri="{FF2B5EF4-FFF2-40B4-BE49-F238E27FC236}">
                    <a16:creationId xmlns:a16="http://schemas.microsoft.com/office/drawing/2014/main" id="{06065CD0-A00F-4494-9CE3-4AAE42F88B9A}"/>
                  </a:ext>
                </a:extLst>
              </p:cNvPr>
              <p:cNvSpPr/>
              <p:nvPr/>
            </p:nvSpPr>
            <p:spPr>
              <a:xfrm>
                <a:off x="5418081" y="3131890"/>
                <a:ext cx="609178" cy="282833"/>
              </a:xfrm>
              <a:custGeom>
                <a:avLst/>
                <a:gdLst>
                  <a:gd name="connsiteX0" fmla="*/ 0 w 609178"/>
                  <a:gd name="connsiteY0" fmla="*/ 0 h 282832"/>
                  <a:gd name="connsiteX1" fmla="*/ 614617 w 609178"/>
                  <a:gd name="connsiteY1" fmla="*/ 289722 h 282832"/>
                </a:gdLst>
                <a:ahLst/>
                <a:cxnLst>
                  <a:cxn ang="0">
                    <a:pos x="connsiteX0" y="connsiteY0"/>
                  </a:cxn>
                  <a:cxn ang="0">
                    <a:pos x="connsiteX1" y="connsiteY1"/>
                  </a:cxn>
                </a:cxnLst>
                <a:rect l="l" t="t" r="r" b="b"/>
                <a:pathLst>
                  <a:path w="609178" h="282832">
                    <a:moveTo>
                      <a:pt x="0" y="0"/>
                    </a:moveTo>
                    <a:lnTo>
                      <a:pt x="614617" y="289722"/>
                    </a:lnTo>
                  </a:path>
                </a:pathLst>
              </a:custGeom>
              <a:ln w="7235"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95" name="Freeform: Shape 94">
                <a:extLst>
                  <a:ext uri="{FF2B5EF4-FFF2-40B4-BE49-F238E27FC236}">
                    <a16:creationId xmlns:a16="http://schemas.microsoft.com/office/drawing/2014/main" id="{EB43E27F-CA72-4189-88FE-6DACA9D494F5}"/>
                  </a:ext>
                </a:extLst>
              </p:cNvPr>
              <p:cNvSpPr/>
              <p:nvPr/>
            </p:nvSpPr>
            <p:spPr>
              <a:xfrm>
                <a:off x="4994194" y="3131890"/>
                <a:ext cx="420623" cy="485892"/>
              </a:xfrm>
              <a:custGeom>
                <a:avLst/>
                <a:gdLst>
                  <a:gd name="connsiteX0" fmla="*/ 0 w 420622"/>
                  <a:gd name="connsiteY0" fmla="*/ 492999 h 485892"/>
                  <a:gd name="connsiteX1" fmla="*/ 423886 w 420622"/>
                  <a:gd name="connsiteY1" fmla="*/ 0 h 485892"/>
                </a:gdLst>
                <a:ahLst/>
                <a:cxnLst>
                  <a:cxn ang="0">
                    <a:pos x="connsiteX0" y="connsiteY0"/>
                  </a:cxn>
                  <a:cxn ang="0">
                    <a:pos x="connsiteX1" y="connsiteY1"/>
                  </a:cxn>
                </a:cxnLst>
                <a:rect l="l" t="t" r="r" b="b"/>
                <a:pathLst>
                  <a:path w="420622" h="485892">
                    <a:moveTo>
                      <a:pt x="0" y="492999"/>
                    </a:moveTo>
                    <a:lnTo>
                      <a:pt x="423886" y="0"/>
                    </a:lnTo>
                  </a:path>
                </a:pathLst>
              </a:custGeom>
              <a:ln w="7235"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96" name="Freeform: Shape 95">
                <a:extLst>
                  <a:ext uri="{FF2B5EF4-FFF2-40B4-BE49-F238E27FC236}">
                    <a16:creationId xmlns:a16="http://schemas.microsoft.com/office/drawing/2014/main" id="{11E3E45E-B4DA-42D5-9C66-1FE7BD8083F6}"/>
                  </a:ext>
                </a:extLst>
              </p:cNvPr>
              <p:cNvSpPr/>
              <p:nvPr/>
            </p:nvSpPr>
            <p:spPr>
              <a:xfrm>
                <a:off x="5418081" y="3131890"/>
                <a:ext cx="333598" cy="1000793"/>
              </a:xfrm>
              <a:custGeom>
                <a:avLst/>
                <a:gdLst>
                  <a:gd name="connsiteX0" fmla="*/ 338456 w 333597"/>
                  <a:gd name="connsiteY0" fmla="*/ 1002461 h 1000793"/>
                  <a:gd name="connsiteX1" fmla="*/ 0 w 333597"/>
                  <a:gd name="connsiteY1" fmla="*/ 0 h 1000793"/>
                </a:gdLst>
                <a:ahLst/>
                <a:cxnLst>
                  <a:cxn ang="0">
                    <a:pos x="connsiteX0" y="connsiteY0"/>
                  </a:cxn>
                  <a:cxn ang="0">
                    <a:pos x="connsiteX1" y="connsiteY1"/>
                  </a:cxn>
                </a:cxnLst>
                <a:rect l="l" t="t" r="r" b="b"/>
                <a:pathLst>
                  <a:path w="333597" h="1000793">
                    <a:moveTo>
                      <a:pt x="338456" y="1002461"/>
                    </a:moveTo>
                    <a:lnTo>
                      <a:pt x="0" y="0"/>
                    </a:lnTo>
                  </a:path>
                </a:pathLst>
              </a:custGeom>
              <a:ln w="7235"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97" name="Freeform: Shape 96">
                <a:extLst>
                  <a:ext uri="{FF2B5EF4-FFF2-40B4-BE49-F238E27FC236}">
                    <a16:creationId xmlns:a16="http://schemas.microsoft.com/office/drawing/2014/main" id="{3A18DEE0-BC23-4C56-8A77-852ABEE7492C}"/>
                  </a:ext>
                </a:extLst>
              </p:cNvPr>
              <p:cNvSpPr/>
              <p:nvPr/>
            </p:nvSpPr>
            <p:spPr>
              <a:xfrm>
                <a:off x="4740007" y="3131890"/>
                <a:ext cx="674447" cy="29008"/>
              </a:xfrm>
              <a:custGeom>
                <a:avLst/>
                <a:gdLst>
                  <a:gd name="connsiteX0" fmla="*/ 0 w 674447"/>
                  <a:gd name="connsiteY0" fmla="*/ 33650 h 29008"/>
                  <a:gd name="connsiteX1" fmla="*/ 678073 w 674447"/>
                  <a:gd name="connsiteY1" fmla="*/ 0 h 29008"/>
                </a:gdLst>
                <a:ahLst/>
                <a:cxnLst>
                  <a:cxn ang="0">
                    <a:pos x="connsiteX0" y="connsiteY0"/>
                  </a:cxn>
                  <a:cxn ang="0">
                    <a:pos x="connsiteX1" y="connsiteY1"/>
                  </a:cxn>
                </a:cxnLst>
                <a:rect l="l" t="t" r="r" b="b"/>
                <a:pathLst>
                  <a:path w="674447" h="29008">
                    <a:moveTo>
                      <a:pt x="0" y="33650"/>
                    </a:moveTo>
                    <a:lnTo>
                      <a:pt x="678073" y="0"/>
                    </a:lnTo>
                  </a:path>
                </a:pathLst>
              </a:custGeom>
              <a:ln w="7235"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98" name="Freeform: Shape 97">
                <a:extLst>
                  <a:ext uri="{FF2B5EF4-FFF2-40B4-BE49-F238E27FC236}">
                    <a16:creationId xmlns:a16="http://schemas.microsoft.com/office/drawing/2014/main" id="{ECC50CD2-3411-4316-974B-EF30E7149A71}"/>
                  </a:ext>
                </a:extLst>
              </p:cNvPr>
              <p:cNvSpPr/>
              <p:nvPr/>
            </p:nvSpPr>
            <p:spPr>
              <a:xfrm>
                <a:off x="5418081" y="3131890"/>
                <a:ext cx="957280" cy="72521"/>
              </a:xfrm>
              <a:custGeom>
                <a:avLst/>
                <a:gdLst>
                  <a:gd name="connsiteX0" fmla="*/ 959455 w 957279"/>
                  <a:gd name="connsiteY0" fmla="*/ 74117 h 72521"/>
                  <a:gd name="connsiteX1" fmla="*/ 0 w 957279"/>
                  <a:gd name="connsiteY1" fmla="*/ 0 h 72521"/>
                </a:gdLst>
                <a:ahLst/>
                <a:cxnLst>
                  <a:cxn ang="0">
                    <a:pos x="connsiteX0" y="connsiteY0"/>
                  </a:cxn>
                  <a:cxn ang="0">
                    <a:pos x="connsiteX1" y="connsiteY1"/>
                  </a:cxn>
                </a:cxnLst>
                <a:rect l="l" t="t" r="r" b="b"/>
                <a:pathLst>
                  <a:path w="957279" h="72521">
                    <a:moveTo>
                      <a:pt x="959455" y="74117"/>
                    </a:moveTo>
                    <a:lnTo>
                      <a:pt x="0" y="0"/>
                    </a:lnTo>
                  </a:path>
                </a:pathLst>
              </a:custGeom>
              <a:ln w="7235"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99" name="Freeform: Shape 98">
                <a:extLst>
                  <a:ext uri="{FF2B5EF4-FFF2-40B4-BE49-F238E27FC236}">
                    <a16:creationId xmlns:a16="http://schemas.microsoft.com/office/drawing/2014/main" id="{0DB6A55B-CBA1-405F-B6B6-B17F5106B635}"/>
                  </a:ext>
                </a:extLst>
              </p:cNvPr>
              <p:cNvSpPr/>
              <p:nvPr/>
            </p:nvSpPr>
            <p:spPr>
              <a:xfrm>
                <a:off x="4994194" y="3581739"/>
                <a:ext cx="1631727" cy="36261"/>
              </a:xfrm>
              <a:custGeom>
                <a:avLst/>
                <a:gdLst>
                  <a:gd name="connsiteX0" fmla="*/ 1636078 w 1631727"/>
                  <a:gd name="connsiteY0" fmla="*/ 0 h 36260"/>
                  <a:gd name="connsiteX1" fmla="*/ 0 w 1631727"/>
                  <a:gd name="connsiteY1" fmla="*/ 43150 h 36260"/>
                </a:gdLst>
                <a:ahLst/>
                <a:cxnLst>
                  <a:cxn ang="0">
                    <a:pos x="connsiteX0" y="connsiteY0"/>
                  </a:cxn>
                  <a:cxn ang="0">
                    <a:pos x="connsiteX1" y="connsiteY1"/>
                  </a:cxn>
                </a:cxnLst>
                <a:rect l="l" t="t" r="r" b="b"/>
                <a:pathLst>
                  <a:path w="1631727" h="36260">
                    <a:moveTo>
                      <a:pt x="1636078" y="0"/>
                    </a:moveTo>
                    <a:lnTo>
                      <a:pt x="0" y="43150"/>
                    </a:lnTo>
                  </a:path>
                </a:pathLst>
              </a:custGeom>
              <a:ln w="7235"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00" name="Freeform: Shape 99">
                <a:extLst>
                  <a:ext uri="{FF2B5EF4-FFF2-40B4-BE49-F238E27FC236}">
                    <a16:creationId xmlns:a16="http://schemas.microsoft.com/office/drawing/2014/main" id="{900DFB69-00EB-411B-996D-C04239B2DA0C}"/>
                  </a:ext>
                </a:extLst>
              </p:cNvPr>
              <p:cNvSpPr/>
              <p:nvPr/>
            </p:nvSpPr>
            <p:spPr>
              <a:xfrm>
                <a:off x="6032698" y="3421612"/>
                <a:ext cx="594674" cy="601926"/>
              </a:xfrm>
              <a:custGeom>
                <a:avLst/>
                <a:gdLst>
                  <a:gd name="connsiteX0" fmla="*/ 598808 w 594673"/>
                  <a:gd name="connsiteY0" fmla="*/ 608743 h 601926"/>
                  <a:gd name="connsiteX1" fmla="*/ 0 w 594673"/>
                  <a:gd name="connsiteY1" fmla="*/ 0 h 601926"/>
                </a:gdLst>
                <a:ahLst/>
                <a:cxnLst>
                  <a:cxn ang="0">
                    <a:pos x="connsiteX0" y="connsiteY0"/>
                  </a:cxn>
                  <a:cxn ang="0">
                    <a:pos x="connsiteX1" y="connsiteY1"/>
                  </a:cxn>
                </a:cxnLst>
                <a:rect l="l" t="t" r="r" b="b"/>
                <a:pathLst>
                  <a:path w="594673" h="601926">
                    <a:moveTo>
                      <a:pt x="598808" y="608743"/>
                    </a:moveTo>
                    <a:lnTo>
                      <a:pt x="0" y="0"/>
                    </a:lnTo>
                  </a:path>
                </a:pathLst>
              </a:custGeom>
              <a:ln w="7235"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01" name="Freeform: Shape 100">
                <a:extLst>
                  <a:ext uri="{FF2B5EF4-FFF2-40B4-BE49-F238E27FC236}">
                    <a16:creationId xmlns:a16="http://schemas.microsoft.com/office/drawing/2014/main" id="{E94D63DC-D7E1-4C08-9023-4E04D519B6BA}"/>
                  </a:ext>
                </a:extLst>
              </p:cNvPr>
              <p:cNvSpPr/>
              <p:nvPr/>
            </p:nvSpPr>
            <p:spPr>
              <a:xfrm>
                <a:off x="5756537" y="3581739"/>
                <a:ext cx="870254" cy="551161"/>
              </a:xfrm>
              <a:custGeom>
                <a:avLst/>
                <a:gdLst>
                  <a:gd name="connsiteX0" fmla="*/ 0 w 870254"/>
                  <a:gd name="connsiteY0" fmla="*/ 552612 h 551161"/>
                  <a:gd name="connsiteX1" fmla="*/ 873735 w 870254"/>
                  <a:gd name="connsiteY1" fmla="*/ 0 h 551161"/>
                </a:gdLst>
                <a:ahLst/>
                <a:cxnLst>
                  <a:cxn ang="0">
                    <a:pos x="connsiteX0" y="connsiteY0"/>
                  </a:cxn>
                  <a:cxn ang="0">
                    <a:pos x="connsiteX1" y="connsiteY1"/>
                  </a:cxn>
                </a:cxnLst>
                <a:rect l="l" t="t" r="r" b="b"/>
                <a:pathLst>
                  <a:path w="870254" h="551161">
                    <a:moveTo>
                      <a:pt x="0" y="552612"/>
                    </a:moveTo>
                    <a:lnTo>
                      <a:pt x="873735" y="0"/>
                    </a:lnTo>
                  </a:path>
                </a:pathLst>
              </a:custGeom>
              <a:ln w="7235"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02" name="Freeform: Shape 101">
                <a:extLst>
                  <a:ext uri="{FF2B5EF4-FFF2-40B4-BE49-F238E27FC236}">
                    <a16:creationId xmlns:a16="http://schemas.microsoft.com/office/drawing/2014/main" id="{B57417A6-5442-4ED9-958C-0171CD9CE913}"/>
                  </a:ext>
                </a:extLst>
              </p:cNvPr>
              <p:cNvSpPr/>
              <p:nvPr/>
            </p:nvSpPr>
            <p:spPr>
              <a:xfrm>
                <a:off x="5225609" y="2627505"/>
                <a:ext cx="1145835" cy="572918"/>
              </a:xfrm>
              <a:custGeom>
                <a:avLst/>
                <a:gdLst>
                  <a:gd name="connsiteX0" fmla="*/ 1151927 w 1145834"/>
                  <a:gd name="connsiteY0" fmla="*/ 578502 h 572917"/>
                  <a:gd name="connsiteX1" fmla="*/ 0 w 1145834"/>
                  <a:gd name="connsiteY1" fmla="*/ 0 h 572917"/>
                </a:gdLst>
                <a:ahLst/>
                <a:cxnLst>
                  <a:cxn ang="0">
                    <a:pos x="connsiteX0" y="connsiteY0"/>
                  </a:cxn>
                  <a:cxn ang="0">
                    <a:pos x="connsiteX1" y="connsiteY1"/>
                  </a:cxn>
                </a:cxnLst>
                <a:rect l="l" t="t" r="r" b="b"/>
                <a:pathLst>
                  <a:path w="1145834" h="572917">
                    <a:moveTo>
                      <a:pt x="1151927" y="578502"/>
                    </a:moveTo>
                    <a:lnTo>
                      <a:pt x="0" y="0"/>
                    </a:lnTo>
                  </a:path>
                </a:pathLst>
              </a:custGeom>
              <a:ln w="7235"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03" name="Freeform: Shape 102">
                <a:extLst>
                  <a:ext uri="{FF2B5EF4-FFF2-40B4-BE49-F238E27FC236}">
                    <a16:creationId xmlns:a16="http://schemas.microsoft.com/office/drawing/2014/main" id="{AC32DEC5-E4CE-498B-9AB9-0B862E24C494}"/>
                  </a:ext>
                </a:extLst>
              </p:cNvPr>
              <p:cNvSpPr/>
              <p:nvPr/>
            </p:nvSpPr>
            <p:spPr>
              <a:xfrm>
                <a:off x="4708896" y="2201008"/>
                <a:ext cx="1203852" cy="500397"/>
              </a:xfrm>
              <a:custGeom>
                <a:avLst/>
                <a:gdLst>
                  <a:gd name="connsiteX0" fmla="*/ 1210234 w 1203851"/>
                  <a:gd name="connsiteY0" fmla="*/ 506488 h 500396"/>
                  <a:gd name="connsiteX1" fmla="*/ 0 w 1203851"/>
                  <a:gd name="connsiteY1" fmla="*/ 0 h 500396"/>
                </a:gdLst>
                <a:ahLst/>
                <a:cxnLst>
                  <a:cxn ang="0">
                    <a:pos x="connsiteX0" y="connsiteY0"/>
                  </a:cxn>
                  <a:cxn ang="0">
                    <a:pos x="connsiteX1" y="connsiteY1"/>
                  </a:cxn>
                </a:cxnLst>
                <a:rect l="l" t="t" r="r" b="b"/>
                <a:pathLst>
                  <a:path w="1203851" h="500396">
                    <a:moveTo>
                      <a:pt x="1210234" y="506488"/>
                    </a:moveTo>
                    <a:lnTo>
                      <a:pt x="0" y="0"/>
                    </a:lnTo>
                  </a:path>
                </a:pathLst>
              </a:custGeom>
              <a:ln w="7235"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04" name="Freeform: Shape 103">
                <a:extLst>
                  <a:ext uri="{FF2B5EF4-FFF2-40B4-BE49-F238E27FC236}">
                    <a16:creationId xmlns:a16="http://schemas.microsoft.com/office/drawing/2014/main" id="{837EEC14-92CA-4376-9467-C20DF9B8464D}"/>
                  </a:ext>
                </a:extLst>
              </p:cNvPr>
              <p:cNvSpPr/>
              <p:nvPr/>
            </p:nvSpPr>
            <p:spPr>
              <a:xfrm>
                <a:off x="4708896" y="2201008"/>
                <a:ext cx="282833" cy="1421416"/>
              </a:xfrm>
              <a:custGeom>
                <a:avLst/>
                <a:gdLst>
                  <a:gd name="connsiteX0" fmla="*/ 285298 w 282832"/>
                  <a:gd name="connsiteY0" fmla="*/ 1423882 h 1421416"/>
                  <a:gd name="connsiteX1" fmla="*/ 0 w 282832"/>
                  <a:gd name="connsiteY1" fmla="*/ 0 h 1421416"/>
                </a:gdLst>
                <a:ahLst/>
                <a:cxnLst>
                  <a:cxn ang="0">
                    <a:pos x="connsiteX0" y="connsiteY0"/>
                  </a:cxn>
                  <a:cxn ang="0">
                    <a:pos x="connsiteX1" y="connsiteY1"/>
                  </a:cxn>
                </a:cxnLst>
                <a:rect l="l" t="t" r="r" b="b"/>
                <a:pathLst>
                  <a:path w="282832" h="1421416">
                    <a:moveTo>
                      <a:pt x="285298" y="1423882"/>
                    </a:moveTo>
                    <a:lnTo>
                      <a:pt x="0" y="0"/>
                    </a:lnTo>
                  </a:path>
                </a:pathLst>
              </a:custGeom>
              <a:ln w="7235"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05" name="Freeform: Shape 104">
                <a:extLst>
                  <a:ext uri="{FF2B5EF4-FFF2-40B4-BE49-F238E27FC236}">
                    <a16:creationId xmlns:a16="http://schemas.microsoft.com/office/drawing/2014/main" id="{BF07CE9B-3389-461C-8F4F-1C7052E6B853}"/>
                  </a:ext>
                </a:extLst>
              </p:cNvPr>
              <p:cNvSpPr/>
              <p:nvPr/>
            </p:nvSpPr>
            <p:spPr>
              <a:xfrm>
                <a:off x="4737179" y="2707496"/>
                <a:ext cx="1174843" cy="464136"/>
              </a:xfrm>
              <a:custGeom>
                <a:avLst/>
                <a:gdLst>
                  <a:gd name="connsiteX0" fmla="*/ 0 w 1174843"/>
                  <a:gd name="connsiteY0" fmla="*/ 464861 h 464135"/>
                  <a:gd name="connsiteX1" fmla="*/ 1181951 w 1174843"/>
                  <a:gd name="connsiteY1" fmla="*/ 0 h 464135"/>
                </a:gdLst>
                <a:ahLst/>
                <a:cxnLst>
                  <a:cxn ang="0">
                    <a:pos x="connsiteX0" y="connsiteY0"/>
                  </a:cxn>
                  <a:cxn ang="0">
                    <a:pos x="connsiteX1" y="connsiteY1"/>
                  </a:cxn>
                </a:cxnLst>
                <a:rect l="l" t="t" r="r" b="b"/>
                <a:pathLst>
                  <a:path w="1174843" h="464135">
                    <a:moveTo>
                      <a:pt x="0" y="464861"/>
                    </a:moveTo>
                    <a:lnTo>
                      <a:pt x="1181951" y="0"/>
                    </a:lnTo>
                  </a:path>
                </a:pathLst>
              </a:custGeom>
              <a:ln w="7235"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06" name="Freeform: Shape 105">
                <a:extLst>
                  <a:ext uri="{FF2B5EF4-FFF2-40B4-BE49-F238E27FC236}">
                    <a16:creationId xmlns:a16="http://schemas.microsoft.com/office/drawing/2014/main" id="{60F3D1D2-CBCB-4EC6-8B27-366874516052}"/>
                  </a:ext>
                </a:extLst>
              </p:cNvPr>
              <p:cNvSpPr/>
              <p:nvPr/>
            </p:nvSpPr>
            <p:spPr>
              <a:xfrm>
                <a:off x="5225609" y="2627505"/>
                <a:ext cx="804985" cy="790481"/>
              </a:xfrm>
              <a:custGeom>
                <a:avLst/>
                <a:gdLst>
                  <a:gd name="connsiteX0" fmla="*/ 0 w 804985"/>
                  <a:gd name="connsiteY0" fmla="*/ 0 h 790481"/>
                  <a:gd name="connsiteX1" fmla="*/ 807089 w 804985"/>
                  <a:gd name="connsiteY1" fmla="*/ 794108 h 790481"/>
                </a:gdLst>
                <a:ahLst/>
                <a:cxnLst>
                  <a:cxn ang="0">
                    <a:pos x="connsiteX0" y="connsiteY0"/>
                  </a:cxn>
                  <a:cxn ang="0">
                    <a:pos x="connsiteX1" y="connsiteY1"/>
                  </a:cxn>
                </a:cxnLst>
                <a:rect l="l" t="t" r="r" b="b"/>
                <a:pathLst>
                  <a:path w="804985" h="790481">
                    <a:moveTo>
                      <a:pt x="0" y="0"/>
                    </a:moveTo>
                    <a:lnTo>
                      <a:pt x="807089" y="794108"/>
                    </a:lnTo>
                  </a:path>
                </a:pathLst>
              </a:custGeom>
              <a:ln w="7235"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07" name="Freeform: Shape 106">
                <a:extLst>
                  <a:ext uri="{FF2B5EF4-FFF2-40B4-BE49-F238E27FC236}">
                    <a16:creationId xmlns:a16="http://schemas.microsoft.com/office/drawing/2014/main" id="{EB3C5295-268E-48DF-9088-AF47EB5349E9}"/>
                  </a:ext>
                </a:extLst>
              </p:cNvPr>
              <p:cNvSpPr/>
              <p:nvPr/>
            </p:nvSpPr>
            <p:spPr>
              <a:xfrm>
                <a:off x="5510908" y="2430175"/>
                <a:ext cx="1116827" cy="1145835"/>
              </a:xfrm>
              <a:custGeom>
                <a:avLst/>
                <a:gdLst>
                  <a:gd name="connsiteX0" fmla="*/ 1119365 w 1116826"/>
                  <a:gd name="connsiteY0" fmla="*/ 1151565 h 1145835"/>
                  <a:gd name="connsiteX1" fmla="*/ 0 w 1116826"/>
                  <a:gd name="connsiteY1" fmla="*/ 0 h 1145835"/>
                </a:gdLst>
                <a:ahLst/>
                <a:cxnLst>
                  <a:cxn ang="0">
                    <a:pos x="connsiteX0" y="connsiteY0"/>
                  </a:cxn>
                  <a:cxn ang="0">
                    <a:pos x="connsiteX1" y="connsiteY1"/>
                  </a:cxn>
                </a:cxnLst>
                <a:rect l="l" t="t" r="r" b="b"/>
                <a:pathLst>
                  <a:path w="1116826" h="1145835">
                    <a:moveTo>
                      <a:pt x="1119365" y="1151565"/>
                    </a:moveTo>
                    <a:lnTo>
                      <a:pt x="0" y="0"/>
                    </a:lnTo>
                  </a:path>
                </a:pathLst>
              </a:custGeom>
              <a:ln w="7235"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08" name="Freeform: Shape 107">
                <a:extLst>
                  <a:ext uri="{FF2B5EF4-FFF2-40B4-BE49-F238E27FC236}">
                    <a16:creationId xmlns:a16="http://schemas.microsoft.com/office/drawing/2014/main" id="{74C8A71E-55C0-4409-A9C0-F376F74F3350}"/>
                  </a:ext>
                </a:extLst>
              </p:cNvPr>
              <p:cNvSpPr/>
              <p:nvPr/>
            </p:nvSpPr>
            <p:spPr>
              <a:xfrm>
                <a:off x="4708896" y="2201008"/>
                <a:ext cx="1044305" cy="1929065"/>
              </a:xfrm>
              <a:custGeom>
                <a:avLst/>
                <a:gdLst>
                  <a:gd name="connsiteX0" fmla="*/ 1047641 w 1044305"/>
                  <a:gd name="connsiteY0" fmla="*/ 1933343 h 1929064"/>
                  <a:gd name="connsiteX1" fmla="*/ 0 w 1044305"/>
                  <a:gd name="connsiteY1" fmla="*/ 0 h 1929064"/>
                </a:gdLst>
                <a:ahLst/>
                <a:cxnLst>
                  <a:cxn ang="0">
                    <a:pos x="connsiteX0" y="connsiteY0"/>
                  </a:cxn>
                  <a:cxn ang="0">
                    <a:pos x="connsiteX1" y="connsiteY1"/>
                  </a:cxn>
                </a:cxnLst>
                <a:rect l="l" t="t" r="r" b="b"/>
                <a:pathLst>
                  <a:path w="1044305" h="1929064">
                    <a:moveTo>
                      <a:pt x="1047641" y="1933343"/>
                    </a:moveTo>
                    <a:lnTo>
                      <a:pt x="0" y="0"/>
                    </a:lnTo>
                  </a:path>
                </a:pathLst>
              </a:custGeom>
              <a:ln w="7235"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09" name="Freeform: Shape 108">
                <a:extLst>
                  <a:ext uri="{FF2B5EF4-FFF2-40B4-BE49-F238E27FC236}">
                    <a16:creationId xmlns:a16="http://schemas.microsoft.com/office/drawing/2014/main" id="{8E309697-2430-47D6-B51B-8E6CD92B2A3D}"/>
                  </a:ext>
                </a:extLst>
              </p:cNvPr>
              <p:cNvSpPr/>
              <p:nvPr/>
            </p:nvSpPr>
            <p:spPr>
              <a:xfrm>
                <a:off x="4994194" y="3624889"/>
                <a:ext cx="1631727" cy="398867"/>
              </a:xfrm>
              <a:custGeom>
                <a:avLst/>
                <a:gdLst>
                  <a:gd name="connsiteX0" fmla="*/ 0 w 1631727"/>
                  <a:gd name="connsiteY0" fmla="*/ 0 h 398866"/>
                  <a:gd name="connsiteX1" fmla="*/ 1637311 w 1631727"/>
                  <a:gd name="connsiteY1" fmla="*/ 405466 h 398866"/>
                </a:gdLst>
                <a:ahLst/>
                <a:cxnLst>
                  <a:cxn ang="0">
                    <a:pos x="connsiteX0" y="connsiteY0"/>
                  </a:cxn>
                  <a:cxn ang="0">
                    <a:pos x="connsiteX1" y="connsiteY1"/>
                  </a:cxn>
                </a:cxnLst>
                <a:rect l="l" t="t" r="r" b="b"/>
                <a:pathLst>
                  <a:path w="1631727" h="398866">
                    <a:moveTo>
                      <a:pt x="0" y="0"/>
                    </a:moveTo>
                    <a:lnTo>
                      <a:pt x="1637311" y="405466"/>
                    </a:lnTo>
                  </a:path>
                </a:pathLst>
              </a:custGeom>
              <a:ln w="7235"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10" name="Freeform: Shape 109">
                <a:extLst>
                  <a:ext uri="{FF2B5EF4-FFF2-40B4-BE49-F238E27FC236}">
                    <a16:creationId xmlns:a16="http://schemas.microsoft.com/office/drawing/2014/main" id="{B21A2477-CD4E-4825-96B3-AA76A79C5198}"/>
                  </a:ext>
                </a:extLst>
              </p:cNvPr>
              <p:cNvSpPr/>
              <p:nvPr/>
            </p:nvSpPr>
            <p:spPr>
              <a:xfrm>
                <a:off x="4994194" y="3624889"/>
                <a:ext cx="1341642" cy="449632"/>
              </a:xfrm>
              <a:custGeom>
                <a:avLst/>
                <a:gdLst>
                  <a:gd name="connsiteX0" fmla="*/ 1345776 w 1341642"/>
                  <a:gd name="connsiteY0" fmla="*/ 452242 h 449631"/>
                  <a:gd name="connsiteX1" fmla="*/ 0 w 1341642"/>
                  <a:gd name="connsiteY1" fmla="*/ 0 h 449631"/>
                </a:gdLst>
                <a:ahLst/>
                <a:cxnLst>
                  <a:cxn ang="0">
                    <a:pos x="connsiteX0" y="connsiteY0"/>
                  </a:cxn>
                  <a:cxn ang="0">
                    <a:pos x="connsiteX1" y="connsiteY1"/>
                  </a:cxn>
                </a:cxnLst>
                <a:rect l="l" t="t" r="r" b="b"/>
                <a:pathLst>
                  <a:path w="1341642" h="449631">
                    <a:moveTo>
                      <a:pt x="1345776" y="452242"/>
                    </a:moveTo>
                    <a:lnTo>
                      <a:pt x="0" y="0"/>
                    </a:lnTo>
                  </a:path>
                </a:pathLst>
              </a:custGeom>
              <a:ln w="7235"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11" name="Freeform: Shape 110">
                <a:extLst>
                  <a:ext uri="{FF2B5EF4-FFF2-40B4-BE49-F238E27FC236}">
                    <a16:creationId xmlns:a16="http://schemas.microsoft.com/office/drawing/2014/main" id="{9016ED81-C46A-409C-AC8D-39789773331A}"/>
                  </a:ext>
                </a:extLst>
              </p:cNvPr>
              <p:cNvSpPr/>
              <p:nvPr/>
            </p:nvSpPr>
            <p:spPr>
              <a:xfrm>
                <a:off x="4040975" y="3206007"/>
                <a:ext cx="2335183" cy="580170"/>
              </a:xfrm>
              <a:custGeom>
                <a:avLst/>
                <a:gdLst>
                  <a:gd name="connsiteX0" fmla="*/ 0 w 2335182"/>
                  <a:gd name="connsiteY0" fmla="*/ 584086 h 580169"/>
                  <a:gd name="connsiteX1" fmla="*/ 2336561 w 2335182"/>
                  <a:gd name="connsiteY1" fmla="*/ 0 h 580169"/>
                </a:gdLst>
                <a:ahLst/>
                <a:cxnLst>
                  <a:cxn ang="0">
                    <a:pos x="connsiteX0" y="connsiteY0"/>
                  </a:cxn>
                  <a:cxn ang="0">
                    <a:pos x="connsiteX1" y="connsiteY1"/>
                  </a:cxn>
                </a:cxnLst>
                <a:rect l="l" t="t" r="r" b="b"/>
                <a:pathLst>
                  <a:path w="2335182" h="580169">
                    <a:moveTo>
                      <a:pt x="0" y="584086"/>
                    </a:moveTo>
                    <a:lnTo>
                      <a:pt x="2336561" y="0"/>
                    </a:lnTo>
                  </a:path>
                </a:pathLst>
              </a:custGeom>
              <a:ln w="7235"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12" name="Freeform: Shape 111">
                <a:extLst>
                  <a:ext uri="{FF2B5EF4-FFF2-40B4-BE49-F238E27FC236}">
                    <a16:creationId xmlns:a16="http://schemas.microsoft.com/office/drawing/2014/main" id="{92B22127-93C2-454C-9C05-5CFDE6C8211C}"/>
                  </a:ext>
                </a:extLst>
              </p:cNvPr>
              <p:cNvSpPr/>
              <p:nvPr/>
            </p:nvSpPr>
            <p:spPr>
              <a:xfrm>
                <a:off x="4040975" y="2707496"/>
                <a:ext cx="1871047" cy="1080566"/>
              </a:xfrm>
              <a:custGeom>
                <a:avLst/>
                <a:gdLst>
                  <a:gd name="connsiteX0" fmla="*/ 1878154 w 1871047"/>
                  <a:gd name="connsiteY0" fmla="*/ 0 h 1080566"/>
                  <a:gd name="connsiteX1" fmla="*/ 0 w 1871047"/>
                  <a:gd name="connsiteY1" fmla="*/ 1082597 h 1080566"/>
                </a:gdLst>
                <a:ahLst/>
                <a:cxnLst>
                  <a:cxn ang="0">
                    <a:pos x="connsiteX0" y="connsiteY0"/>
                  </a:cxn>
                  <a:cxn ang="0">
                    <a:pos x="connsiteX1" y="connsiteY1"/>
                  </a:cxn>
                </a:cxnLst>
                <a:rect l="l" t="t" r="r" b="b"/>
                <a:pathLst>
                  <a:path w="1871047" h="1080566">
                    <a:moveTo>
                      <a:pt x="1878154" y="0"/>
                    </a:moveTo>
                    <a:lnTo>
                      <a:pt x="0" y="1082597"/>
                    </a:lnTo>
                  </a:path>
                </a:pathLst>
              </a:custGeom>
              <a:ln w="7235"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13" name="Freeform: Shape 112">
                <a:extLst>
                  <a:ext uri="{FF2B5EF4-FFF2-40B4-BE49-F238E27FC236}">
                    <a16:creationId xmlns:a16="http://schemas.microsoft.com/office/drawing/2014/main" id="{0E848A17-6FED-4FC7-BEF4-0FB4AA362766}"/>
                  </a:ext>
                </a:extLst>
              </p:cNvPr>
              <p:cNvSpPr/>
              <p:nvPr/>
            </p:nvSpPr>
            <p:spPr>
              <a:xfrm>
                <a:off x="4994194" y="2430175"/>
                <a:ext cx="514901" cy="1189348"/>
              </a:xfrm>
              <a:custGeom>
                <a:avLst/>
                <a:gdLst>
                  <a:gd name="connsiteX0" fmla="*/ 0 w 514900"/>
                  <a:gd name="connsiteY0" fmla="*/ 1194715 h 1189348"/>
                  <a:gd name="connsiteX1" fmla="*/ 516714 w 514900"/>
                  <a:gd name="connsiteY1" fmla="*/ 0 h 1189348"/>
                </a:gdLst>
                <a:ahLst/>
                <a:cxnLst>
                  <a:cxn ang="0">
                    <a:pos x="connsiteX0" y="connsiteY0"/>
                  </a:cxn>
                  <a:cxn ang="0">
                    <a:pos x="connsiteX1" y="connsiteY1"/>
                  </a:cxn>
                </a:cxnLst>
                <a:rect l="l" t="t" r="r" b="b"/>
                <a:pathLst>
                  <a:path w="514900" h="1189348">
                    <a:moveTo>
                      <a:pt x="0" y="1194715"/>
                    </a:moveTo>
                    <a:lnTo>
                      <a:pt x="516714" y="0"/>
                    </a:lnTo>
                  </a:path>
                </a:pathLst>
              </a:custGeom>
              <a:ln w="7235"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14" name="Freeform: Shape 113">
                <a:extLst>
                  <a:ext uri="{FF2B5EF4-FFF2-40B4-BE49-F238E27FC236}">
                    <a16:creationId xmlns:a16="http://schemas.microsoft.com/office/drawing/2014/main" id="{622F3115-B684-4292-AC24-B6924A4663E7}"/>
                  </a:ext>
                </a:extLst>
              </p:cNvPr>
              <p:cNvSpPr/>
              <p:nvPr/>
            </p:nvSpPr>
            <p:spPr>
              <a:xfrm>
                <a:off x="4705850" y="3135734"/>
                <a:ext cx="65269" cy="65269"/>
              </a:xfrm>
              <a:custGeom>
                <a:avLst/>
                <a:gdLst>
                  <a:gd name="connsiteX0" fmla="*/ 68315 w 65269"/>
                  <a:gd name="connsiteY0" fmla="*/ 34157 h 65269"/>
                  <a:gd name="connsiteX1" fmla="*/ 34157 w 65269"/>
                  <a:gd name="connsiteY1" fmla="*/ 68315 h 65269"/>
                  <a:gd name="connsiteX2" fmla="*/ 0 w 65269"/>
                  <a:gd name="connsiteY2" fmla="*/ 34157 h 65269"/>
                  <a:gd name="connsiteX3" fmla="*/ 34157 w 65269"/>
                  <a:gd name="connsiteY3" fmla="*/ 0 h 65269"/>
                  <a:gd name="connsiteX4" fmla="*/ 68315 w 65269"/>
                  <a:gd name="connsiteY4" fmla="*/ 34157 h 652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69" h="65269">
                    <a:moveTo>
                      <a:pt x="68315" y="34157"/>
                    </a:moveTo>
                    <a:cubicBezTo>
                      <a:pt x="68315" y="53022"/>
                      <a:pt x="53022" y="68315"/>
                      <a:pt x="34157" y="68315"/>
                    </a:cubicBezTo>
                    <a:cubicBezTo>
                      <a:pt x="15293" y="68315"/>
                      <a:pt x="0" y="53022"/>
                      <a:pt x="0" y="34157"/>
                    </a:cubicBezTo>
                    <a:cubicBezTo>
                      <a:pt x="0" y="15293"/>
                      <a:pt x="15293" y="0"/>
                      <a:pt x="34157" y="0"/>
                    </a:cubicBezTo>
                    <a:cubicBezTo>
                      <a:pt x="53022" y="0"/>
                      <a:pt x="68315" y="15293"/>
                      <a:pt x="68315" y="34157"/>
                    </a:cubicBezTo>
                    <a:close/>
                  </a:path>
                </a:pathLst>
              </a:custGeom>
              <a:solidFill>
                <a:schemeClr val="accent2"/>
              </a:solidFill>
              <a:ln w="7235"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15" name="Freeform: Shape 114">
                <a:extLst>
                  <a:ext uri="{FF2B5EF4-FFF2-40B4-BE49-F238E27FC236}">
                    <a16:creationId xmlns:a16="http://schemas.microsoft.com/office/drawing/2014/main" id="{22AA3F72-9CA3-49B9-A01E-AF8BE09DCC61}"/>
                  </a:ext>
                </a:extLst>
              </p:cNvPr>
              <p:cNvSpPr/>
              <p:nvPr/>
            </p:nvSpPr>
            <p:spPr>
              <a:xfrm>
                <a:off x="4960037" y="3590732"/>
                <a:ext cx="65269" cy="65269"/>
              </a:xfrm>
              <a:custGeom>
                <a:avLst/>
                <a:gdLst>
                  <a:gd name="connsiteX0" fmla="*/ 68315 w 65269"/>
                  <a:gd name="connsiteY0" fmla="*/ 34158 h 65269"/>
                  <a:gd name="connsiteX1" fmla="*/ 34157 w 65269"/>
                  <a:gd name="connsiteY1" fmla="*/ 68315 h 65269"/>
                  <a:gd name="connsiteX2" fmla="*/ 0 w 65269"/>
                  <a:gd name="connsiteY2" fmla="*/ 34158 h 65269"/>
                  <a:gd name="connsiteX3" fmla="*/ 34157 w 65269"/>
                  <a:gd name="connsiteY3" fmla="*/ 0 h 65269"/>
                  <a:gd name="connsiteX4" fmla="*/ 68315 w 65269"/>
                  <a:gd name="connsiteY4" fmla="*/ 34158 h 652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69" h="65269">
                    <a:moveTo>
                      <a:pt x="68315" y="34158"/>
                    </a:moveTo>
                    <a:cubicBezTo>
                      <a:pt x="68315" y="53022"/>
                      <a:pt x="53022" y="68315"/>
                      <a:pt x="34157" y="68315"/>
                    </a:cubicBezTo>
                    <a:cubicBezTo>
                      <a:pt x="15293" y="68315"/>
                      <a:pt x="0" y="53022"/>
                      <a:pt x="0" y="34158"/>
                    </a:cubicBezTo>
                    <a:cubicBezTo>
                      <a:pt x="0" y="15293"/>
                      <a:pt x="15293" y="0"/>
                      <a:pt x="34157" y="0"/>
                    </a:cubicBezTo>
                    <a:cubicBezTo>
                      <a:pt x="53022" y="0"/>
                      <a:pt x="68315" y="15293"/>
                      <a:pt x="68315" y="34158"/>
                    </a:cubicBezTo>
                    <a:close/>
                  </a:path>
                </a:pathLst>
              </a:custGeom>
              <a:solidFill>
                <a:schemeClr val="accent2"/>
              </a:solidFill>
              <a:ln w="7235"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16" name="Freeform: Shape 115">
                <a:extLst>
                  <a:ext uri="{FF2B5EF4-FFF2-40B4-BE49-F238E27FC236}">
                    <a16:creationId xmlns:a16="http://schemas.microsoft.com/office/drawing/2014/main" id="{14E0705E-8019-4806-94CB-582D1EDFB581}"/>
                  </a:ext>
                </a:extLst>
              </p:cNvPr>
              <p:cNvSpPr/>
              <p:nvPr/>
            </p:nvSpPr>
            <p:spPr>
              <a:xfrm>
                <a:off x="5722380" y="4097800"/>
                <a:ext cx="65269" cy="65269"/>
              </a:xfrm>
              <a:custGeom>
                <a:avLst/>
                <a:gdLst>
                  <a:gd name="connsiteX0" fmla="*/ 68315 w 65269"/>
                  <a:gd name="connsiteY0" fmla="*/ 34158 h 65269"/>
                  <a:gd name="connsiteX1" fmla="*/ 34157 w 65269"/>
                  <a:gd name="connsiteY1" fmla="*/ 68315 h 65269"/>
                  <a:gd name="connsiteX2" fmla="*/ 0 w 65269"/>
                  <a:gd name="connsiteY2" fmla="*/ 34158 h 65269"/>
                  <a:gd name="connsiteX3" fmla="*/ 34157 w 65269"/>
                  <a:gd name="connsiteY3" fmla="*/ 0 h 65269"/>
                  <a:gd name="connsiteX4" fmla="*/ 68315 w 65269"/>
                  <a:gd name="connsiteY4" fmla="*/ 34158 h 652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69" h="65269">
                    <a:moveTo>
                      <a:pt x="68315" y="34158"/>
                    </a:moveTo>
                    <a:cubicBezTo>
                      <a:pt x="68315" y="53022"/>
                      <a:pt x="53022" y="68315"/>
                      <a:pt x="34157" y="68315"/>
                    </a:cubicBezTo>
                    <a:cubicBezTo>
                      <a:pt x="15293" y="68315"/>
                      <a:pt x="0" y="53022"/>
                      <a:pt x="0" y="34158"/>
                    </a:cubicBezTo>
                    <a:cubicBezTo>
                      <a:pt x="0" y="15293"/>
                      <a:pt x="15293" y="0"/>
                      <a:pt x="34157" y="0"/>
                    </a:cubicBezTo>
                    <a:cubicBezTo>
                      <a:pt x="53022" y="0"/>
                      <a:pt x="68315" y="15293"/>
                      <a:pt x="68315" y="34158"/>
                    </a:cubicBezTo>
                    <a:close/>
                  </a:path>
                </a:pathLst>
              </a:custGeom>
              <a:solidFill>
                <a:schemeClr val="accent2"/>
              </a:solidFill>
              <a:ln w="7235"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17" name="Freeform: Shape 116">
                <a:extLst>
                  <a:ext uri="{FF2B5EF4-FFF2-40B4-BE49-F238E27FC236}">
                    <a16:creationId xmlns:a16="http://schemas.microsoft.com/office/drawing/2014/main" id="{FAD06C9D-6EF1-4D60-B7A8-4473DC47C464}"/>
                  </a:ext>
                </a:extLst>
              </p:cNvPr>
              <p:cNvSpPr/>
              <p:nvPr/>
            </p:nvSpPr>
            <p:spPr>
              <a:xfrm>
                <a:off x="6305813" y="4042974"/>
                <a:ext cx="65269" cy="65269"/>
              </a:xfrm>
              <a:custGeom>
                <a:avLst/>
                <a:gdLst>
                  <a:gd name="connsiteX0" fmla="*/ 68315 w 65269"/>
                  <a:gd name="connsiteY0" fmla="*/ 34158 h 65269"/>
                  <a:gd name="connsiteX1" fmla="*/ 34157 w 65269"/>
                  <a:gd name="connsiteY1" fmla="*/ 68315 h 65269"/>
                  <a:gd name="connsiteX2" fmla="*/ 0 w 65269"/>
                  <a:gd name="connsiteY2" fmla="*/ 34158 h 65269"/>
                  <a:gd name="connsiteX3" fmla="*/ 34157 w 65269"/>
                  <a:gd name="connsiteY3" fmla="*/ 0 h 65269"/>
                  <a:gd name="connsiteX4" fmla="*/ 68315 w 65269"/>
                  <a:gd name="connsiteY4" fmla="*/ 34158 h 652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69" h="65269">
                    <a:moveTo>
                      <a:pt x="68315" y="34158"/>
                    </a:moveTo>
                    <a:cubicBezTo>
                      <a:pt x="68315" y="53022"/>
                      <a:pt x="53022" y="68315"/>
                      <a:pt x="34157" y="68315"/>
                    </a:cubicBezTo>
                    <a:cubicBezTo>
                      <a:pt x="15293" y="68315"/>
                      <a:pt x="0" y="53022"/>
                      <a:pt x="0" y="34158"/>
                    </a:cubicBezTo>
                    <a:cubicBezTo>
                      <a:pt x="0" y="15293"/>
                      <a:pt x="15293" y="0"/>
                      <a:pt x="34157" y="0"/>
                    </a:cubicBezTo>
                    <a:cubicBezTo>
                      <a:pt x="53022" y="0"/>
                      <a:pt x="68315" y="15293"/>
                      <a:pt x="68315" y="34158"/>
                    </a:cubicBezTo>
                    <a:close/>
                  </a:path>
                </a:pathLst>
              </a:custGeom>
              <a:solidFill>
                <a:schemeClr val="accent2"/>
              </a:solidFill>
              <a:ln w="7235"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18" name="Freeform: Shape 117">
                <a:extLst>
                  <a:ext uri="{FF2B5EF4-FFF2-40B4-BE49-F238E27FC236}">
                    <a16:creationId xmlns:a16="http://schemas.microsoft.com/office/drawing/2014/main" id="{D727EB5D-3535-4D57-803E-5715AFE5E49F}"/>
                  </a:ext>
                </a:extLst>
              </p:cNvPr>
              <p:cNvSpPr/>
              <p:nvPr/>
            </p:nvSpPr>
            <p:spPr>
              <a:xfrm>
                <a:off x="6594012" y="3996198"/>
                <a:ext cx="65269" cy="65269"/>
              </a:xfrm>
              <a:custGeom>
                <a:avLst/>
                <a:gdLst>
                  <a:gd name="connsiteX0" fmla="*/ 68315 w 65269"/>
                  <a:gd name="connsiteY0" fmla="*/ 34157 h 65269"/>
                  <a:gd name="connsiteX1" fmla="*/ 34158 w 65269"/>
                  <a:gd name="connsiteY1" fmla="*/ 68315 h 65269"/>
                  <a:gd name="connsiteX2" fmla="*/ 0 w 65269"/>
                  <a:gd name="connsiteY2" fmla="*/ 34157 h 65269"/>
                  <a:gd name="connsiteX3" fmla="*/ 34158 w 65269"/>
                  <a:gd name="connsiteY3" fmla="*/ 0 h 65269"/>
                  <a:gd name="connsiteX4" fmla="*/ 68315 w 65269"/>
                  <a:gd name="connsiteY4" fmla="*/ 34157 h 652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69" h="65269">
                    <a:moveTo>
                      <a:pt x="68315" y="34157"/>
                    </a:moveTo>
                    <a:cubicBezTo>
                      <a:pt x="68315" y="53022"/>
                      <a:pt x="53022" y="68315"/>
                      <a:pt x="34158" y="68315"/>
                    </a:cubicBezTo>
                    <a:cubicBezTo>
                      <a:pt x="15293" y="68315"/>
                      <a:pt x="0" y="53022"/>
                      <a:pt x="0" y="34157"/>
                    </a:cubicBezTo>
                    <a:cubicBezTo>
                      <a:pt x="0" y="15293"/>
                      <a:pt x="15293" y="0"/>
                      <a:pt x="34158" y="0"/>
                    </a:cubicBezTo>
                    <a:cubicBezTo>
                      <a:pt x="53022" y="0"/>
                      <a:pt x="68315" y="15293"/>
                      <a:pt x="68315" y="34157"/>
                    </a:cubicBezTo>
                    <a:close/>
                  </a:path>
                </a:pathLst>
              </a:custGeom>
              <a:solidFill>
                <a:schemeClr val="accent2"/>
              </a:solidFill>
              <a:ln w="7235"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19" name="Freeform: Shape 118">
                <a:extLst>
                  <a:ext uri="{FF2B5EF4-FFF2-40B4-BE49-F238E27FC236}">
                    <a16:creationId xmlns:a16="http://schemas.microsoft.com/office/drawing/2014/main" id="{FE1D35C6-22F3-4621-8802-BBFFF96E194A}"/>
                  </a:ext>
                </a:extLst>
              </p:cNvPr>
              <p:cNvSpPr/>
              <p:nvPr/>
            </p:nvSpPr>
            <p:spPr>
              <a:xfrm>
                <a:off x="6595100" y="3547582"/>
                <a:ext cx="65269" cy="65269"/>
              </a:xfrm>
              <a:custGeom>
                <a:avLst/>
                <a:gdLst>
                  <a:gd name="connsiteX0" fmla="*/ 68315 w 65269"/>
                  <a:gd name="connsiteY0" fmla="*/ 34158 h 65269"/>
                  <a:gd name="connsiteX1" fmla="*/ 34158 w 65269"/>
                  <a:gd name="connsiteY1" fmla="*/ 68315 h 65269"/>
                  <a:gd name="connsiteX2" fmla="*/ 0 w 65269"/>
                  <a:gd name="connsiteY2" fmla="*/ 34158 h 65269"/>
                  <a:gd name="connsiteX3" fmla="*/ 34158 w 65269"/>
                  <a:gd name="connsiteY3" fmla="*/ 0 h 65269"/>
                  <a:gd name="connsiteX4" fmla="*/ 68315 w 65269"/>
                  <a:gd name="connsiteY4" fmla="*/ 34158 h 652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69" h="65269">
                    <a:moveTo>
                      <a:pt x="68315" y="34158"/>
                    </a:moveTo>
                    <a:cubicBezTo>
                      <a:pt x="68315" y="53022"/>
                      <a:pt x="53022" y="68315"/>
                      <a:pt x="34158" y="68315"/>
                    </a:cubicBezTo>
                    <a:cubicBezTo>
                      <a:pt x="15293" y="68315"/>
                      <a:pt x="0" y="53022"/>
                      <a:pt x="0" y="34158"/>
                    </a:cubicBezTo>
                    <a:cubicBezTo>
                      <a:pt x="0" y="15293"/>
                      <a:pt x="15293" y="0"/>
                      <a:pt x="34158" y="0"/>
                    </a:cubicBezTo>
                    <a:cubicBezTo>
                      <a:pt x="53022" y="0"/>
                      <a:pt x="68315" y="15293"/>
                      <a:pt x="68315" y="34158"/>
                    </a:cubicBezTo>
                    <a:close/>
                  </a:path>
                </a:pathLst>
              </a:custGeom>
              <a:solidFill>
                <a:schemeClr val="accent2"/>
              </a:solidFill>
              <a:ln w="7235"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20" name="Freeform: Shape 119">
                <a:extLst>
                  <a:ext uri="{FF2B5EF4-FFF2-40B4-BE49-F238E27FC236}">
                    <a16:creationId xmlns:a16="http://schemas.microsoft.com/office/drawing/2014/main" id="{BBB275BD-C6BA-41D4-B84C-407C22F415EB}"/>
                  </a:ext>
                </a:extLst>
              </p:cNvPr>
              <p:cNvSpPr/>
              <p:nvPr/>
            </p:nvSpPr>
            <p:spPr>
              <a:xfrm>
                <a:off x="6339898" y="3172357"/>
                <a:ext cx="65269" cy="65269"/>
              </a:xfrm>
              <a:custGeom>
                <a:avLst/>
                <a:gdLst>
                  <a:gd name="connsiteX0" fmla="*/ 68315 w 65269"/>
                  <a:gd name="connsiteY0" fmla="*/ 34158 h 65269"/>
                  <a:gd name="connsiteX1" fmla="*/ 34158 w 65269"/>
                  <a:gd name="connsiteY1" fmla="*/ 68315 h 65269"/>
                  <a:gd name="connsiteX2" fmla="*/ 0 w 65269"/>
                  <a:gd name="connsiteY2" fmla="*/ 34158 h 65269"/>
                  <a:gd name="connsiteX3" fmla="*/ 34158 w 65269"/>
                  <a:gd name="connsiteY3" fmla="*/ 0 h 65269"/>
                  <a:gd name="connsiteX4" fmla="*/ 68315 w 65269"/>
                  <a:gd name="connsiteY4" fmla="*/ 34158 h 652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69" h="65269">
                    <a:moveTo>
                      <a:pt x="68315" y="34158"/>
                    </a:moveTo>
                    <a:cubicBezTo>
                      <a:pt x="68315" y="53022"/>
                      <a:pt x="53022" y="68315"/>
                      <a:pt x="34158" y="68315"/>
                    </a:cubicBezTo>
                    <a:cubicBezTo>
                      <a:pt x="15293" y="68315"/>
                      <a:pt x="0" y="53022"/>
                      <a:pt x="0" y="34158"/>
                    </a:cubicBezTo>
                    <a:cubicBezTo>
                      <a:pt x="0" y="15293"/>
                      <a:pt x="15293" y="0"/>
                      <a:pt x="34158" y="0"/>
                    </a:cubicBezTo>
                    <a:cubicBezTo>
                      <a:pt x="53022" y="0"/>
                      <a:pt x="68315" y="15293"/>
                      <a:pt x="68315" y="34158"/>
                    </a:cubicBezTo>
                    <a:close/>
                  </a:path>
                </a:pathLst>
              </a:custGeom>
              <a:solidFill>
                <a:schemeClr val="accent2"/>
              </a:solidFill>
              <a:ln w="7235"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21" name="Freeform: Shape 120">
                <a:extLst>
                  <a:ext uri="{FF2B5EF4-FFF2-40B4-BE49-F238E27FC236}">
                    <a16:creationId xmlns:a16="http://schemas.microsoft.com/office/drawing/2014/main" id="{E0191FFA-1C30-44B2-8445-061F2D17D7B5}"/>
                  </a:ext>
                </a:extLst>
              </p:cNvPr>
              <p:cNvSpPr/>
              <p:nvPr/>
            </p:nvSpPr>
            <p:spPr>
              <a:xfrm>
                <a:off x="5883159" y="2673338"/>
                <a:ext cx="65269" cy="65269"/>
              </a:xfrm>
              <a:custGeom>
                <a:avLst/>
                <a:gdLst>
                  <a:gd name="connsiteX0" fmla="*/ 68315 w 65269"/>
                  <a:gd name="connsiteY0" fmla="*/ 34158 h 65269"/>
                  <a:gd name="connsiteX1" fmla="*/ 34158 w 65269"/>
                  <a:gd name="connsiteY1" fmla="*/ 68315 h 65269"/>
                  <a:gd name="connsiteX2" fmla="*/ 0 w 65269"/>
                  <a:gd name="connsiteY2" fmla="*/ 34158 h 65269"/>
                  <a:gd name="connsiteX3" fmla="*/ 34158 w 65269"/>
                  <a:gd name="connsiteY3" fmla="*/ 0 h 65269"/>
                  <a:gd name="connsiteX4" fmla="*/ 68315 w 65269"/>
                  <a:gd name="connsiteY4" fmla="*/ 34158 h 652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69" h="65269">
                    <a:moveTo>
                      <a:pt x="68315" y="34158"/>
                    </a:moveTo>
                    <a:cubicBezTo>
                      <a:pt x="68315" y="53022"/>
                      <a:pt x="53022" y="68315"/>
                      <a:pt x="34158" y="68315"/>
                    </a:cubicBezTo>
                    <a:cubicBezTo>
                      <a:pt x="15293" y="68315"/>
                      <a:pt x="0" y="53022"/>
                      <a:pt x="0" y="34158"/>
                    </a:cubicBezTo>
                    <a:cubicBezTo>
                      <a:pt x="0" y="15293"/>
                      <a:pt x="15293" y="0"/>
                      <a:pt x="34158" y="0"/>
                    </a:cubicBezTo>
                    <a:cubicBezTo>
                      <a:pt x="53022" y="0"/>
                      <a:pt x="68315" y="15293"/>
                      <a:pt x="68315" y="34158"/>
                    </a:cubicBezTo>
                    <a:close/>
                  </a:path>
                </a:pathLst>
              </a:custGeom>
              <a:solidFill>
                <a:schemeClr val="accent2"/>
              </a:solidFill>
              <a:ln w="7235"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22" name="Freeform: Shape 121">
                <a:extLst>
                  <a:ext uri="{FF2B5EF4-FFF2-40B4-BE49-F238E27FC236}">
                    <a16:creationId xmlns:a16="http://schemas.microsoft.com/office/drawing/2014/main" id="{6E3BB260-7BF0-414A-AF66-4658F8E16F4F}"/>
                  </a:ext>
                </a:extLst>
              </p:cNvPr>
              <p:cNvSpPr/>
              <p:nvPr/>
            </p:nvSpPr>
            <p:spPr>
              <a:xfrm>
                <a:off x="5476750" y="2396017"/>
                <a:ext cx="65269" cy="65269"/>
              </a:xfrm>
              <a:custGeom>
                <a:avLst/>
                <a:gdLst>
                  <a:gd name="connsiteX0" fmla="*/ 68315 w 65269"/>
                  <a:gd name="connsiteY0" fmla="*/ 34158 h 65269"/>
                  <a:gd name="connsiteX1" fmla="*/ 34157 w 65269"/>
                  <a:gd name="connsiteY1" fmla="*/ 68315 h 65269"/>
                  <a:gd name="connsiteX2" fmla="*/ 0 w 65269"/>
                  <a:gd name="connsiteY2" fmla="*/ 34158 h 65269"/>
                  <a:gd name="connsiteX3" fmla="*/ 34157 w 65269"/>
                  <a:gd name="connsiteY3" fmla="*/ 0 h 65269"/>
                  <a:gd name="connsiteX4" fmla="*/ 68315 w 65269"/>
                  <a:gd name="connsiteY4" fmla="*/ 34158 h 652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69" h="65269">
                    <a:moveTo>
                      <a:pt x="68315" y="34158"/>
                    </a:moveTo>
                    <a:cubicBezTo>
                      <a:pt x="68315" y="53022"/>
                      <a:pt x="53022" y="68315"/>
                      <a:pt x="34157" y="68315"/>
                    </a:cubicBezTo>
                    <a:cubicBezTo>
                      <a:pt x="15293" y="68315"/>
                      <a:pt x="0" y="53022"/>
                      <a:pt x="0" y="34158"/>
                    </a:cubicBezTo>
                    <a:cubicBezTo>
                      <a:pt x="0" y="15293"/>
                      <a:pt x="15293" y="0"/>
                      <a:pt x="34157" y="0"/>
                    </a:cubicBezTo>
                    <a:cubicBezTo>
                      <a:pt x="53022" y="0"/>
                      <a:pt x="68315" y="15293"/>
                      <a:pt x="68315" y="34158"/>
                    </a:cubicBezTo>
                    <a:close/>
                  </a:path>
                </a:pathLst>
              </a:custGeom>
              <a:solidFill>
                <a:schemeClr val="accent2"/>
              </a:solidFill>
              <a:ln w="7235"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23" name="Freeform: Shape 122">
                <a:extLst>
                  <a:ext uri="{FF2B5EF4-FFF2-40B4-BE49-F238E27FC236}">
                    <a16:creationId xmlns:a16="http://schemas.microsoft.com/office/drawing/2014/main" id="{53ED103C-28CD-494D-B740-68B2DA0C3D8F}"/>
                  </a:ext>
                </a:extLst>
              </p:cNvPr>
              <p:cNvSpPr/>
              <p:nvPr/>
            </p:nvSpPr>
            <p:spPr>
              <a:xfrm>
                <a:off x="5382908" y="3097225"/>
                <a:ext cx="65269" cy="65269"/>
              </a:xfrm>
              <a:custGeom>
                <a:avLst/>
                <a:gdLst>
                  <a:gd name="connsiteX0" fmla="*/ 68315 w 65269"/>
                  <a:gd name="connsiteY0" fmla="*/ 34158 h 65269"/>
                  <a:gd name="connsiteX1" fmla="*/ 34157 w 65269"/>
                  <a:gd name="connsiteY1" fmla="*/ 68315 h 65269"/>
                  <a:gd name="connsiteX2" fmla="*/ 0 w 65269"/>
                  <a:gd name="connsiteY2" fmla="*/ 34158 h 65269"/>
                  <a:gd name="connsiteX3" fmla="*/ 34157 w 65269"/>
                  <a:gd name="connsiteY3" fmla="*/ 0 h 65269"/>
                  <a:gd name="connsiteX4" fmla="*/ 68315 w 65269"/>
                  <a:gd name="connsiteY4" fmla="*/ 34158 h 652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69" h="65269">
                    <a:moveTo>
                      <a:pt x="68315" y="34158"/>
                    </a:moveTo>
                    <a:cubicBezTo>
                      <a:pt x="68315" y="53022"/>
                      <a:pt x="53022" y="68315"/>
                      <a:pt x="34157" y="68315"/>
                    </a:cubicBezTo>
                    <a:cubicBezTo>
                      <a:pt x="15293" y="68315"/>
                      <a:pt x="0" y="53022"/>
                      <a:pt x="0" y="34158"/>
                    </a:cubicBezTo>
                    <a:cubicBezTo>
                      <a:pt x="0" y="15293"/>
                      <a:pt x="15293" y="0"/>
                      <a:pt x="34157" y="0"/>
                    </a:cubicBezTo>
                    <a:cubicBezTo>
                      <a:pt x="53022" y="0"/>
                      <a:pt x="68315" y="15293"/>
                      <a:pt x="68315" y="34158"/>
                    </a:cubicBezTo>
                    <a:close/>
                  </a:path>
                </a:pathLst>
              </a:custGeom>
              <a:solidFill>
                <a:schemeClr val="accent2"/>
              </a:solidFill>
              <a:ln w="7235"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24" name="Freeform: Shape 123">
                <a:extLst>
                  <a:ext uri="{FF2B5EF4-FFF2-40B4-BE49-F238E27FC236}">
                    <a16:creationId xmlns:a16="http://schemas.microsoft.com/office/drawing/2014/main" id="{47780B5C-5EFC-4D7E-98A0-36E61F0695AD}"/>
                  </a:ext>
                </a:extLst>
              </p:cNvPr>
              <p:cNvSpPr/>
              <p:nvPr/>
            </p:nvSpPr>
            <p:spPr>
              <a:xfrm>
                <a:off x="5998540" y="3387455"/>
                <a:ext cx="65269" cy="65269"/>
              </a:xfrm>
              <a:custGeom>
                <a:avLst/>
                <a:gdLst>
                  <a:gd name="connsiteX0" fmla="*/ 68315 w 65269"/>
                  <a:gd name="connsiteY0" fmla="*/ 34158 h 65269"/>
                  <a:gd name="connsiteX1" fmla="*/ 34158 w 65269"/>
                  <a:gd name="connsiteY1" fmla="*/ 68315 h 65269"/>
                  <a:gd name="connsiteX2" fmla="*/ 0 w 65269"/>
                  <a:gd name="connsiteY2" fmla="*/ 34158 h 65269"/>
                  <a:gd name="connsiteX3" fmla="*/ 34158 w 65269"/>
                  <a:gd name="connsiteY3" fmla="*/ 0 h 65269"/>
                  <a:gd name="connsiteX4" fmla="*/ 68315 w 65269"/>
                  <a:gd name="connsiteY4" fmla="*/ 34158 h 652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69" h="65269">
                    <a:moveTo>
                      <a:pt x="68315" y="34158"/>
                    </a:moveTo>
                    <a:cubicBezTo>
                      <a:pt x="68315" y="53022"/>
                      <a:pt x="53022" y="68315"/>
                      <a:pt x="34158" y="68315"/>
                    </a:cubicBezTo>
                    <a:cubicBezTo>
                      <a:pt x="15293" y="68315"/>
                      <a:pt x="0" y="53022"/>
                      <a:pt x="0" y="34158"/>
                    </a:cubicBezTo>
                    <a:cubicBezTo>
                      <a:pt x="0" y="15293"/>
                      <a:pt x="15293" y="0"/>
                      <a:pt x="34158" y="0"/>
                    </a:cubicBezTo>
                    <a:cubicBezTo>
                      <a:pt x="53022" y="0"/>
                      <a:pt x="68315" y="15293"/>
                      <a:pt x="68315" y="34158"/>
                    </a:cubicBezTo>
                    <a:close/>
                  </a:path>
                </a:pathLst>
              </a:custGeom>
              <a:solidFill>
                <a:schemeClr val="accent2"/>
              </a:solidFill>
              <a:ln w="7235"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25" name="Freeform: Shape 124">
                <a:extLst>
                  <a:ext uri="{FF2B5EF4-FFF2-40B4-BE49-F238E27FC236}">
                    <a16:creationId xmlns:a16="http://schemas.microsoft.com/office/drawing/2014/main" id="{12ED0E55-501B-4483-B2D4-325619320736}"/>
                  </a:ext>
                </a:extLst>
              </p:cNvPr>
              <p:cNvSpPr/>
              <p:nvPr/>
            </p:nvSpPr>
            <p:spPr>
              <a:xfrm>
                <a:off x="5193700" y="2593347"/>
                <a:ext cx="65269" cy="65269"/>
              </a:xfrm>
              <a:custGeom>
                <a:avLst/>
                <a:gdLst>
                  <a:gd name="connsiteX0" fmla="*/ 68315 w 65269"/>
                  <a:gd name="connsiteY0" fmla="*/ 34158 h 65269"/>
                  <a:gd name="connsiteX1" fmla="*/ 34157 w 65269"/>
                  <a:gd name="connsiteY1" fmla="*/ 68315 h 65269"/>
                  <a:gd name="connsiteX2" fmla="*/ 0 w 65269"/>
                  <a:gd name="connsiteY2" fmla="*/ 34158 h 65269"/>
                  <a:gd name="connsiteX3" fmla="*/ 34157 w 65269"/>
                  <a:gd name="connsiteY3" fmla="*/ 0 h 65269"/>
                  <a:gd name="connsiteX4" fmla="*/ 68315 w 65269"/>
                  <a:gd name="connsiteY4" fmla="*/ 34158 h 652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69" h="65269">
                    <a:moveTo>
                      <a:pt x="68315" y="34158"/>
                    </a:moveTo>
                    <a:cubicBezTo>
                      <a:pt x="68315" y="53022"/>
                      <a:pt x="53022" y="68315"/>
                      <a:pt x="34157" y="68315"/>
                    </a:cubicBezTo>
                    <a:cubicBezTo>
                      <a:pt x="15293" y="68315"/>
                      <a:pt x="0" y="53022"/>
                      <a:pt x="0" y="34158"/>
                    </a:cubicBezTo>
                    <a:cubicBezTo>
                      <a:pt x="0" y="15293"/>
                      <a:pt x="15293" y="0"/>
                      <a:pt x="34157" y="0"/>
                    </a:cubicBezTo>
                    <a:cubicBezTo>
                      <a:pt x="53022" y="0"/>
                      <a:pt x="68315" y="15293"/>
                      <a:pt x="68315" y="34158"/>
                    </a:cubicBezTo>
                    <a:close/>
                  </a:path>
                </a:pathLst>
              </a:custGeom>
              <a:solidFill>
                <a:schemeClr val="accent2"/>
              </a:solidFill>
              <a:ln w="7235"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26" name="Freeform: Shape 125">
                <a:extLst>
                  <a:ext uri="{FF2B5EF4-FFF2-40B4-BE49-F238E27FC236}">
                    <a16:creationId xmlns:a16="http://schemas.microsoft.com/office/drawing/2014/main" id="{F7386DBC-83F8-423C-8D68-4A27E6F68F32}"/>
                  </a:ext>
                </a:extLst>
              </p:cNvPr>
              <p:cNvSpPr/>
              <p:nvPr/>
            </p:nvSpPr>
            <p:spPr>
              <a:xfrm>
                <a:off x="4674738" y="2166850"/>
                <a:ext cx="65269" cy="65269"/>
              </a:xfrm>
              <a:custGeom>
                <a:avLst/>
                <a:gdLst>
                  <a:gd name="connsiteX0" fmla="*/ 68315 w 65269"/>
                  <a:gd name="connsiteY0" fmla="*/ 34158 h 65269"/>
                  <a:gd name="connsiteX1" fmla="*/ 34157 w 65269"/>
                  <a:gd name="connsiteY1" fmla="*/ 68315 h 65269"/>
                  <a:gd name="connsiteX2" fmla="*/ 0 w 65269"/>
                  <a:gd name="connsiteY2" fmla="*/ 34158 h 65269"/>
                  <a:gd name="connsiteX3" fmla="*/ 34157 w 65269"/>
                  <a:gd name="connsiteY3" fmla="*/ 0 h 65269"/>
                  <a:gd name="connsiteX4" fmla="*/ 68315 w 65269"/>
                  <a:gd name="connsiteY4" fmla="*/ 34158 h 652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69" h="65269">
                    <a:moveTo>
                      <a:pt x="68315" y="34158"/>
                    </a:moveTo>
                    <a:cubicBezTo>
                      <a:pt x="68315" y="53022"/>
                      <a:pt x="53022" y="68315"/>
                      <a:pt x="34157" y="68315"/>
                    </a:cubicBezTo>
                    <a:cubicBezTo>
                      <a:pt x="15293" y="68315"/>
                      <a:pt x="0" y="53022"/>
                      <a:pt x="0" y="34158"/>
                    </a:cubicBezTo>
                    <a:cubicBezTo>
                      <a:pt x="0" y="15293"/>
                      <a:pt x="15293" y="0"/>
                      <a:pt x="34157" y="0"/>
                    </a:cubicBezTo>
                    <a:cubicBezTo>
                      <a:pt x="53022" y="0"/>
                      <a:pt x="68315" y="15293"/>
                      <a:pt x="68315" y="34158"/>
                    </a:cubicBezTo>
                    <a:close/>
                  </a:path>
                </a:pathLst>
              </a:custGeom>
              <a:solidFill>
                <a:schemeClr val="accent2"/>
              </a:solidFill>
              <a:ln w="7235"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27" name="Freeform: Shape 126">
                <a:extLst>
                  <a:ext uri="{FF2B5EF4-FFF2-40B4-BE49-F238E27FC236}">
                    <a16:creationId xmlns:a16="http://schemas.microsoft.com/office/drawing/2014/main" id="{59E7DD3F-B555-4547-A811-7E8FB06D19AF}"/>
                  </a:ext>
                </a:extLst>
              </p:cNvPr>
              <p:cNvSpPr/>
              <p:nvPr/>
            </p:nvSpPr>
            <p:spPr>
              <a:xfrm>
                <a:off x="4006818" y="3755935"/>
                <a:ext cx="65269" cy="65269"/>
              </a:xfrm>
              <a:custGeom>
                <a:avLst/>
                <a:gdLst>
                  <a:gd name="connsiteX0" fmla="*/ 68315 w 65269"/>
                  <a:gd name="connsiteY0" fmla="*/ 34158 h 65269"/>
                  <a:gd name="connsiteX1" fmla="*/ 34157 w 65269"/>
                  <a:gd name="connsiteY1" fmla="*/ 68315 h 65269"/>
                  <a:gd name="connsiteX2" fmla="*/ 0 w 65269"/>
                  <a:gd name="connsiteY2" fmla="*/ 34158 h 65269"/>
                  <a:gd name="connsiteX3" fmla="*/ 34157 w 65269"/>
                  <a:gd name="connsiteY3" fmla="*/ 0 h 65269"/>
                  <a:gd name="connsiteX4" fmla="*/ 68315 w 65269"/>
                  <a:gd name="connsiteY4" fmla="*/ 34158 h 652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69" h="65269">
                    <a:moveTo>
                      <a:pt x="68315" y="34158"/>
                    </a:moveTo>
                    <a:cubicBezTo>
                      <a:pt x="68315" y="53022"/>
                      <a:pt x="53022" y="68315"/>
                      <a:pt x="34157" y="68315"/>
                    </a:cubicBezTo>
                    <a:cubicBezTo>
                      <a:pt x="15293" y="68315"/>
                      <a:pt x="0" y="53022"/>
                      <a:pt x="0" y="34158"/>
                    </a:cubicBezTo>
                    <a:cubicBezTo>
                      <a:pt x="0" y="15293"/>
                      <a:pt x="15293" y="0"/>
                      <a:pt x="34157" y="0"/>
                    </a:cubicBezTo>
                    <a:cubicBezTo>
                      <a:pt x="53022" y="0"/>
                      <a:pt x="68315" y="15293"/>
                      <a:pt x="68315" y="34158"/>
                    </a:cubicBezTo>
                    <a:close/>
                  </a:path>
                </a:pathLst>
              </a:custGeom>
              <a:solidFill>
                <a:schemeClr val="accent2"/>
              </a:solidFill>
              <a:ln w="7235"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grpSp>
        <p:grpSp>
          <p:nvGrpSpPr>
            <p:cNvPr id="128" name="Graphic 43">
              <a:extLst>
                <a:ext uri="{FF2B5EF4-FFF2-40B4-BE49-F238E27FC236}">
                  <a16:creationId xmlns:a16="http://schemas.microsoft.com/office/drawing/2014/main" id="{91673BC9-7710-4C81-A13F-49F667E338DE}"/>
                </a:ext>
              </a:extLst>
            </p:cNvPr>
            <p:cNvGrpSpPr/>
            <p:nvPr userDrawn="1"/>
          </p:nvGrpSpPr>
          <p:grpSpPr>
            <a:xfrm rot="20846441">
              <a:off x="6944168" y="2974794"/>
              <a:ext cx="1855174" cy="1143659"/>
              <a:chOff x="2676465" y="3707840"/>
              <a:chExt cx="3080205" cy="1898854"/>
            </a:xfrm>
          </p:grpSpPr>
          <p:sp>
            <p:nvSpPr>
              <p:cNvPr id="129" name="Freeform: Shape 128">
                <a:extLst>
                  <a:ext uri="{FF2B5EF4-FFF2-40B4-BE49-F238E27FC236}">
                    <a16:creationId xmlns:a16="http://schemas.microsoft.com/office/drawing/2014/main" id="{0F21679B-5F19-4D62-A886-FE343CD74E77}"/>
                  </a:ext>
                </a:extLst>
              </p:cNvPr>
              <p:cNvSpPr/>
              <p:nvPr/>
            </p:nvSpPr>
            <p:spPr>
              <a:xfrm>
                <a:off x="2708644" y="4760037"/>
                <a:ext cx="579803" cy="268159"/>
              </a:xfrm>
              <a:custGeom>
                <a:avLst/>
                <a:gdLst>
                  <a:gd name="connsiteX0" fmla="*/ 0 w 579803"/>
                  <a:gd name="connsiteY0" fmla="*/ 0 h 268158"/>
                  <a:gd name="connsiteX1" fmla="*/ 584442 w 579803"/>
                  <a:gd name="connsiteY1" fmla="*/ 271275 h 268158"/>
                </a:gdLst>
                <a:ahLst/>
                <a:cxnLst>
                  <a:cxn ang="0">
                    <a:pos x="connsiteX0" y="connsiteY0"/>
                  </a:cxn>
                  <a:cxn ang="0">
                    <a:pos x="connsiteX1" y="connsiteY1"/>
                  </a:cxn>
                </a:cxnLst>
                <a:rect l="l" t="t" r="r" b="b"/>
                <a:pathLst>
                  <a:path w="579803" h="268158">
                    <a:moveTo>
                      <a:pt x="0" y="0"/>
                    </a:moveTo>
                    <a:lnTo>
                      <a:pt x="584442" y="271275"/>
                    </a:lnTo>
                  </a:path>
                </a:pathLst>
              </a:custGeom>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30" name="Freeform: Shape 129">
                <a:extLst>
                  <a:ext uri="{FF2B5EF4-FFF2-40B4-BE49-F238E27FC236}">
                    <a16:creationId xmlns:a16="http://schemas.microsoft.com/office/drawing/2014/main" id="{1F90F647-DDDC-47FB-876A-FDDA8826142D}"/>
                  </a:ext>
                </a:extLst>
              </p:cNvPr>
              <p:cNvSpPr/>
              <p:nvPr/>
            </p:nvSpPr>
            <p:spPr>
              <a:xfrm>
                <a:off x="3459997" y="3907002"/>
                <a:ext cx="500080" cy="710258"/>
              </a:xfrm>
              <a:custGeom>
                <a:avLst/>
                <a:gdLst>
                  <a:gd name="connsiteX0" fmla="*/ 507110 w 500080"/>
                  <a:gd name="connsiteY0" fmla="*/ 0 h 710258"/>
                  <a:gd name="connsiteX1" fmla="*/ 0 w 500080"/>
                  <a:gd name="connsiteY1" fmla="*/ 716636 h 710258"/>
                </a:gdLst>
                <a:ahLst/>
                <a:cxnLst>
                  <a:cxn ang="0">
                    <a:pos x="connsiteX0" y="connsiteY0"/>
                  </a:cxn>
                  <a:cxn ang="0">
                    <a:pos x="connsiteX1" y="connsiteY1"/>
                  </a:cxn>
                </a:cxnLst>
                <a:rect l="l" t="t" r="r" b="b"/>
                <a:pathLst>
                  <a:path w="500080" h="710258">
                    <a:moveTo>
                      <a:pt x="507110" y="0"/>
                    </a:moveTo>
                    <a:lnTo>
                      <a:pt x="0" y="716636"/>
                    </a:lnTo>
                  </a:path>
                </a:pathLst>
              </a:custGeom>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31" name="Freeform: Shape 130">
                <a:extLst>
                  <a:ext uri="{FF2B5EF4-FFF2-40B4-BE49-F238E27FC236}">
                    <a16:creationId xmlns:a16="http://schemas.microsoft.com/office/drawing/2014/main" id="{14DF76C4-F154-4CB4-8777-2082241D0124}"/>
                  </a:ext>
                </a:extLst>
              </p:cNvPr>
              <p:cNvSpPr/>
              <p:nvPr/>
            </p:nvSpPr>
            <p:spPr>
              <a:xfrm>
                <a:off x="2708644" y="4623638"/>
                <a:ext cx="746497" cy="130456"/>
              </a:xfrm>
              <a:custGeom>
                <a:avLst/>
                <a:gdLst>
                  <a:gd name="connsiteX0" fmla="*/ 0 w 746496"/>
                  <a:gd name="connsiteY0" fmla="*/ 136399 h 130455"/>
                  <a:gd name="connsiteX1" fmla="*/ 751353 w 746496"/>
                  <a:gd name="connsiteY1" fmla="*/ 0 h 130455"/>
                </a:gdLst>
                <a:ahLst/>
                <a:cxnLst>
                  <a:cxn ang="0">
                    <a:pos x="connsiteX0" y="connsiteY0"/>
                  </a:cxn>
                  <a:cxn ang="0">
                    <a:pos x="connsiteX1" y="connsiteY1"/>
                  </a:cxn>
                </a:cxnLst>
                <a:rect l="l" t="t" r="r" b="b"/>
                <a:pathLst>
                  <a:path w="746496" h="130455">
                    <a:moveTo>
                      <a:pt x="0" y="136399"/>
                    </a:moveTo>
                    <a:lnTo>
                      <a:pt x="751353" y="0"/>
                    </a:lnTo>
                  </a:path>
                </a:pathLst>
              </a:custGeom>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32" name="Freeform: Shape 131">
                <a:extLst>
                  <a:ext uri="{FF2B5EF4-FFF2-40B4-BE49-F238E27FC236}">
                    <a16:creationId xmlns:a16="http://schemas.microsoft.com/office/drawing/2014/main" id="{98C2B21F-0CAD-4E3D-9CC3-9AA6777438EF}"/>
                  </a:ext>
                </a:extLst>
              </p:cNvPr>
              <p:cNvSpPr/>
              <p:nvPr/>
            </p:nvSpPr>
            <p:spPr>
              <a:xfrm>
                <a:off x="3967107" y="3740816"/>
                <a:ext cx="949428" cy="159446"/>
              </a:xfrm>
              <a:custGeom>
                <a:avLst/>
                <a:gdLst>
                  <a:gd name="connsiteX0" fmla="*/ 953632 w 949427"/>
                  <a:gd name="connsiteY0" fmla="*/ 0 h 159445"/>
                  <a:gd name="connsiteX1" fmla="*/ 0 w 949427"/>
                  <a:gd name="connsiteY1" fmla="*/ 166186 h 159445"/>
                </a:gdLst>
                <a:ahLst/>
                <a:cxnLst>
                  <a:cxn ang="0">
                    <a:pos x="connsiteX0" y="connsiteY0"/>
                  </a:cxn>
                  <a:cxn ang="0">
                    <a:pos x="connsiteX1" y="connsiteY1"/>
                  </a:cxn>
                </a:cxnLst>
                <a:rect l="l" t="t" r="r" b="b"/>
                <a:pathLst>
                  <a:path w="949427" h="159445">
                    <a:moveTo>
                      <a:pt x="953632" y="0"/>
                    </a:moveTo>
                    <a:lnTo>
                      <a:pt x="0" y="166186"/>
                    </a:lnTo>
                  </a:path>
                </a:pathLst>
              </a:custGeom>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33" name="Freeform: Shape 132">
                <a:extLst>
                  <a:ext uri="{FF2B5EF4-FFF2-40B4-BE49-F238E27FC236}">
                    <a16:creationId xmlns:a16="http://schemas.microsoft.com/office/drawing/2014/main" id="{F7C2C9AC-4984-417A-B91A-0F64C8B1B458}"/>
                  </a:ext>
                </a:extLst>
              </p:cNvPr>
              <p:cNvSpPr/>
              <p:nvPr/>
            </p:nvSpPr>
            <p:spPr>
              <a:xfrm>
                <a:off x="4920739" y="3740816"/>
                <a:ext cx="760992" cy="507327"/>
              </a:xfrm>
              <a:custGeom>
                <a:avLst/>
                <a:gdLst>
                  <a:gd name="connsiteX0" fmla="*/ 763456 w 760991"/>
                  <a:gd name="connsiteY0" fmla="*/ 507690 h 507327"/>
                  <a:gd name="connsiteX1" fmla="*/ 0 w 760991"/>
                  <a:gd name="connsiteY1" fmla="*/ 0 h 507327"/>
                </a:gdLst>
                <a:ahLst/>
                <a:cxnLst>
                  <a:cxn ang="0">
                    <a:pos x="connsiteX0" y="connsiteY0"/>
                  </a:cxn>
                  <a:cxn ang="0">
                    <a:pos x="connsiteX1" y="connsiteY1"/>
                  </a:cxn>
                </a:cxnLst>
                <a:rect l="l" t="t" r="r" b="b"/>
                <a:pathLst>
                  <a:path w="760991" h="507327">
                    <a:moveTo>
                      <a:pt x="763456" y="507690"/>
                    </a:moveTo>
                    <a:lnTo>
                      <a:pt x="0" y="0"/>
                    </a:lnTo>
                  </a:path>
                </a:pathLst>
              </a:custGeom>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34" name="Freeform: Shape 133">
                <a:extLst>
                  <a:ext uri="{FF2B5EF4-FFF2-40B4-BE49-F238E27FC236}">
                    <a16:creationId xmlns:a16="http://schemas.microsoft.com/office/drawing/2014/main" id="{0F785187-AB30-4AFB-BE24-1084630E1701}"/>
                  </a:ext>
                </a:extLst>
              </p:cNvPr>
              <p:cNvSpPr/>
              <p:nvPr/>
            </p:nvSpPr>
            <p:spPr>
              <a:xfrm>
                <a:off x="5684195" y="4248506"/>
                <a:ext cx="36238" cy="572555"/>
              </a:xfrm>
              <a:custGeom>
                <a:avLst/>
                <a:gdLst>
                  <a:gd name="connsiteX0" fmla="*/ 40731 w 36237"/>
                  <a:gd name="connsiteY0" fmla="*/ 573425 h 572555"/>
                  <a:gd name="connsiteX1" fmla="*/ 0 w 36237"/>
                  <a:gd name="connsiteY1" fmla="*/ 0 h 572555"/>
                </a:gdLst>
                <a:ahLst/>
                <a:cxnLst>
                  <a:cxn ang="0">
                    <a:pos x="connsiteX0" y="connsiteY0"/>
                  </a:cxn>
                  <a:cxn ang="0">
                    <a:pos x="connsiteX1" y="connsiteY1"/>
                  </a:cxn>
                </a:cxnLst>
                <a:rect l="l" t="t" r="r" b="b"/>
                <a:pathLst>
                  <a:path w="36237" h="572555">
                    <a:moveTo>
                      <a:pt x="40731" y="573425"/>
                    </a:moveTo>
                    <a:lnTo>
                      <a:pt x="0" y="0"/>
                    </a:lnTo>
                  </a:path>
                </a:pathLst>
              </a:custGeom>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35" name="Freeform: Shape 134">
                <a:extLst>
                  <a:ext uri="{FF2B5EF4-FFF2-40B4-BE49-F238E27FC236}">
                    <a16:creationId xmlns:a16="http://schemas.microsoft.com/office/drawing/2014/main" id="{1CBE8EE8-312E-457E-86A8-422C1B8955C2}"/>
                  </a:ext>
                </a:extLst>
              </p:cNvPr>
              <p:cNvSpPr/>
              <p:nvPr/>
            </p:nvSpPr>
            <p:spPr>
              <a:xfrm>
                <a:off x="5626359" y="4821931"/>
                <a:ext cx="94218" cy="471090"/>
              </a:xfrm>
              <a:custGeom>
                <a:avLst/>
                <a:gdLst>
                  <a:gd name="connsiteX0" fmla="*/ 0 w 94218"/>
                  <a:gd name="connsiteY0" fmla="*/ 476960 h 471089"/>
                  <a:gd name="connsiteX1" fmla="*/ 98567 w 94218"/>
                  <a:gd name="connsiteY1" fmla="*/ 0 h 471089"/>
                </a:gdLst>
                <a:ahLst/>
                <a:cxnLst>
                  <a:cxn ang="0">
                    <a:pos x="connsiteX0" y="connsiteY0"/>
                  </a:cxn>
                  <a:cxn ang="0">
                    <a:pos x="connsiteX1" y="connsiteY1"/>
                  </a:cxn>
                </a:cxnLst>
                <a:rect l="l" t="t" r="r" b="b"/>
                <a:pathLst>
                  <a:path w="94218" h="471089">
                    <a:moveTo>
                      <a:pt x="0" y="476960"/>
                    </a:moveTo>
                    <a:lnTo>
                      <a:pt x="98567" y="0"/>
                    </a:lnTo>
                  </a:path>
                </a:pathLst>
              </a:custGeom>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36" name="Freeform: Shape 135">
                <a:extLst>
                  <a:ext uri="{FF2B5EF4-FFF2-40B4-BE49-F238E27FC236}">
                    <a16:creationId xmlns:a16="http://schemas.microsoft.com/office/drawing/2014/main" id="{234F406D-96C2-4418-8AD3-22271ED29359}"/>
                  </a:ext>
                </a:extLst>
              </p:cNvPr>
              <p:cNvSpPr/>
              <p:nvPr/>
            </p:nvSpPr>
            <p:spPr>
              <a:xfrm>
                <a:off x="4955744" y="5298891"/>
                <a:ext cx="666774" cy="159446"/>
              </a:xfrm>
              <a:custGeom>
                <a:avLst/>
                <a:gdLst>
                  <a:gd name="connsiteX0" fmla="*/ 0 w 666773"/>
                  <a:gd name="connsiteY0" fmla="*/ 159446 h 159445"/>
                  <a:gd name="connsiteX1" fmla="*/ 670615 w 666773"/>
                  <a:gd name="connsiteY1" fmla="*/ 0 h 159445"/>
                </a:gdLst>
                <a:ahLst/>
                <a:cxnLst>
                  <a:cxn ang="0">
                    <a:pos x="connsiteX0" y="connsiteY0"/>
                  </a:cxn>
                  <a:cxn ang="0">
                    <a:pos x="connsiteX1" y="connsiteY1"/>
                  </a:cxn>
                </a:cxnLst>
                <a:rect l="l" t="t" r="r" b="b"/>
                <a:pathLst>
                  <a:path w="666773" h="159445">
                    <a:moveTo>
                      <a:pt x="0" y="159446"/>
                    </a:moveTo>
                    <a:lnTo>
                      <a:pt x="670615" y="0"/>
                    </a:lnTo>
                  </a:path>
                </a:pathLst>
              </a:custGeom>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37" name="Freeform: Shape 136">
                <a:extLst>
                  <a:ext uri="{FF2B5EF4-FFF2-40B4-BE49-F238E27FC236}">
                    <a16:creationId xmlns:a16="http://schemas.microsoft.com/office/drawing/2014/main" id="{94098094-F789-4471-9B41-4D3D4C080D69}"/>
                  </a:ext>
                </a:extLst>
              </p:cNvPr>
              <p:cNvSpPr/>
              <p:nvPr/>
            </p:nvSpPr>
            <p:spPr>
              <a:xfrm>
                <a:off x="4452982" y="5458337"/>
                <a:ext cx="500080" cy="115961"/>
              </a:xfrm>
              <a:custGeom>
                <a:avLst/>
                <a:gdLst>
                  <a:gd name="connsiteX0" fmla="*/ 0 w 500080"/>
                  <a:gd name="connsiteY0" fmla="*/ 116903 h 115960"/>
                  <a:gd name="connsiteX1" fmla="*/ 502762 w 500080"/>
                  <a:gd name="connsiteY1" fmla="*/ 0 h 115960"/>
                </a:gdLst>
                <a:ahLst/>
                <a:cxnLst>
                  <a:cxn ang="0">
                    <a:pos x="connsiteX0" y="connsiteY0"/>
                  </a:cxn>
                  <a:cxn ang="0">
                    <a:pos x="connsiteX1" y="connsiteY1"/>
                  </a:cxn>
                </a:cxnLst>
                <a:rect l="l" t="t" r="r" b="b"/>
                <a:pathLst>
                  <a:path w="500080" h="115960">
                    <a:moveTo>
                      <a:pt x="0" y="116903"/>
                    </a:moveTo>
                    <a:lnTo>
                      <a:pt x="502762" y="0"/>
                    </a:lnTo>
                  </a:path>
                </a:pathLst>
              </a:custGeom>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38" name="Freeform: Shape 137">
                <a:extLst>
                  <a:ext uri="{FF2B5EF4-FFF2-40B4-BE49-F238E27FC236}">
                    <a16:creationId xmlns:a16="http://schemas.microsoft.com/office/drawing/2014/main" id="{1C9F22EB-F38A-4FE4-BC84-E45645056FF2}"/>
                  </a:ext>
                </a:extLst>
              </p:cNvPr>
              <p:cNvSpPr/>
              <p:nvPr/>
            </p:nvSpPr>
            <p:spPr>
              <a:xfrm>
                <a:off x="4220264" y="5121617"/>
                <a:ext cx="231921" cy="449347"/>
              </a:xfrm>
              <a:custGeom>
                <a:avLst/>
                <a:gdLst>
                  <a:gd name="connsiteX0" fmla="*/ 0 w 231921"/>
                  <a:gd name="connsiteY0" fmla="*/ 0 h 449347"/>
                  <a:gd name="connsiteX1" fmla="*/ 232719 w 231921"/>
                  <a:gd name="connsiteY1" fmla="*/ 453623 h 449347"/>
                </a:gdLst>
                <a:ahLst/>
                <a:cxnLst>
                  <a:cxn ang="0">
                    <a:pos x="connsiteX0" y="connsiteY0"/>
                  </a:cxn>
                  <a:cxn ang="0">
                    <a:pos x="connsiteX1" y="connsiteY1"/>
                  </a:cxn>
                </a:cxnLst>
                <a:rect l="l" t="t" r="r" b="b"/>
                <a:pathLst>
                  <a:path w="231921" h="449347">
                    <a:moveTo>
                      <a:pt x="0" y="0"/>
                    </a:moveTo>
                    <a:lnTo>
                      <a:pt x="232719" y="453623"/>
                    </a:lnTo>
                  </a:path>
                </a:pathLst>
              </a:custGeom>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39" name="Freeform: Shape 138">
                <a:extLst>
                  <a:ext uri="{FF2B5EF4-FFF2-40B4-BE49-F238E27FC236}">
                    <a16:creationId xmlns:a16="http://schemas.microsoft.com/office/drawing/2014/main" id="{4D850BE0-3903-4215-865D-0F7A920D021B}"/>
                  </a:ext>
                </a:extLst>
              </p:cNvPr>
              <p:cNvSpPr/>
              <p:nvPr/>
            </p:nvSpPr>
            <p:spPr>
              <a:xfrm>
                <a:off x="3841145" y="4977391"/>
                <a:ext cx="376872" cy="137703"/>
              </a:xfrm>
              <a:custGeom>
                <a:avLst/>
                <a:gdLst>
                  <a:gd name="connsiteX0" fmla="*/ 0 w 376872"/>
                  <a:gd name="connsiteY0" fmla="*/ 0 h 137703"/>
                  <a:gd name="connsiteX1" fmla="*/ 379119 w 376872"/>
                  <a:gd name="connsiteY1" fmla="*/ 144226 h 137703"/>
                </a:gdLst>
                <a:ahLst/>
                <a:cxnLst>
                  <a:cxn ang="0">
                    <a:pos x="connsiteX0" y="connsiteY0"/>
                  </a:cxn>
                  <a:cxn ang="0">
                    <a:pos x="connsiteX1" y="connsiteY1"/>
                  </a:cxn>
                </a:cxnLst>
                <a:rect l="l" t="t" r="r" b="b"/>
                <a:pathLst>
                  <a:path w="376872" h="137703">
                    <a:moveTo>
                      <a:pt x="0" y="0"/>
                    </a:moveTo>
                    <a:lnTo>
                      <a:pt x="379119" y="144226"/>
                    </a:lnTo>
                  </a:path>
                </a:pathLst>
              </a:custGeom>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40" name="Freeform: Shape 139">
                <a:extLst>
                  <a:ext uri="{FF2B5EF4-FFF2-40B4-BE49-F238E27FC236}">
                    <a16:creationId xmlns:a16="http://schemas.microsoft.com/office/drawing/2014/main" id="{2AAB278A-478B-4588-A409-DC38235B3984}"/>
                  </a:ext>
                </a:extLst>
              </p:cNvPr>
              <p:cNvSpPr/>
              <p:nvPr/>
            </p:nvSpPr>
            <p:spPr>
              <a:xfrm>
                <a:off x="3293086" y="4977391"/>
                <a:ext cx="543566" cy="50733"/>
              </a:xfrm>
              <a:custGeom>
                <a:avLst/>
                <a:gdLst>
                  <a:gd name="connsiteX0" fmla="*/ 0 w 543565"/>
                  <a:gd name="connsiteY0" fmla="*/ 53922 h 50732"/>
                  <a:gd name="connsiteX1" fmla="*/ 548059 w 543565"/>
                  <a:gd name="connsiteY1" fmla="*/ 0 h 50732"/>
                </a:gdLst>
                <a:ahLst/>
                <a:cxnLst>
                  <a:cxn ang="0">
                    <a:pos x="connsiteX0" y="connsiteY0"/>
                  </a:cxn>
                  <a:cxn ang="0">
                    <a:pos x="connsiteX1" y="connsiteY1"/>
                  </a:cxn>
                </a:cxnLst>
                <a:rect l="l" t="t" r="r" b="b"/>
                <a:pathLst>
                  <a:path w="543565" h="50732">
                    <a:moveTo>
                      <a:pt x="0" y="53922"/>
                    </a:moveTo>
                    <a:lnTo>
                      <a:pt x="548059" y="0"/>
                    </a:lnTo>
                  </a:path>
                </a:pathLst>
              </a:custGeom>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41" name="Freeform: Shape 140">
                <a:extLst>
                  <a:ext uri="{FF2B5EF4-FFF2-40B4-BE49-F238E27FC236}">
                    <a16:creationId xmlns:a16="http://schemas.microsoft.com/office/drawing/2014/main" id="{009A8699-8DD2-4857-B760-27B7AD935AA8}"/>
                  </a:ext>
                </a:extLst>
              </p:cNvPr>
              <p:cNvSpPr/>
              <p:nvPr/>
            </p:nvSpPr>
            <p:spPr>
              <a:xfrm>
                <a:off x="4452982" y="5011526"/>
                <a:ext cx="318892" cy="558060"/>
              </a:xfrm>
              <a:custGeom>
                <a:avLst/>
                <a:gdLst>
                  <a:gd name="connsiteX0" fmla="*/ 0 w 318891"/>
                  <a:gd name="connsiteY0" fmla="*/ 563713 h 558060"/>
                  <a:gd name="connsiteX1" fmla="*/ 320269 w 318891"/>
                  <a:gd name="connsiteY1" fmla="*/ 0 h 558060"/>
                </a:gdLst>
                <a:ahLst/>
                <a:cxnLst>
                  <a:cxn ang="0">
                    <a:pos x="connsiteX0" y="connsiteY0"/>
                  </a:cxn>
                  <a:cxn ang="0">
                    <a:pos x="connsiteX1" y="connsiteY1"/>
                  </a:cxn>
                </a:cxnLst>
                <a:rect l="l" t="t" r="r" b="b"/>
                <a:pathLst>
                  <a:path w="318891" h="558060">
                    <a:moveTo>
                      <a:pt x="0" y="563713"/>
                    </a:moveTo>
                    <a:lnTo>
                      <a:pt x="320269" y="0"/>
                    </a:lnTo>
                  </a:path>
                </a:pathLst>
              </a:custGeom>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42" name="Freeform: Shape 141">
                <a:extLst>
                  <a:ext uri="{FF2B5EF4-FFF2-40B4-BE49-F238E27FC236}">
                    <a16:creationId xmlns:a16="http://schemas.microsoft.com/office/drawing/2014/main" id="{3318B3C6-CAD5-4746-B4F1-B9F5385F92C3}"/>
                  </a:ext>
                </a:extLst>
              </p:cNvPr>
              <p:cNvSpPr/>
              <p:nvPr/>
            </p:nvSpPr>
            <p:spPr>
              <a:xfrm>
                <a:off x="4773251" y="5011526"/>
                <a:ext cx="181189" cy="442100"/>
              </a:xfrm>
              <a:custGeom>
                <a:avLst/>
                <a:gdLst>
                  <a:gd name="connsiteX0" fmla="*/ 182493 w 181188"/>
                  <a:gd name="connsiteY0" fmla="*/ 446810 h 442099"/>
                  <a:gd name="connsiteX1" fmla="*/ 0 w 181188"/>
                  <a:gd name="connsiteY1" fmla="*/ 0 h 442099"/>
                </a:gdLst>
                <a:ahLst/>
                <a:cxnLst>
                  <a:cxn ang="0">
                    <a:pos x="connsiteX0" y="connsiteY0"/>
                  </a:cxn>
                  <a:cxn ang="0">
                    <a:pos x="connsiteX1" y="connsiteY1"/>
                  </a:cxn>
                </a:cxnLst>
                <a:rect l="l" t="t" r="r" b="b"/>
                <a:pathLst>
                  <a:path w="181188" h="442099">
                    <a:moveTo>
                      <a:pt x="182493" y="446810"/>
                    </a:moveTo>
                    <a:lnTo>
                      <a:pt x="0" y="0"/>
                    </a:lnTo>
                  </a:path>
                </a:pathLst>
              </a:custGeom>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43" name="Freeform: Shape 142">
                <a:extLst>
                  <a:ext uri="{FF2B5EF4-FFF2-40B4-BE49-F238E27FC236}">
                    <a16:creationId xmlns:a16="http://schemas.microsoft.com/office/drawing/2014/main" id="{87E4AB9C-B650-465C-8A14-5A034FAD89DA}"/>
                  </a:ext>
                </a:extLst>
              </p:cNvPr>
              <p:cNvSpPr/>
              <p:nvPr/>
            </p:nvSpPr>
            <p:spPr>
              <a:xfrm>
                <a:off x="4220264" y="5011526"/>
                <a:ext cx="550813" cy="108713"/>
              </a:xfrm>
              <a:custGeom>
                <a:avLst/>
                <a:gdLst>
                  <a:gd name="connsiteX0" fmla="*/ 0 w 550813"/>
                  <a:gd name="connsiteY0" fmla="*/ 110090 h 108713"/>
                  <a:gd name="connsiteX1" fmla="*/ 552987 w 550813"/>
                  <a:gd name="connsiteY1" fmla="*/ 0 h 108713"/>
                </a:gdLst>
                <a:ahLst/>
                <a:cxnLst>
                  <a:cxn ang="0">
                    <a:pos x="connsiteX0" y="connsiteY0"/>
                  </a:cxn>
                  <a:cxn ang="0">
                    <a:pos x="connsiteX1" y="connsiteY1"/>
                  </a:cxn>
                </a:cxnLst>
                <a:rect l="l" t="t" r="r" b="b"/>
                <a:pathLst>
                  <a:path w="550813" h="108713">
                    <a:moveTo>
                      <a:pt x="0" y="110090"/>
                    </a:moveTo>
                    <a:lnTo>
                      <a:pt x="552987" y="0"/>
                    </a:lnTo>
                  </a:path>
                </a:pathLst>
              </a:custGeom>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44" name="Freeform: Shape 143">
                <a:extLst>
                  <a:ext uri="{FF2B5EF4-FFF2-40B4-BE49-F238E27FC236}">
                    <a16:creationId xmlns:a16="http://schemas.microsoft.com/office/drawing/2014/main" id="{3949D3E6-9112-48E3-A8EC-F050A6421772}"/>
                  </a:ext>
                </a:extLst>
              </p:cNvPr>
              <p:cNvSpPr/>
              <p:nvPr/>
            </p:nvSpPr>
            <p:spPr>
              <a:xfrm>
                <a:off x="4773251" y="4703651"/>
                <a:ext cx="376872" cy="304396"/>
              </a:xfrm>
              <a:custGeom>
                <a:avLst/>
                <a:gdLst>
                  <a:gd name="connsiteX0" fmla="*/ 380423 w 376872"/>
                  <a:gd name="connsiteY0" fmla="*/ 0 h 304396"/>
                  <a:gd name="connsiteX1" fmla="*/ 0 w 376872"/>
                  <a:gd name="connsiteY1" fmla="*/ 307875 h 304396"/>
                </a:gdLst>
                <a:ahLst/>
                <a:cxnLst>
                  <a:cxn ang="0">
                    <a:pos x="connsiteX0" y="connsiteY0"/>
                  </a:cxn>
                  <a:cxn ang="0">
                    <a:pos x="connsiteX1" y="connsiteY1"/>
                  </a:cxn>
                </a:cxnLst>
                <a:rect l="l" t="t" r="r" b="b"/>
                <a:pathLst>
                  <a:path w="376872" h="304396">
                    <a:moveTo>
                      <a:pt x="380423" y="0"/>
                    </a:moveTo>
                    <a:lnTo>
                      <a:pt x="0" y="307875"/>
                    </a:lnTo>
                  </a:path>
                </a:pathLst>
              </a:custGeom>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45" name="Freeform: Shape 144">
                <a:extLst>
                  <a:ext uri="{FF2B5EF4-FFF2-40B4-BE49-F238E27FC236}">
                    <a16:creationId xmlns:a16="http://schemas.microsoft.com/office/drawing/2014/main" id="{DAA76746-68E3-4DBD-9B49-0074D9AD0E01}"/>
                  </a:ext>
                </a:extLst>
              </p:cNvPr>
              <p:cNvSpPr/>
              <p:nvPr/>
            </p:nvSpPr>
            <p:spPr>
              <a:xfrm>
                <a:off x="4662291" y="4512171"/>
                <a:ext cx="108713" cy="492832"/>
              </a:xfrm>
              <a:custGeom>
                <a:avLst/>
                <a:gdLst>
                  <a:gd name="connsiteX0" fmla="*/ 0 w 108713"/>
                  <a:gd name="connsiteY0" fmla="*/ 0 h 492832"/>
                  <a:gd name="connsiteX1" fmla="*/ 110960 w 108713"/>
                  <a:gd name="connsiteY1" fmla="*/ 499355 h 492832"/>
                </a:gdLst>
                <a:ahLst/>
                <a:cxnLst>
                  <a:cxn ang="0">
                    <a:pos x="connsiteX0" y="connsiteY0"/>
                  </a:cxn>
                  <a:cxn ang="0">
                    <a:pos x="connsiteX1" y="connsiteY1"/>
                  </a:cxn>
                </a:cxnLst>
                <a:rect l="l" t="t" r="r" b="b"/>
                <a:pathLst>
                  <a:path w="108713" h="492832">
                    <a:moveTo>
                      <a:pt x="0" y="0"/>
                    </a:moveTo>
                    <a:lnTo>
                      <a:pt x="110960" y="499355"/>
                    </a:lnTo>
                  </a:path>
                </a:pathLst>
              </a:custGeom>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46" name="Freeform: Shape 145">
                <a:extLst>
                  <a:ext uri="{FF2B5EF4-FFF2-40B4-BE49-F238E27FC236}">
                    <a16:creationId xmlns:a16="http://schemas.microsoft.com/office/drawing/2014/main" id="{7F46EC82-7D27-4063-A09F-87243DC602BC}"/>
                  </a:ext>
                </a:extLst>
              </p:cNvPr>
              <p:cNvSpPr/>
              <p:nvPr/>
            </p:nvSpPr>
            <p:spPr>
              <a:xfrm>
                <a:off x="4192723" y="4265465"/>
                <a:ext cx="463843" cy="246416"/>
              </a:xfrm>
              <a:custGeom>
                <a:avLst/>
                <a:gdLst>
                  <a:gd name="connsiteX0" fmla="*/ 0 w 463842"/>
                  <a:gd name="connsiteY0" fmla="*/ 0 h 246416"/>
                  <a:gd name="connsiteX1" fmla="*/ 469568 w 463842"/>
                  <a:gd name="connsiteY1" fmla="*/ 246706 h 246416"/>
                </a:gdLst>
                <a:ahLst/>
                <a:cxnLst>
                  <a:cxn ang="0">
                    <a:pos x="connsiteX0" y="connsiteY0"/>
                  </a:cxn>
                  <a:cxn ang="0">
                    <a:pos x="connsiteX1" y="connsiteY1"/>
                  </a:cxn>
                </a:cxnLst>
                <a:rect l="l" t="t" r="r" b="b"/>
                <a:pathLst>
                  <a:path w="463842" h="246416">
                    <a:moveTo>
                      <a:pt x="0" y="0"/>
                    </a:moveTo>
                    <a:lnTo>
                      <a:pt x="469568" y="246706"/>
                    </a:lnTo>
                  </a:path>
                </a:pathLst>
              </a:custGeom>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47" name="Freeform: Shape 146">
                <a:extLst>
                  <a:ext uri="{FF2B5EF4-FFF2-40B4-BE49-F238E27FC236}">
                    <a16:creationId xmlns:a16="http://schemas.microsoft.com/office/drawing/2014/main" id="{DDC6C36D-3A01-419D-9261-F63C8C2734DF}"/>
                  </a:ext>
                </a:extLst>
              </p:cNvPr>
              <p:cNvSpPr/>
              <p:nvPr/>
            </p:nvSpPr>
            <p:spPr>
              <a:xfrm>
                <a:off x="4662291" y="4512171"/>
                <a:ext cx="485585" cy="188436"/>
              </a:xfrm>
              <a:custGeom>
                <a:avLst/>
                <a:gdLst>
                  <a:gd name="connsiteX0" fmla="*/ 491383 w 485585"/>
                  <a:gd name="connsiteY0" fmla="*/ 191480 h 188435"/>
                  <a:gd name="connsiteX1" fmla="*/ 0 w 485585"/>
                  <a:gd name="connsiteY1" fmla="*/ 0 h 188435"/>
                </a:gdLst>
                <a:ahLst/>
                <a:cxnLst>
                  <a:cxn ang="0">
                    <a:pos x="connsiteX0" y="connsiteY0"/>
                  </a:cxn>
                  <a:cxn ang="0">
                    <a:pos x="connsiteX1" y="connsiteY1"/>
                  </a:cxn>
                </a:cxnLst>
                <a:rect l="l" t="t" r="r" b="b"/>
                <a:pathLst>
                  <a:path w="485585" h="188435">
                    <a:moveTo>
                      <a:pt x="491383" y="191480"/>
                    </a:moveTo>
                    <a:lnTo>
                      <a:pt x="0" y="0"/>
                    </a:lnTo>
                  </a:path>
                </a:pathLst>
              </a:custGeom>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48" name="Freeform: Shape 147">
                <a:extLst>
                  <a:ext uri="{FF2B5EF4-FFF2-40B4-BE49-F238E27FC236}">
                    <a16:creationId xmlns:a16="http://schemas.microsoft.com/office/drawing/2014/main" id="{3465FC77-B141-40BD-AD3D-6920E6767F8C}"/>
                  </a:ext>
                </a:extLst>
              </p:cNvPr>
              <p:cNvSpPr/>
              <p:nvPr/>
            </p:nvSpPr>
            <p:spPr>
              <a:xfrm>
                <a:off x="3967107" y="3907002"/>
                <a:ext cx="224674" cy="355129"/>
              </a:xfrm>
              <a:custGeom>
                <a:avLst/>
                <a:gdLst>
                  <a:gd name="connsiteX0" fmla="*/ 0 w 224673"/>
                  <a:gd name="connsiteY0" fmla="*/ 0 h 355129"/>
                  <a:gd name="connsiteX1" fmla="*/ 225616 w 224673"/>
                  <a:gd name="connsiteY1" fmla="*/ 358463 h 355129"/>
                </a:gdLst>
                <a:ahLst/>
                <a:cxnLst>
                  <a:cxn ang="0">
                    <a:pos x="connsiteX0" y="connsiteY0"/>
                  </a:cxn>
                  <a:cxn ang="0">
                    <a:pos x="connsiteX1" y="connsiteY1"/>
                  </a:cxn>
                </a:cxnLst>
                <a:rect l="l" t="t" r="r" b="b"/>
                <a:pathLst>
                  <a:path w="224673" h="355129">
                    <a:moveTo>
                      <a:pt x="0" y="0"/>
                    </a:moveTo>
                    <a:lnTo>
                      <a:pt x="225616" y="358463"/>
                    </a:lnTo>
                  </a:path>
                </a:pathLst>
              </a:custGeom>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49" name="Freeform: Shape 148">
                <a:extLst>
                  <a:ext uri="{FF2B5EF4-FFF2-40B4-BE49-F238E27FC236}">
                    <a16:creationId xmlns:a16="http://schemas.microsoft.com/office/drawing/2014/main" id="{D62C5999-FCF7-4664-A1A5-709DCAAB4D47}"/>
                  </a:ext>
                </a:extLst>
              </p:cNvPr>
              <p:cNvSpPr/>
              <p:nvPr/>
            </p:nvSpPr>
            <p:spPr>
              <a:xfrm>
                <a:off x="3459997" y="4265465"/>
                <a:ext cx="732002" cy="355129"/>
              </a:xfrm>
              <a:custGeom>
                <a:avLst/>
                <a:gdLst>
                  <a:gd name="connsiteX0" fmla="*/ 0 w 732001"/>
                  <a:gd name="connsiteY0" fmla="*/ 358173 h 355129"/>
                  <a:gd name="connsiteX1" fmla="*/ 732726 w 732001"/>
                  <a:gd name="connsiteY1" fmla="*/ 0 h 355129"/>
                </a:gdLst>
                <a:ahLst/>
                <a:cxnLst>
                  <a:cxn ang="0">
                    <a:pos x="connsiteX0" y="connsiteY0"/>
                  </a:cxn>
                  <a:cxn ang="0">
                    <a:pos x="connsiteX1" y="connsiteY1"/>
                  </a:cxn>
                </a:cxnLst>
                <a:rect l="l" t="t" r="r" b="b"/>
                <a:pathLst>
                  <a:path w="732001" h="355129">
                    <a:moveTo>
                      <a:pt x="0" y="358173"/>
                    </a:moveTo>
                    <a:lnTo>
                      <a:pt x="732726" y="0"/>
                    </a:lnTo>
                  </a:path>
                </a:pathLst>
              </a:custGeom>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50" name="Freeform: Shape 149">
                <a:extLst>
                  <a:ext uri="{FF2B5EF4-FFF2-40B4-BE49-F238E27FC236}">
                    <a16:creationId xmlns:a16="http://schemas.microsoft.com/office/drawing/2014/main" id="{9AF4F836-BDB6-4FB9-BA74-3B36A6C13BA0}"/>
                  </a:ext>
                </a:extLst>
              </p:cNvPr>
              <p:cNvSpPr/>
              <p:nvPr/>
            </p:nvSpPr>
            <p:spPr>
              <a:xfrm>
                <a:off x="3293086" y="4623638"/>
                <a:ext cx="166693" cy="405862"/>
              </a:xfrm>
              <a:custGeom>
                <a:avLst/>
                <a:gdLst>
                  <a:gd name="connsiteX0" fmla="*/ 0 w 166693"/>
                  <a:gd name="connsiteY0" fmla="*/ 407674 h 405861"/>
                  <a:gd name="connsiteX1" fmla="*/ 166911 w 166693"/>
                  <a:gd name="connsiteY1" fmla="*/ 0 h 405861"/>
                </a:gdLst>
                <a:ahLst/>
                <a:cxnLst>
                  <a:cxn ang="0">
                    <a:pos x="connsiteX0" y="connsiteY0"/>
                  </a:cxn>
                  <a:cxn ang="0">
                    <a:pos x="connsiteX1" y="connsiteY1"/>
                  </a:cxn>
                </a:cxnLst>
                <a:rect l="l" t="t" r="r" b="b"/>
                <a:pathLst>
                  <a:path w="166693" h="405861">
                    <a:moveTo>
                      <a:pt x="0" y="407674"/>
                    </a:moveTo>
                    <a:lnTo>
                      <a:pt x="166911" y="0"/>
                    </a:lnTo>
                  </a:path>
                </a:pathLst>
              </a:custGeom>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51" name="Freeform: Shape 150">
                <a:extLst>
                  <a:ext uri="{FF2B5EF4-FFF2-40B4-BE49-F238E27FC236}">
                    <a16:creationId xmlns:a16="http://schemas.microsoft.com/office/drawing/2014/main" id="{1894AB43-B962-440D-89A0-7458151D5F7B}"/>
                  </a:ext>
                </a:extLst>
              </p:cNvPr>
              <p:cNvSpPr/>
              <p:nvPr/>
            </p:nvSpPr>
            <p:spPr>
              <a:xfrm>
                <a:off x="3459997" y="4623638"/>
                <a:ext cx="376872" cy="347882"/>
              </a:xfrm>
              <a:custGeom>
                <a:avLst/>
                <a:gdLst>
                  <a:gd name="connsiteX0" fmla="*/ 381148 w 376872"/>
                  <a:gd name="connsiteY0" fmla="*/ 353752 h 347881"/>
                  <a:gd name="connsiteX1" fmla="*/ 0 w 376872"/>
                  <a:gd name="connsiteY1" fmla="*/ 0 h 347881"/>
                </a:gdLst>
                <a:ahLst/>
                <a:cxnLst>
                  <a:cxn ang="0">
                    <a:pos x="connsiteX0" y="connsiteY0"/>
                  </a:cxn>
                  <a:cxn ang="0">
                    <a:pos x="connsiteX1" y="connsiteY1"/>
                  </a:cxn>
                </a:cxnLst>
                <a:rect l="l" t="t" r="r" b="b"/>
                <a:pathLst>
                  <a:path w="376872" h="347881">
                    <a:moveTo>
                      <a:pt x="381148" y="353752"/>
                    </a:moveTo>
                    <a:lnTo>
                      <a:pt x="0" y="0"/>
                    </a:lnTo>
                  </a:path>
                </a:pathLst>
              </a:custGeom>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52" name="Freeform: Shape 151">
                <a:extLst>
                  <a:ext uri="{FF2B5EF4-FFF2-40B4-BE49-F238E27FC236}">
                    <a16:creationId xmlns:a16="http://schemas.microsoft.com/office/drawing/2014/main" id="{12B5C863-50B2-4543-ABB2-26F631A0642F}"/>
                  </a:ext>
                </a:extLst>
              </p:cNvPr>
              <p:cNvSpPr/>
              <p:nvPr/>
            </p:nvSpPr>
            <p:spPr>
              <a:xfrm>
                <a:off x="4192723" y="4265465"/>
                <a:ext cx="21743" cy="855209"/>
              </a:xfrm>
              <a:custGeom>
                <a:avLst/>
                <a:gdLst>
                  <a:gd name="connsiteX0" fmla="*/ 27541 w 21742"/>
                  <a:gd name="connsiteY0" fmla="*/ 856151 h 855209"/>
                  <a:gd name="connsiteX1" fmla="*/ 0 w 21742"/>
                  <a:gd name="connsiteY1" fmla="*/ 0 h 855209"/>
                </a:gdLst>
                <a:ahLst/>
                <a:cxnLst>
                  <a:cxn ang="0">
                    <a:pos x="connsiteX0" y="connsiteY0"/>
                  </a:cxn>
                  <a:cxn ang="0">
                    <a:pos x="connsiteX1" y="connsiteY1"/>
                  </a:cxn>
                </a:cxnLst>
                <a:rect l="l" t="t" r="r" b="b"/>
                <a:pathLst>
                  <a:path w="21742" h="855209">
                    <a:moveTo>
                      <a:pt x="27541" y="856151"/>
                    </a:moveTo>
                    <a:lnTo>
                      <a:pt x="0" y="0"/>
                    </a:lnTo>
                  </a:path>
                </a:pathLst>
              </a:custGeom>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53" name="Freeform: Shape 152">
                <a:extLst>
                  <a:ext uri="{FF2B5EF4-FFF2-40B4-BE49-F238E27FC236}">
                    <a16:creationId xmlns:a16="http://schemas.microsoft.com/office/drawing/2014/main" id="{7FE33ECD-3C7B-43DE-B83E-11CF6745AD41}"/>
                  </a:ext>
                </a:extLst>
              </p:cNvPr>
              <p:cNvSpPr/>
              <p:nvPr/>
            </p:nvSpPr>
            <p:spPr>
              <a:xfrm>
                <a:off x="4192723" y="3740816"/>
                <a:ext cx="724754" cy="521822"/>
              </a:xfrm>
              <a:custGeom>
                <a:avLst/>
                <a:gdLst>
                  <a:gd name="connsiteX0" fmla="*/ 728016 w 724754"/>
                  <a:gd name="connsiteY0" fmla="*/ 0 h 521822"/>
                  <a:gd name="connsiteX1" fmla="*/ 0 w 724754"/>
                  <a:gd name="connsiteY1" fmla="*/ 524649 h 521822"/>
                </a:gdLst>
                <a:ahLst/>
                <a:cxnLst>
                  <a:cxn ang="0">
                    <a:pos x="connsiteX0" y="connsiteY0"/>
                  </a:cxn>
                  <a:cxn ang="0">
                    <a:pos x="connsiteX1" y="connsiteY1"/>
                  </a:cxn>
                </a:cxnLst>
                <a:rect l="l" t="t" r="r" b="b"/>
                <a:pathLst>
                  <a:path w="724754" h="521822">
                    <a:moveTo>
                      <a:pt x="728016" y="0"/>
                    </a:moveTo>
                    <a:lnTo>
                      <a:pt x="0" y="524649"/>
                    </a:lnTo>
                  </a:path>
                </a:pathLst>
              </a:custGeom>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54" name="Freeform: Shape 153">
                <a:extLst>
                  <a:ext uri="{FF2B5EF4-FFF2-40B4-BE49-F238E27FC236}">
                    <a16:creationId xmlns:a16="http://schemas.microsoft.com/office/drawing/2014/main" id="{FFADF36B-6124-4CD9-A0A9-95F80329BBD8}"/>
                  </a:ext>
                </a:extLst>
              </p:cNvPr>
              <p:cNvSpPr/>
              <p:nvPr/>
            </p:nvSpPr>
            <p:spPr>
              <a:xfrm>
                <a:off x="3841145" y="4265465"/>
                <a:ext cx="347882" cy="710258"/>
              </a:xfrm>
              <a:custGeom>
                <a:avLst/>
                <a:gdLst>
                  <a:gd name="connsiteX0" fmla="*/ 0 w 347881"/>
                  <a:gd name="connsiteY0" fmla="*/ 711925 h 710258"/>
                  <a:gd name="connsiteX1" fmla="*/ 351578 w 347881"/>
                  <a:gd name="connsiteY1" fmla="*/ 0 h 710258"/>
                </a:gdLst>
                <a:ahLst/>
                <a:cxnLst>
                  <a:cxn ang="0">
                    <a:pos x="connsiteX0" y="connsiteY0"/>
                  </a:cxn>
                  <a:cxn ang="0">
                    <a:pos x="connsiteX1" y="connsiteY1"/>
                  </a:cxn>
                </a:cxnLst>
                <a:rect l="l" t="t" r="r" b="b"/>
                <a:pathLst>
                  <a:path w="347881" h="710258">
                    <a:moveTo>
                      <a:pt x="0" y="711925"/>
                    </a:moveTo>
                    <a:lnTo>
                      <a:pt x="351578" y="0"/>
                    </a:lnTo>
                  </a:path>
                </a:pathLst>
              </a:custGeom>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55" name="Freeform: Shape 154">
                <a:extLst>
                  <a:ext uri="{FF2B5EF4-FFF2-40B4-BE49-F238E27FC236}">
                    <a16:creationId xmlns:a16="http://schemas.microsoft.com/office/drawing/2014/main" id="{2CBBBDD6-4222-4420-855B-B1366D64168E}"/>
                  </a:ext>
                </a:extLst>
              </p:cNvPr>
              <p:cNvSpPr/>
              <p:nvPr/>
            </p:nvSpPr>
            <p:spPr>
              <a:xfrm>
                <a:off x="4662291" y="3740816"/>
                <a:ext cx="253664" cy="768239"/>
              </a:xfrm>
              <a:custGeom>
                <a:avLst/>
                <a:gdLst>
                  <a:gd name="connsiteX0" fmla="*/ 0 w 253663"/>
                  <a:gd name="connsiteY0" fmla="*/ 771355 h 768238"/>
                  <a:gd name="connsiteX1" fmla="*/ 258447 w 253663"/>
                  <a:gd name="connsiteY1" fmla="*/ 0 h 768238"/>
                </a:gdLst>
                <a:ahLst/>
                <a:cxnLst>
                  <a:cxn ang="0">
                    <a:pos x="connsiteX0" y="connsiteY0"/>
                  </a:cxn>
                  <a:cxn ang="0">
                    <a:pos x="connsiteX1" y="connsiteY1"/>
                  </a:cxn>
                </a:cxnLst>
                <a:rect l="l" t="t" r="r" b="b"/>
                <a:pathLst>
                  <a:path w="253663" h="768238">
                    <a:moveTo>
                      <a:pt x="0" y="771355"/>
                    </a:moveTo>
                    <a:lnTo>
                      <a:pt x="258447" y="0"/>
                    </a:lnTo>
                  </a:path>
                </a:pathLst>
              </a:custGeom>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56" name="Freeform: Shape 155">
                <a:extLst>
                  <a:ext uri="{FF2B5EF4-FFF2-40B4-BE49-F238E27FC236}">
                    <a16:creationId xmlns:a16="http://schemas.microsoft.com/office/drawing/2014/main" id="{72B34245-E514-49DD-A2D3-F07C07A7BB7D}"/>
                  </a:ext>
                </a:extLst>
              </p:cNvPr>
              <p:cNvSpPr/>
              <p:nvPr/>
            </p:nvSpPr>
            <p:spPr>
              <a:xfrm>
                <a:off x="4662291" y="4248506"/>
                <a:ext cx="1021903" cy="260911"/>
              </a:xfrm>
              <a:custGeom>
                <a:avLst/>
                <a:gdLst>
                  <a:gd name="connsiteX0" fmla="*/ 1021903 w 1021903"/>
                  <a:gd name="connsiteY0" fmla="*/ 0 h 260911"/>
                  <a:gd name="connsiteX1" fmla="*/ 0 w 1021903"/>
                  <a:gd name="connsiteY1" fmla="*/ 263665 h 260911"/>
                </a:gdLst>
                <a:ahLst/>
                <a:cxnLst>
                  <a:cxn ang="0">
                    <a:pos x="connsiteX0" y="connsiteY0"/>
                  </a:cxn>
                  <a:cxn ang="0">
                    <a:pos x="connsiteX1" y="connsiteY1"/>
                  </a:cxn>
                </a:cxnLst>
                <a:rect l="l" t="t" r="r" b="b"/>
                <a:pathLst>
                  <a:path w="1021903" h="260911">
                    <a:moveTo>
                      <a:pt x="1021903" y="0"/>
                    </a:moveTo>
                    <a:lnTo>
                      <a:pt x="0" y="263665"/>
                    </a:lnTo>
                  </a:path>
                </a:pathLst>
              </a:custGeom>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57" name="Freeform: Shape 156">
                <a:extLst>
                  <a:ext uri="{FF2B5EF4-FFF2-40B4-BE49-F238E27FC236}">
                    <a16:creationId xmlns:a16="http://schemas.microsoft.com/office/drawing/2014/main" id="{38F03EA6-2242-4CA8-A6B4-3DD619F61C51}"/>
                  </a:ext>
                </a:extLst>
              </p:cNvPr>
              <p:cNvSpPr/>
              <p:nvPr/>
            </p:nvSpPr>
            <p:spPr>
              <a:xfrm>
                <a:off x="5153675" y="4248506"/>
                <a:ext cx="529071" cy="449347"/>
              </a:xfrm>
              <a:custGeom>
                <a:avLst/>
                <a:gdLst>
                  <a:gd name="connsiteX0" fmla="*/ 0 w 529070"/>
                  <a:gd name="connsiteY0" fmla="*/ 455145 h 449347"/>
                  <a:gd name="connsiteX1" fmla="*/ 530520 w 529070"/>
                  <a:gd name="connsiteY1" fmla="*/ 0 h 449347"/>
                </a:gdLst>
                <a:ahLst/>
                <a:cxnLst>
                  <a:cxn ang="0">
                    <a:pos x="connsiteX0" y="connsiteY0"/>
                  </a:cxn>
                  <a:cxn ang="0">
                    <a:pos x="connsiteX1" y="connsiteY1"/>
                  </a:cxn>
                </a:cxnLst>
                <a:rect l="l" t="t" r="r" b="b"/>
                <a:pathLst>
                  <a:path w="529070" h="449347">
                    <a:moveTo>
                      <a:pt x="0" y="455145"/>
                    </a:moveTo>
                    <a:lnTo>
                      <a:pt x="530520" y="0"/>
                    </a:lnTo>
                  </a:path>
                </a:pathLst>
              </a:custGeom>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58" name="Freeform: Shape 157">
                <a:extLst>
                  <a:ext uri="{FF2B5EF4-FFF2-40B4-BE49-F238E27FC236}">
                    <a16:creationId xmlns:a16="http://schemas.microsoft.com/office/drawing/2014/main" id="{0885E128-49C2-47A1-89E5-301A77B2F8D7}"/>
                  </a:ext>
                </a:extLst>
              </p:cNvPr>
              <p:cNvSpPr/>
              <p:nvPr/>
            </p:nvSpPr>
            <p:spPr>
              <a:xfrm>
                <a:off x="5153675" y="4703651"/>
                <a:ext cx="565308" cy="115961"/>
              </a:xfrm>
              <a:custGeom>
                <a:avLst/>
                <a:gdLst>
                  <a:gd name="connsiteX0" fmla="*/ 571251 w 565308"/>
                  <a:gd name="connsiteY0" fmla="*/ 118280 h 115960"/>
                  <a:gd name="connsiteX1" fmla="*/ 0 w 565308"/>
                  <a:gd name="connsiteY1" fmla="*/ 0 h 115960"/>
                </a:gdLst>
                <a:ahLst/>
                <a:cxnLst>
                  <a:cxn ang="0">
                    <a:pos x="connsiteX0" y="connsiteY0"/>
                  </a:cxn>
                  <a:cxn ang="0">
                    <a:pos x="connsiteX1" y="connsiteY1"/>
                  </a:cxn>
                </a:cxnLst>
                <a:rect l="l" t="t" r="r" b="b"/>
                <a:pathLst>
                  <a:path w="565308" h="115960">
                    <a:moveTo>
                      <a:pt x="571251" y="118280"/>
                    </a:moveTo>
                    <a:lnTo>
                      <a:pt x="0" y="0"/>
                    </a:lnTo>
                  </a:path>
                </a:pathLst>
              </a:custGeom>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59" name="Freeform: Shape 158">
                <a:extLst>
                  <a:ext uri="{FF2B5EF4-FFF2-40B4-BE49-F238E27FC236}">
                    <a16:creationId xmlns:a16="http://schemas.microsoft.com/office/drawing/2014/main" id="{5584D5D1-112A-4B12-BD46-519DABC6019D}"/>
                  </a:ext>
                </a:extLst>
              </p:cNvPr>
              <p:cNvSpPr/>
              <p:nvPr/>
            </p:nvSpPr>
            <p:spPr>
              <a:xfrm>
                <a:off x="5153675" y="4703651"/>
                <a:ext cx="471090" cy="594298"/>
              </a:xfrm>
              <a:custGeom>
                <a:avLst/>
                <a:gdLst>
                  <a:gd name="connsiteX0" fmla="*/ 472685 w 471090"/>
                  <a:gd name="connsiteY0" fmla="*/ 595240 h 594297"/>
                  <a:gd name="connsiteX1" fmla="*/ 0 w 471090"/>
                  <a:gd name="connsiteY1" fmla="*/ 0 h 594297"/>
                </a:gdLst>
                <a:ahLst/>
                <a:cxnLst>
                  <a:cxn ang="0">
                    <a:pos x="connsiteX0" y="connsiteY0"/>
                  </a:cxn>
                  <a:cxn ang="0">
                    <a:pos x="connsiteX1" y="connsiteY1"/>
                  </a:cxn>
                </a:cxnLst>
                <a:rect l="l" t="t" r="r" b="b"/>
                <a:pathLst>
                  <a:path w="471090" h="594297">
                    <a:moveTo>
                      <a:pt x="472685" y="595240"/>
                    </a:moveTo>
                    <a:lnTo>
                      <a:pt x="0" y="0"/>
                    </a:lnTo>
                  </a:path>
                </a:pathLst>
              </a:custGeom>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60" name="Freeform: Shape 159">
                <a:extLst>
                  <a:ext uri="{FF2B5EF4-FFF2-40B4-BE49-F238E27FC236}">
                    <a16:creationId xmlns:a16="http://schemas.microsoft.com/office/drawing/2014/main" id="{80A3936B-8013-4C39-A126-85A2D57377D6}"/>
                  </a:ext>
                </a:extLst>
              </p:cNvPr>
              <p:cNvSpPr/>
              <p:nvPr/>
            </p:nvSpPr>
            <p:spPr>
              <a:xfrm>
                <a:off x="4955744" y="4703651"/>
                <a:ext cx="195684" cy="753744"/>
              </a:xfrm>
              <a:custGeom>
                <a:avLst/>
                <a:gdLst>
                  <a:gd name="connsiteX0" fmla="*/ 0 w 195683"/>
                  <a:gd name="connsiteY0" fmla="*/ 754686 h 753743"/>
                  <a:gd name="connsiteX1" fmla="*/ 197930 w 195683"/>
                  <a:gd name="connsiteY1" fmla="*/ 0 h 753743"/>
                </a:gdLst>
                <a:ahLst/>
                <a:cxnLst>
                  <a:cxn ang="0">
                    <a:pos x="connsiteX0" y="connsiteY0"/>
                  </a:cxn>
                  <a:cxn ang="0">
                    <a:pos x="connsiteX1" y="connsiteY1"/>
                  </a:cxn>
                </a:cxnLst>
                <a:rect l="l" t="t" r="r" b="b"/>
                <a:pathLst>
                  <a:path w="195683" h="753743">
                    <a:moveTo>
                      <a:pt x="0" y="754686"/>
                    </a:moveTo>
                    <a:lnTo>
                      <a:pt x="197930" y="0"/>
                    </a:lnTo>
                  </a:path>
                </a:pathLst>
              </a:custGeom>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61" name="Freeform: Shape 160">
                <a:extLst>
                  <a:ext uri="{FF2B5EF4-FFF2-40B4-BE49-F238E27FC236}">
                    <a16:creationId xmlns:a16="http://schemas.microsoft.com/office/drawing/2014/main" id="{2DBBACFC-C5E1-4CE1-BB80-A8D77743FBF8}"/>
                  </a:ext>
                </a:extLst>
              </p:cNvPr>
              <p:cNvSpPr/>
              <p:nvPr/>
            </p:nvSpPr>
            <p:spPr>
              <a:xfrm>
                <a:off x="4955744" y="4821931"/>
                <a:ext cx="768239" cy="630535"/>
              </a:xfrm>
              <a:custGeom>
                <a:avLst/>
                <a:gdLst>
                  <a:gd name="connsiteX0" fmla="*/ 769182 w 768239"/>
                  <a:gd name="connsiteY0" fmla="*/ 0 h 630535"/>
                  <a:gd name="connsiteX1" fmla="*/ 0 w 768239"/>
                  <a:gd name="connsiteY1" fmla="*/ 636406 h 630535"/>
                </a:gdLst>
                <a:ahLst/>
                <a:cxnLst>
                  <a:cxn ang="0">
                    <a:pos x="connsiteX0" y="connsiteY0"/>
                  </a:cxn>
                  <a:cxn ang="0">
                    <a:pos x="connsiteX1" y="connsiteY1"/>
                  </a:cxn>
                </a:cxnLst>
                <a:rect l="l" t="t" r="r" b="b"/>
                <a:pathLst>
                  <a:path w="768239" h="630535">
                    <a:moveTo>
                      <a:pt x="769182" y="0"/>
                    </a:moveTo>
                    <a:lnTo>
                      <a:pt x="0" y="636406"/>
                    </a:lnTo>
                  </a:path>
                </a:pathLst>
              </a:custGeom>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62" name="Freeform: Shape 161">
                <a:extLst>
                  <a:ext uri="{FF2B5EF4-FFF2-40B4-BE49-F238E27FC236}">
                    <a16:creationId xmlns:a16="http://schemas.microsoft.com/office/drawing/2014/main" id="{8153A764-5C0D-4996-80FD-B12EA8278A67}"/>
                  </a:ext>
                </a:extLst>
              </p:cNvPr>
              <p:cNvSpPr/>
              <p:nvPr/>
            </p:nvSpPr>
            <p:spPr>
              <a:xfrm>
                <a:off x="4192723" y="4248506"/>
                <a:ext cx="1485746" cy="14495"/>
              </a:xfrm>
              <a:custGeom>
                <a:avLst/>
                <a:gdLst>
                  <a:gd name="connsiteX0" fmla="*/ 1491472 w 1485745"/>
                  <a:gd name="connsiteY0" fmla="*/ 0 h 14495"/>
                  <a:gd name="connsiteX1" fmla="*/ 0 w 1485745"/>
                  <a:gd name="connsiteY1" fmla="*/ 16959 h 14495"/>
                </a:gdLst>
                <a:ahLst/>
                <a:cxnLst>
                  <a:cxn ang="0">
                    <a:pos x="connsiteX0" y="connsiteY0"/>
                  </a:cxn>
                  <a:cxn ang="0">
                    <a:pos x="connsiteX1" y="connsiteY1"/>
                  </a:cxn>
                </a:cxnLst>
                <a:rect l="l" t="t" r="r" b="b"/>
                <a:pathLst>
                  <a:path w="1485745" h="14495">
                    <a:moveTo>
                      <a:pt x="1491472" y="0"/>
                    </a:moveTo>
                    <a:lnTo>
                      <a:pt x="0" y="16959"/>
                    </a:lnTo>
                  </a:path>
                </a:pathLst>
              </a:custGeom>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63" name="Freeform: Shape 162">
                <a:extLst>
                  <a:ext uri="{FF2B5EF4-FFF2-40B4-BE49-F238E27FC236}">
                    <a16:creationId xmlns:a16="http://schemas.microsoft.com/office/drawing/2014/main" id="{969A3087-169B-4E4A-860E-DA702240A1DD}"/>
                  </a:ext>
                </a:extLst>
              </p:cNvPr>
              <p:cNvSpPr/>
              <p:nvPr/>
            </p:nvSpPr>
            <p:spPr>
              <a:xfrm>
                <a:off x="4225989" y="4512171"/>
                <a:ext cx="434852" cy="608793"/>
              </a:xfrm>
              <a:custGeom>
                <a:avLst/>
                <a:gdLst>
                  <a:gd name="connsiteX0" fmla="*/ 0 w 434852"/>
                  <a:gd name="connsiteY0" fmla="*/ 609445 h 608792"/>
                  <a:gd name="connsiteX1" fmla="*/ 436302 w 434852"/>
                  <a:gd name="connsiteY1" fmla="*/ 0 h 608792"/>
                </a:gdLst>
                <a:ahLst/>
                <a:cxnLst>
                  <a:cxn ang="0">
                    <a:pos x="connsiteX0" y="connsiteY0"/>
                  </a:cxn>
                  <a:cxn ang="0">
                    <a:pos x="connsiteX1" y="connsiteY1"/>
                  </a:cxn>
                </a:cxnLst>
                <a:rect l="l" t="t" r="r" b="b"/>
                <a:pathLst>
                  <a:path w="434852" h="608792">
                    <a:moveTo>
                      <a:pt x="0" y="609445"/>
                    </a:moveTo>
                    <a:lnTo>
                      <a:pt x="436302" y="0"/>
                    </a:lnTo>
                  </a:path>
                </a:pathLst>
              </a:custGeom>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64" name="Freeform: Shape 163">
                <a:extLst>
                  <a:ext uri="{FF2B5EF4-FFF2-40B4-BE49-F238E27FC236}">
                    <a16:creationId xmlns:a16="http://schemas.microsoft.com/office/drawing/2014/main" id="{2C5C329E-0CBC-4158-BB7E-2373BECC9994}"/>
                  </a:ext>
                </a:extLst>
              </p:cNvPr>
              <p:cNvSpPr/>
              <p:nvPr/>
            </p:nvSpPr>
            <p:spPr>
              <a:xfrm>
                <a:off x="3841145" y="3907002"/>
                <a:ext cx="123208" cy="1065388"/>
              </a:xfrm>
              <a:custGeom>
                <a:avLst/>
                <a:gdLst>
                  <a:gd name="connsiteX0" fmla="*/ 0 w 123208"/>
                  <a:gd name="connsiteY0" fmla="*/ 1070388 h 1065387"/>
                  <a:gd name="connsiteX1" fmla="*/ 125962 w 123208"/>
                  <a:gd name="connsiteY1" fmla="*/ 0 h 1065387"/>
                </a:gdLst>
                <a:ahLst/>
                <a:cxnLst>
                  <a:cxn ang="0">
                    <a:pos x="connsiteX0" y="connsiteY0"/>
                  </a:cxn>
                  <a:cxn ang="0">
                    <a:pos x="connsiteX1" y="connsiteY1"/>
                  </a:cxn>
                </a:cxnLst>
                <a:rect l="l" t="t" r="r" b="b"/>
                <a:pathLst>
                  <a:path w="123208" h="1065387">
                    <a:moveTo>
                      <a:pt x="0" y="1070388"/>
                    </a:moveTo>
                    <a:lnTo>
                      <a:pt x="125962" y="0"/>
                    </a:lnTo>
                  </a:path>
                </a:pathLst>
              </a:custGeom>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65" name="Freeform: Shape 164">
                <a:extLst>
                  <a:ext uri="{FF2B5EF4-FFF2-40B4-BE49-F238E27FC236}">
                    <a16:creationId xmlns:a16="http://schemas.microsoft.com/office/drawing/2014/main" id="{688360E6-BC16-404C-9BD6-0636B6CCDCD7}"/>
                  </a:ext>
                </a:extLst>
              </p:cNvPr>
              <p:cNvSpPr/>
              <p:nvPr/>
            </p:nvSpPr>
            <p:spPr>
              <a:xfrm>
                <a:off x="2708644" y="4760037"/>
                <a:ext cx="2058302" cy="246416"/>
              </a:xfrm>
              <a:custGeom>
                <a:avLst/>
                <a:gdLst>
                  <a:gd name="connsiteX0" fmla="*/ 0 w 2058301"/>
                  <a:gd name="connsiteY0" fmla="*/ 0 h 246416"/>
                  <a:gd name="connsiteX1" fmla="*/ 2064607 w 2058301"/>
                  <a:gd name="connsiteY1" fmla="*/ 251489 h 246416"/>
                </a:gdLst>
                <a:ahLst/>
                <a:cxnLst>
                  <a:cxn ang="0">
                    <a:pos x="connsiteX0" y="connsiteY0"/>
                  </a:cxn>
                  <a:cxn ang="0">
                    <a:pos x="connsiteX1" y="connsiteY1"/>
                  </a:cxn>
                </a:cxnLst>
                <a:rect l="l" t="t" r="r" b="b"/>
                <a:pathLst>
                  <a:path w="2058301" h="246416">
                    <a:moveTo>
                      <a:pt x="0" y="0"/>
                    </a:moveTo>
                    <a:lnTo>
                      <a:pt x="2064607" y="251489"/>
                    </a:lnTo>
                  </a:path>
                </a:pathLst>
              </a:custGeom>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66" name="Freeform: Shape 165">
                <a:extLst>
                  <a:ext uri="{FF2B5EF4-FFF2-40B4-BE49-F238E27FC236}">
                    <a16:creationId xmlns:a16="http://schemas.microsoft.com/office/drawing/2014/main" id="{5ADE324C-7AA0-44A6-8FE7-9152608DCFBF}"/>
                  </a:ext>
                </a:extLst>
              </p:cNvPr>
              <p:cNvSpPr/>
              <p:nvPr/>
            </p:nvSpPr>
            <p:spPr>
              <a:xfrm>
                <a:off x="2708644" y="4703651"/>
                <a:ext cx="2442421" cy="50733"/>
              </a:xfrm>
              <a:custGeom>
                <a:avLst/>
                <a:gdLst>
                  <a:gd name="connsiteX0" fmla="*/ 2445031 w 2442421"/>
                  <a:gd name="connsiteY0" fmla="*/ 0 h 50732"/>
                  <a:gd name="connsiteX1" fmla="*/ 0 w 2442421"/>
                  <a:gd name="connsiteY1" fmla="*/ 56386 h 50732"/>
                </a:gdLst>
                <a:ahLst/>
                <a:cxnLst>
                  <a:cxn ang="0">
                    <a:pos x="connsiteX0" y="connsiteY0"/>
                  </a:cxn>
                  <a:cxn ang="0">
                    <a:pos x="connsiteX1" y="connsiteY1"/>
                  </a:cxn>
                </a:cxnLst>
                <a:rect l="l" t="t" r="r" b="b"/>
                <a:pathLst>
                  <a:path w="2442421" h="50732">
                    <a:moveTo>
                      <a:pt x="2445031" y="0"/>
                    </a:moveTo>
                    <a:lnTo>
                      <a:pt x="0" y="56386"/>
                    </a:lnTo>
                  </a:path>
                </a:pathLst>
              </a:custGeom>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67" name="Freeform: Shape 166">
                <a:extLst>
                  <a:ext uri="{FF2B5EF4-FFF2-40B4-BE49-F238E27FC236}">
                    <a16:creationId xmlns:a16="http://schemas.microsoft.com/office/drawing/2014/main" id="{8159A154-C7E0-43B0-B807-19E6BC94B864}"/>
                  </a:ext>
                </a:extLst>
              </p:cNvPr>
              <p:cNvSpPr/>
              <p:nvPr/>
            </p:nvSpPr>
            <p:spPr>
              <a:xfrm>
                <a:off x="3293086" y="4265465"/>
                <a:ext cx="898695" cy="760991"/>
              </a:xfrm>
              <a:custGeom>
                <a:avLst/>
                <a:gdLst>
                  <a:gd name="connsiteX0" fmla="*/ 0 w 898695"/>
                  <a:gd name="connsiteY0" fmla="*/ 765847 h 760991"/>
                  <a:gd name="connsiteX1" fmla="*/ 899637 w 898695"/>
                  <a:gd name="connsiteY1" fmla="*/ 0 h 760991"/>
                </a:gdLst>
                <a:ahLst/>
                <a:cxnLst>
                  <a:cxn ang="0">
                    <a:pos x="connsiteX0" y="connsiteY0"/>
                  </a:cxn>
                  <a:cxn ang="0">
                    <a:pos x="connsiteX1" y="connsiteY1"/>
                  </a:cxn>
                </a:cxnLst>
                <a:rect l="l" t="t" r="r" b="b"/>
                <a:pathLst>
                  <a:path w="898695" h="760991">
                    <a:moveTo>
                      <a:pt x="0" y="765847"/>
                    </a:moveTo>
                    <a:lnTo>
                      <a:pt x="899637" y="0"/>
                    </a:lnTo>
                  </a:path>
                </a:pathLst>
              </a:custGeom>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68" name="Freeform: Shape 167">
                <a:extLst>
                  <a:ext uri="{FF2B5EF4-FFF2-40B4-BE49-F238E27FC236}">
                    <a16:creationId xmlns:a16="http://schemas.microsoft.com/office/drawing/2014/main" id="{5840907C-01AC-4A66-BDB9-F3F2D6C6B871}"/>
                  </a:ext>
                </a:extLst>
              </p:cNvPr>
              <p:cNvSpPr/>
              <p:nvPr/>
            </p:nvSpPr>
            <p:spPr>
              <a:xfrm>
                <a:off x="4920739" y="3740816"/>
                <a:ext cx="28990" cy="1710418"/>
              </a:xfrm>
              <a:custGeom>
                <a:avLst/>
                <a:gdLst>
                  <a:gd name="connsiteX0" fmla="*/ 0 w 28990"/>
                  <a:gd name="connsiteY0" fmla="*/ 0 h 1710418"/>
                  <a:gd name="connsiteX1" fmla="*/ 35006 w 28990"/>
                  <a:gd name="connsiteY1" fmla="*/ 1717521 h 1710418"/>
                </a:gdLst>
                <a:ahLst/>
                <a:cxnLst>
                  <a:cxn ang="0">
                    <a:pos x="connsiteX0" y="connsiteY0"/>
                  </a:cxn>
                  <a:cxn ang="0">
                    <a:pos x="connsiteX1" y="connsiteY1"/>
                  </a:cxn>
                </a:cxnLst>
                <a:rect l="l" t="t" r="r" b="b"/>
                <a:pathLst>
                  <a:path w="28990" h="1710418">
                    <a:moveTo>
                      <a:pt x="0" y="0"/>
                    </a:moveTo>
                    <a:lnTo>
                      <a:pt x="35006" y="1717521"/>
                    </a:lnTo>
                  </a:path>
                </a:pathLst>
              </a:custGeom>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69" name="Freeform: Shape 168">
                <a:extLst>
                  <a:ext uri="{FF2B5EF4-FFF2-40B4-BE49-F238E27FC236}">
                    <a16:creationId xmlns:a16="http://schemas.microsoft.com/office/drawing/2014/main" id="{94CA520A-01E4-4AA2-8801-565905D16FF0}"/>
                  </a:ext>
                </a:extLst>
              </p:cNvPr>
              <p:cNvSpPr/>
              <p:nvPr/>
            </p:nvSpPr>
            <p:spPr>
              <a:xfrm>
                <a:off x="4920739" y="3740816"/>
                <a:ext cx="703011" cy="1550972"/>
              </a:xfrm>
              <a:custGeom>
                <a:avLst/>
                <a:gdLst>
                  <a:gd name="connsiteX0" fmla="*/ 705621 w 703011"/>
                  <a:gd name="connsiteY0" fmla="*/ 1558075 h 1550972"/>
                  <a:gd name="connsiteX1" fmla="*/ 0 w 703011"/>
                  <a:gd name="connsiteY1" fmla="*/ 0 h 1550972"/>
                </a:gdLst>
                <a:ahLst/>
                <a:cxnLst>
                  <a:cxn ang="0">
                    <a:pos x="connsiteX0" y="connsiteY0"/>
                  </a:cxn>
                  <a:cxn ang="0">
                    <a:pos x="connsiteX1" y="connsiteY1"/>
                  </a:cxn>
                </a:cxnLst>
                <a:rect l="l" t="t" r="r" b="b"/>
                <a:pathLst>
                  <a:path w="703011" h="1550972">
                    <a:moveTo>
                      <a:pt x="705621" y="1558075"/>
                    </a:moveTo>
                    <a:lnTo>
                      <a:pt x="0" y="0"/>
                    </a:lnTo>
                  </a:path>
                </a:pathLst>
              </a:custGeom>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70" name="Freeform: Shape 169">
                <a:extLst>
                  <a:ext uri="{FF2B5EF4-FFF2-40B4-BE49-F238E27FC236}">
                    <a16:creationId xmlns:a16="http://schemas.microsoft.com/office/drawing/2014/main" id="{BBE8540D-6028-42F9-B402-E1E66D94B0E7}"/>
                  </a:ext>
                </a:extLst>
              </p:cNvPr>
              <p:cNvSpPr/>
              <p:nvPr/>
            </p:nvSpPr>
            <p:spPr>
              <a:xfrm>
                <a:off x="3967107" y="3907002"/>
                <a:ext cx="1710420" cy="340634"/>
              </a:xfrm>
              <a:custGeom>
                <a:avLst/>
                <a:gdLst>
                  <a:gd name="connsiteX0" fmla="*/ 1717088 w 1710419"/>
                  <a:gd name="connsiteY0" fmla="*/ 341504 h 340634"/>
                  <a:gd name="connsiteX1" fmla="*/ 0 w 1710419"/>
                  <a:gd name="connsiteY1" fmla="*/ 0 h 340634"/>
                </a:gdLst>
                <a:ahLst/>
                <a:cxnLst>
                  <a:cxn ang="0">
                    <a:pos x="connsiteX0" y="connsiteY0"/>
                  </a:cxn>
                  <a:cxn ang="0">
                    <a:pos x="connsiteX1" y="connsiteY1"/>
                  </a:cxn>
                </a:cxnLst>
                <a:rect l="l" t="t" r="r" b="b"/>
                <a:pathLst>
                  <a:path w="1710419" h="340634">
                    <a:moveTo>
                      <a:pt x="1717088" y="341504"/>
                    </a:moveTo>
                    <a:lnTo>
                      <a:pt x="0" y="0"/>
                    </a:lnTo>
                  </a:path>
                </a:pathLst>
              </a:custGeom>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71" name="Freeform: Shape 170">
                <a:extLst>
                  <a:ext uri="{FF2B5EF4-FFF2-40B4-BE49-F238E27FC236}">
                    <a16:creationId xmlns:a16="http://schemas.microsoft.com/office/drawing/2014/main" id="{3F336CE4-87CC-4E67-A95F-1C9A800B1150}"/>
                  </a:ext>
                </a:extLst>
              </p:cNvPr>
              <p:cNvSpPr/>
              <p:nvPr/>
            </p:nvSpPr>
            <p:spPr>
              <a:xfrm>
                <a:off x="3967107" y="3907002"/>
                <a:ext cx="1753905" cy="913189"/>
              </a:xfrm>
              <a:custGeom>
                <a:avLst/>
                <a:gdLst>
                  <a:gd name="connsiteX0" fmla="*/ 1757819 w 1753904"/>
                  <a:gd name="connsiteY0" fmla="*/ 914929 h 913189"/>
                  <a:gd name="connsiteX1" fmla="*/ 0 w 1753904"/>
                  <a:gd name="connsiteY1" fmla="*/ 0 h 913189"/>
                </a:gdLst>
                <a:ahLst/>
                <a:cxnLst>
                  <a:cxn ang="0">
                    <a:pos x="connsiteX0" y="connsiteY0"/>
                  </a:cxn>
                  <a:cxn ang="0">
                    <a:pos x="connsiteX1" y="connsiteY1"/>
                  </a:cxn>
                </a:cxnLst>
                <a:rect l="l" t="t" r="r" b="b"/>
                <a:pathLst>
                  <a:path w="1753904" h="913189">
                    <a:moveTo>
                      <a:pt x="1757819" y="914929"/>
                    </a:moveTo>
                    <a:lnTo>
                      <a:pt x="0" y="0"/>
                    </a:lnTo>
                  </a:path>
                </a:pathLst>
              </a:custGeom>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72" name="Freeform: Shape 171">
                <a:extLst>
                  <a:ext uri="{FF2B5EF4-FFF2-40B4-BE49-F238E27FC236}">
                    <a16:creationId xmlns:a16="http://schemas.microsoft.com/office/drawing/2014/main" id="{2A8108F5-DF85-4EA2-869F-C8F14046171E}"/>
                  </a:ext>
                </a:extLst>
              </p:cNvPr>
              <p:cNvSpPr/>
              <p:nvPr/>
            </p:nvSpPr>
            <p:spPr>
              <a:xfrm>
                <a:off x="4773251" y="3740816"/>
                <a:ext cx="144951" cy="1268319"/>
              </a:xfrm>
              <a:custGeom>
                <a:avLst/>
                <a:gdLst>
                  <a:gd name="connsiteX0" fmla="*/ 0 w 144950"/>
                  <a:gd name="connsiteY0" fmla="*/ 1270710 h 1268318"/>
                  <a:gd name="connsiteX1" fmla="*/ 147487 w 144950"/>
                  <a:gd name="connsiteY1" fmla="*/ 0 h 1268318"/>
                </a:gdLst>
                <a:ahLst/>
                <a:cxnLst>
                  <a:cxn ang="0">
                    <a:pos x="connsiteX0" y="connsiteY0"/>
                  </a:cxn>
                  <a:cxn ang="0">
                    <a:pos x="connsiteX1" y="connsiteY1"/>
                  </a:cxn>
                </a:cxnLst>
                <a:rect l="l" t="t" r="r" b="b"/>
                <a:pathLst>
                  <a:path w="144950" h="1268318">
                    <a:moveTo>
                      <a:pt x="0" y="1270710"/>
                    </a:moveTo>
                    <a:lnTo>
                      <a:pt x="147487" y="0"/>
                    </a:lnTo>
                  </a:path>
                </a:pathLst>
              </a:custGeom>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73" name="Freeform: Shape 172">
                <a:extLst>
                  <a:ext uri="{FF2B5EF4-FFF2-40B4-BE49-F238E27FC236}">
                    <a16:creationId xmlns:a16="http://schemas.microsoft.com/office/drawing/2014/main" id="{90D1F6BA-905B-4CBA-AB9B-478B73227E1B}"/>
                  </a:ext>
                </a:extLst>
              </p:cNvPr>
              <p:cNvSpPr/>
              <p:nvPr/>
            </p:nvSpPr>
            <p:spPr>
              <a:xfrm>
                <a:off x="4225989" y="3740816"/>
                <a:ext cx="688516" cy="1391527"/>
              </a:xfrm>
              <a:custGeom>
                <a:avLst/>
                <a:gdLst>
                  <a:gd name="connsiteX0" fmla="*/ 0 w 688516"/>
                  <a:gd name="connsiteY0" fmla="*/ 1392541 h 1391526"/>
                  <a:gd name="connsiteX1" fmla="*/ 694749 w 688516"/>
                  <a:gd name="connsiteY1" fmla="*/ 0 h 1391526"/>
                </a:gdLst>
                <a:ahLst/>
                <a:cxnLst>
                  <a:cxn ang="0">
                    <a:pos x="connsiteX0" y="connsiteY0"/>
                  </a:cxn>
                  <a:cxn ang="0">
                    <a:pos x="connsiteX1" y="connsiteY1"/>
                  </a:cxn>
                </a:cxnLst>
                <a:rect l="l" t="t" r="r" b="b"/>
                <a:pathLst>
                  <a:path w="688516" h="1391526">
                    <a:moveTo>
                      <a:pt x="0" y="1392541"/>
                    </a:moveTo>
                    <a:lnTo>
                      <a:pt x="694749" y="0"/>
                    </a:lnTo>
                  </a:path>
                </a:pathLst>
              </a:custGeom>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74" name="Freeform: Shape 173">
                <a:extLst>
                  <a:ext uri="{FF2B5EF4-FFF2-40B4-BE49-F238E27FC236}">
                    <a16:creationId xmlns:a16="http://schemas.microsoft.com/office/drawing/2014/main" id="{4C9C4306-18E6-4CDB-AD54-5FB245D2142D}"/>
                  </a:ext>
                </a:extLst>
              </p:cNvPr>
              <p:cNvSpPr/>
              <p:nvPr/>
            </p:nvSpPr>
            <p:spPr>
              <a:xfrm>
                <a:off x="4192723" y="4265465"/>
                <a:ext cx="253664" cy="1304556"/>
              </a:xfrm>
              <a:custGeom>
                <a:avLst/>
                <a:gdLst>
                  <a:gd name="connsiteX0" fmla="*/ 0 w 253663"/>
                  <a:gd name="connsiteY0" fmla="*/ 0 h 1304556"/>
                  <a:gd name="connsiteX1" fmla="*/ 260259 w 253663"/>
                  <a:gd name="connsiteY1" fmla="*/ 1309774 h 1304556"/>
                </a:gdLst>
                <a:ahLst/>
                <a:cxnLst>
                  <a:cxn ang="0">
                    <a:pos x="connsiteX0" y="connsiteY0"/>
                  </a:cxn>
                  <a:cxn ang="0">
                    <a:pos x="connsiteX1" y="connsiteY1"/>
                  </a:cxn>
                </a:cxnLst>
                <a:rect l="l" t="t" r="r" b="b"/>
                <a:pathLst>
                  <a:path w="253663" h="1304556">
                    <a:moveTo>
                      <a:pt x="0" y="0"/>
                    </a:moveTo>
                    <a:lnTo>
                      <a:pt x="260259" y="1309774"/>
                    </a:lnTo>
                  </a:path>
                </a:pathLst>
              </a:custGeom>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75" name="Freeform: Shape 174">
                <a:extLst>
                  <a:ext uri="{FF2B5EF4-FFF2-40B4-BE49-F238E27FC236}">
                    <a16:creationId xmlns:a16="http://schemas.microsoft.com/office/drawing/2014/main" id="{A324C529-887F-4E80-96B2-27091D5A5DC0}"/>
                  </a:ext>
                </a:extLst>
              </p:cNvPr>
              <p:cNvSpPr/>
              <p:nvPr/>
            </p:nvSpPr>
            <p:spPr>
              <a:xfrm>
                <a:off x="4452982" y="4512171"/>
                <a:ext cx="202931" cy="1058140"/>
              </a:xfrm>
              <a:custGeom>
                <a:avLst/>
                <a:gdLst>
                  <a:gd name="connsiteX0" fmla="*/ 209309 w 202931"/>
                  <a:gd name="connsiteY0" fmla="*/ 0 h 1058140"/>
                  <a:gd name="connsiteX1" fmla="*/ 0 w 202931"/>
                  <a:gd name="connsiteY1" fmla="*/ 1063068 h 1058140"/>
                </a:gdLst>
                <a:ahLst/>
                <a:cxnLst>
                  <a:cxn ang="0">
                    <a:pos x="connsiteX0" y="connsiteY0"/>
                  </a:cxn>
                  <a:cxn ang="0">
                    <a:pos x="connsiteX1" y="connsiteY1"/>
                  </a:cxn>
                </a:cxnLst>
                <a:rect l="l" t="t" r="r" b="b"/>
                <a:pathLst>
                  <a:path w="202931" h="1058140">
                    <a:moveTo>
                      <a:pt x="209309" y="0"/>
                    </a:moveTo>
                    <a:lnTo>
                      <a:pt x="0" y="1063068"/>
                    </a:lnTo>
                  </a:path>
                </a:pathLst>
              </a:custGeom>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76" name="Freeform: Shape 175">
                <a:extLst>
                  <a:ext uri="{FF2B5EF4-FFF2-40B4-BE49-F238E27FC236}">
                    <a16:creationId xmlns:a16="http://schemas.microsoft.com/office/drawing/2014/main" id="{37859E78-3DCC-40C2-8DBD-EEA410CF3412}"/>
                  </a:ext>
                </a:extLst>
              </p:cNvPr>
              <p:cNvSpPr/>
              <p:nvPr/>
            </p:nvSpPr>
            <p:spPr>
              <a:xfrm>
                <a:off x="3293086" y="3907002"/>
                <a:ext cx="674021" cy="1123368"/>
              </a:xfrm>
              <a:custGeom>
                <a:avLst/>
                <a:gdLst>
                  <a:gd name="connsiteX0" fmla="*/ 674021 w 674021"/>
                  <a:gd name="connsiteY0" fmla="*/ 0 h 1123367"/>
                  <a:gd name="connsiteX1" fmla="*/ 0 w 674021"/>
                  <a:gd name="connsiteY1" fmla="*/ 1124310 h 1123367"/>
                </a:gdLst>
                <a:ahLst/>
                <a:cxnLst>
                  <a:cxn ang="0">
                    <a:pos x="connsiteX0" y="connsiteY0"/>
                  </a:cxn>
                  <a:cxn ang="0">
                    <a:pos x="connsiteX1" y="connsiteY1"/>
                  </a:cxn>
                </a:cxnLst>
                <a:rect l="l" t="t" r="r" b="b"/>
                <a:pathLst>
                  <a:path w="674021" h="1123367">
                    <a:moveTo>
                      <a:pt x="674021" y="0"/>
                    </a:moveTo>
                    <a:lnTo>
                      <a:pt x="0" y="1124310"/>
                    </a:lnTo>
                  </a:path>
                </a:pathLst>
              </a:custGeom>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77" name="Freeform: Shape 176">
                <a:extLst>
                  <a:ext uri="{FF2B5EF4-FFF2-40B4-BE49-F238E27FC236}">
                    <a16:creationId xmlns:a16="http://schemas.microsoft.com/office/drawing/2014/main" id="{62409CF8-F5BA-447C-A14C-F89C6E787D8F}"/>
                  </a:ext>
                </a:extLst>
              </p:cNvPr>
              <p:cNvSpPr/>
              <p:nvPr/>
            </p:nvSpPr>
            <p:spPr>
              <a:xfrm>
                <a:off x="4955744" y="4248506"/>
                <a:ext cx="724754" cy="1203091"/>
              </a:xfrm>
              <a:custGeom>
                <a:avLst/>
                <a:gdLst>
                  <a:gd name="connsiteX0" fmla="*/ 728450 w 724754"/>
                  <a:gd name="connsiteY0" fmla="*/ 0 h 1203090"/>
                  <a:gd name="connsiteX1" fmla="*/ 0 w 724754"/>
                  <a:gd name="connsiteY1" fmla="*/ 1209831 h 1203090"/>
                </a:gdLst>
                <a:ahLst/>
                <a:cxnLst>
                  <a:cxn ang="0">
                    <a:pos x="connsiteX0" y="connsiteY0"/>
                  </a:cxn>
                  <a:cxn ang="0">
                    <a:pos x="connsiteX1" y="connsiteY1"/>
                  </a:cxn>
                </a:cxnLst>
                <a:rect l="l" t="t" r="r" b="b"/>
                <a:pathLst>
                  <a:path w="724754" h="1203090">
                    <a:moveTo>
                      <a:pt x="728450" y="0"/>
                    </a:moveTo>
                    <a:lnTo>
                      <a:pt x="0" y="1209831"/>
                    </a:lnTo>
                  </a:path>
                </a:pathLst>
              </a:custGeom>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78" name="Freeform: Shape 177">
                <a:extLst>
                  <a:ext uri="{FF2B5EF4-FFF2-40B4-BE49-F238E27FC236}">
                    <a16:creationId xmlns:a16="http://schemas.microsoft.com/office/drawing/2014/main" id="{4F94FAFC-9DC0-4E20-B2A0-380264046F4C}"/>
                  </a:ext>
                </a:extLst>
              </p:cNvPr>
              <p:cNvSpPr/>
              <p:nvPr/>
            </p:nvSpPr>
            <p:spPr>
              <a:xfrm>
                <a:off x="4220264" y="5121617"/>
                <a:ext cx="732002" cy="333387"/>
              </a:xfrm>
              <a:custGeom>
                <a:avLst/>
                <a:gdLst>
                  <a:gd name="connsiteX0" fmla="*/ 0 w 732001"/>
                  <a:gd name="connsiteY0" fmla="*/ 0 h 333386"/>
                  <a:gd name="connsiteX1" fmla="*/ 735480 w 732001"/>
                  <a:gd name="connsiteY1" fmla="*/ 336720 h 333386"/>
                </a:gdLst>
                <a:ahLst/>
                <a:cxnLst>
                  <a:cxn ang="0">
                    <a:pos x="connsiteX0" y="connsiteY0"/>
                  </a:cxn>
                  <a:cxn ang="0">
                    <a:pos x="connsiteX1" y="connsiteY1"/>
                  </a:cxn>
                </a:cxnLst>
                <a:rect l="l" t="t" r="r" b="b"/>
                <a:pathLst>
                  <a:path w="732001" h="333386">
                    <a:moveTo>
                      <a:pt x="0" y="0"/>
                    </a:moveTo>
                    <a:lnTo>
                      <a:pt x="735480" y="336720"/>
                    </a:lnTo>
                  </a:path>
                </a:pathLst>
              </a:custGeom>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79" name="Freeform: Shape 178">
                <a:extLst>
                  <a:ext uri="{FF2B5EF4-FFF2-40B4-BE49-F238E27FC236}">
                    <a16:creationId xmlns:a16="http://schemas.microsoft.com/office/drawing/2014/main" id="{FEBA85C6-8DC2-4B46-A455-496050B5EF28}"/>
                  </a:ext>
                </a:extLst>
              </p:cNvPr>
              <p:cNvSpPr/>
              <p:nvPr/>
            </p:nvSpPr>
            <p:spPr>
              <a:xfrm>
                <a:off x="5647450" y="4214515"/>
                <a:ext cx="65228" cy="65228"/>
              </a:xfrm>
              <a:custGeom>
                <a:avLst/>
                <a:gdLst>
                  <a:gd name="connsiteX0" fmla="*/ 68272 w 65227"/>
                  <a:gd name="connsiteY0" fmla="*/ 34136 h 65227"/>
                  <a:gd name="connsiteX1" fmla="*/ 34136 w 65227"/>
                  <a:gd name="connsiteY1" fmla="*/ 68272 h 65227"/>
                  <a:gd name="connsiteX2" fmla="*/ 0 w 65227"/>
                  <a:gd name="connsiteY2" fmla="*/ 34136 h 65227"/>
                  <a:gd name="connsiteX3" fmla="*/ 34136 w 65227"/>
                  <a:gd name="connsiteY3" fmla="*/ 0 h 65227"/>
                  <a:gd name="connsiteX4" fmla="*/ 68272 w 65227"/>
                  <a:gd name="connsiteY4" fmla="*/ 34136 h 652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27" h="65227">
                    <a:moveTo>
                      <a:pt x="68272" y="34136"/>
                    </a:moveTo>
                    <a:cubicBezTo>
                      <a:pt x="68272" y="52989"/>
                      <a:pt x="52989" y="68272"/>
                      <a:pt x="34136" y="68272"/>
                    </a:cubicBezTo>
                    <a:cubicBezTo>
                      <a:pt x="15283" y="68272"/>
                      <a:pt x="0" y="52989"/>
                      <a:pt x="0" y="34136"/>
                    </a:cubicBezTo>
                    <a:cubicBezTo>
                      <a:pt x="0" y="15283"/>
                      <a:pt x="15283" y="0"/>
                      <a:pt x="34136" y="0"/>
                    </a:cubicBezTo>
                    <a:cubicBezTo>
                      <a:pt x="52989" y="0"/>
                      <a:pt x="68272" y="15283"/>
                      <a:pt x="68272" y="34136"/>
                    </a:cubicBezTo>
                    <a:close/>
                  </a:path>
                </a:pathLst>
              </a:custGeom>
              <a:solidFill>
                <a:schemeClr val="accent2"/>
              </a:solidFill>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80" name="Freeform: Shape 179">
                <a:extLst>
                  <a:ext uri="{FF2B5EF4-FFF2-40B4-BE49-F238E27FC236}">
                    <a16:creationId xmlns:a16="http://schemas.microsoft.com/office/drawing/2014/main" id="{CDA39BF7-46E7-4012-9840-2DC23BCCAA0D}"/>
                  </a:ext>
                </a:extLst>
              </p:cNvPr>
              <p:cNvSpPr/>
              <p:nvPr/>
            </p:nvSpPr>
            <p:spPr>
              <a:xfrm>
                <a:off x="5588889" y="5264320"/>
                <a:ext cx="65228" cy="65228"/>
              </a:xfrm>
              <a:custGeom>
                <a:avLst/>
                <a:gdLst>
                  <a:gd name="connsiteX0" fmla="*/ 68272 w 65227"/>
                  <a:gd name="connsiteY0" fmla="*/ 34136 h 65227"/>
                  <a:gd name="connsiteX1" fmla="*/ 34136 w 65227"/>
                  <a:gd name="connsiteY1" fmla="*/ 68272 h 65227"/>
                  <a:gd name="connsiteX2" fmla="*/ 0 w 65227"/>
                  <a:gd name="connsiteY2" fmla="*/ 34136 h 65227"/>
                  <a:gd name="connsiteX3" fmla="*/ 34136 w 65227"/>
                  <a:gd name="connsiteY3" fmla="*/ 0 h 65227"/>
                  <a:gd name="connsiteX4" fmla="*/ 68272 w 65227"/>
                  <a:gd name="connsiteY4" fmla="*/ 34136 h 652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27" h="65227">
                    <a:moveTo>
                      <a:pt x="68272" y="34136"/>
                    </a:moveTo>
                    <a:cubicBezTo>
                      <a:pt x="68272" y="52989"/>
                      <a:pt x="52989" y="68272"/>
                      <a:pt x="34136" y="68272"/>
                    </a:cubicBezTo>
                    <a:cubicBezTo>
                      <a:pt x="15283" y="68272"/>
                      <a:pt x="0" y="52989"/>
                      <a:pt x="0" y="34136"/>
                    </a:cubicBezTo>
                    <a:cubicBezTo>
                      <a:pt x="0" y="15283"/>
                      <a:pt x="15283" y="0"/>
                      <a:pt x="34136" y="0"/>
                    </a:cubicBezTo>
                    <a:cubicBezTo>
                      <a:pt x="52989" y="0"/>
                      <a:pt x="68272" y="15283"/>
                      <a:pt x="68272" y="34136"/>
                    </a:cubicBezTo>
                    <a:close/>
                  </a:path>
                </a:pathLst>
              </a:custGeom>
              <a:solidFill>
                <a:schemeClr val="accent2"/>
              </a:solidFill>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81" name="Freeform: Shape 180">
                <a:extLst>
                  <a:ext uri="{FF2B5EF4-FFF2-40B4-BE49-F238E27FC236}">
                    <a16:creationId xmlns:a16="http://schemas.microsoft.com/office/drawing/2014/main" id="{A248DD8F-6D30-425C-9AA9-AFCCC7B0CE1D}"/>
                  </a:ext>
                </a:extLst>
              </p:cNvPr>
              <p:cNvSpPr/>
              <p:nvPr/>
            </p:nvSpPr>
            <p:spPr>
              <a:xfrm>
                <a:off x="4186128" y="5087481"/>
                <a:ext cx="65228" cy="65228"/>
              </a:xfrm>
              <a:custGeom>
                <a:avLst/>
                <a:gdLst>
                  <a:gd name="connsiteX0" fmla="*/ 68272 w 65227"/>
                  <a:gd name="connsiteY0" fmla="*/ 34136 h 65227"/>
                  <a:gd name="connsiteX1" fmla="*/ 34136 w 65227"/>
                  <a:gd name="connsiteY1" fmla="*/ 68272 h 65227"/>
                  <a:gd name="connsiteX2" fmla="*/ 0 w 65227"/>
                  <a:gd name="connsiteY2" fmla="*/ 34136 h 65227"/>
                  <a:gd name="connsiteX3" fmla="*/ 34136 w 65227"/>
                  <a:gd name="connsiteY3" fmla="*/ 0 h 65227"/>
                  <a:gd name="connsiteX4" fmla="*/ 68272 w 65227"/>
                  <a:gd name="connsiteY4" fmla="*/ 34136 h 652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27" h="65227">
                    <a:moveTo>
                      <a:pt x="68272" y="34136"/>
                    </a:moveTo>
                    <a:cubicBezTo>
                      <a:pt x="68272" y="52989"/>
                      <a:pt x="52989" y="68272"/>
                      <a:pt x="34136" y="68272"/>
                    </a:cubicBezTo>
                    <a:cubicBezTo>
                      <a:pt x="15283" y="68272"/>
                      <a:pt x="0" y="52989"/>
                      <a:pt x="0" y="34136"/>
                    </a:cubicBezTo>
                    <a:cubicBezTo>
                      <a:pt x="0" y="15283"/>
                      <a:pt x="15283" y="0"/>
                      <a:pt x="34136" y="0"/>
                    </a:cubicBezTo>
                    <a:cubicBezTo>
                      <a:pt x="52989" y="0"/>
                      <a:pt x="68272" y="15283"/>
                      <a:pt x="68272" y="34136"/>
                    </a:cubicBezTo>
                    <a:close/>
                  </a:path>
                </a:pathLst>
              </a:custGeom>
              <a:solidFill>
                <a:schemeClr val="accent2"/>
              </a:solidFill>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82" name="Freeform: Shape 181">
                <a:extLst>
                  <a:ext uri="{FF2B5EF4-FFF2-40B4-BE49-F238E27FC236}">
                    <a16:creationId xmlns:a16="http://schemas.microsoft.com/office/drawing/2014/main" id="{CC0E4600-FAFE-4BD4-AB17-E103C5D1DD85}"/>
                  </a:ext>
                </a:extLst>
              </p:cNvPr>
              <p:cNvSpPr/>
              <p:nvPr/>
            </p:nvSpPr>
            <p:spPr>
              <a:xfrm>
                <a:off x="3258950" y="4997176"/>
                <a:ext cx="65228" cy="65228"/>
              </a:xfrm>
              <a:custGeom>
                <a:avLst/>
                <a:gdLst>
                  <a:gd name="connsiteX0" fmla="*/ 68272 w 65227"/>
                  <a:gd name="connsiteY0" fmla="*/ 34136 h 65227"/>
                  <a:gd name="connsiteX1" fmla="*/ 34136 w 65227"/>
                  <a:gd name="connsiteY1" fmla="*/ 68272 h 65227"/>
                  <a:gd name="connsiteX2" fmla="*/ 0 w 65227"/>
                  <a:gd name="connsiteY2" fmla="*/ 34136 h 65227"/>
                  <a:gd name="connsiteX3" fmla="*/ 34136 w 65227"/>
                  <a:gd name="connsiteY3" fmla="*/ 0 h 65227"/>
                  <a:gd name="connsiteX4" fmla="*/ 68272 w 65227"/>
                  <a:gd name="connsiteY4" fmla="*/ 34136 h 652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27" h="65227">
                    <a:moveTo>
                      <a:pt x="68272" y="34136"/>
                    </a:moveTo>
                    <a:cubicBezTo>
                      <a:pt x="68272" y="52989"/>
                      <a:pt x="52989" y="68272"/>
                      <a:pt x="34136" y="68272"/>
                    </a:cubicBezTo>
                    <a:cubicBezTo>
                      <a:pt x="15283" y="68272"/>
                      <a:pt x="0" y="52989"/>
                      <a:pt x="0" y="34136"/>
                    </a:cubicBezTo>
                    <a:cubicBezTo>
                      <a:pt x="0" y="15283"/>
                      <a:pt x="15283" y="0"/>
                      <a:pt x="34136" y="0"/>
                    </a:cubicBezTo>
                    <a:cubicBezTo>
                      <a:pt x="52989" y="0"/>
                      <a:pt x="68272" y="15283"/>
                      <a:pt x="68272" y="34136"/>
                    </a:cubicBezTo>
                    <a:close/>
                  </a:path>
                </a:pathLst>
              </a:custGeom>
              <a:solidFill>
                <a:schemeClr val="accent2"/>
              </a:solidFill>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83" name="Freeform: Shape 182">
                <a:extLst>
                  <a:ext uri="{FF2B5EF4-FFF2-40B4-BE49-F238E27FC236}">
                    <a16:creationId xmlns:a16="http://schemas.microsoft.com/office/drawing/2014/main" id="{8B38CFB2-222E-4F22-83D2-FCEF0E0B85BD}"/>
                  </a:ext>
                </a:extLst>
              </p:cNvPr>
              <p:cNvSpPr/>
              <p:nvPr/>
            </p:nvSpPr>
            <p:spPr>
              <a:xfrm>
                <a:off x="4157790" y="4231547"/>
                <a:ext cx="65228" cy="65228"/>
              </a:xfrm>
              <a:custGeom>
                <a:avLst/>
                <a:gdLst>
                  <a:gd name="connsiteX0" fmla="*/ 68272 w 65227"/>
                  <a:gd name="connsiteY0" fmla="*/ 34136 h 65227"/>
                  <a:gd name="connsiteX1" fmla="*/ 34136 w 65227"/>
                  <a:gd name="connsiteY1" fmla="*/ 68272 h 65227"/>
                  <a:gd name="connsiteX2" fmla="*/ 0 w 65227"/>
                  <a:gd name="connsiteY2" fmla="*/ 34136 h 65227"/>
                  <a:gd name="connsiteX3" fmla="*/ 34136 w 65227"/>
                  <a:gd name="connsiteY3" fmla="*/ 0 h 65227"/>
                  <a:gd name="connsiteX4" fmla="*/ 68272 w 65227"/>
                  <a:gd name="connsiteY4" fmla="*/ 34136 h 652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27" h="65227">
                    <a:moveTo>
                      <a:pt x="68272" y="34136"/>
                    </a:moveTo>
                    <a:cubicBezTo>
                      <a:pt x="68272" y="52989"/>
                      <a:pt x="52989" y="68272"/>
                      <a:pt x="34136" y="68272"/>
                    </a:cubicBezTo>
                    <a:cubicBezTo>
                      <a:pt x="15283" y="68272"/>
                      <a:pt x="0" y="52989"/>
                      <a:pt x="0" y="34136"/>
                    </a:cubicBezTo>
                    <a:cubicBezTo>
                      <a:pt x="0" y="15283"/>
                      <a:pt x="15283" y="0"/>
                      <a:pt x="34136" y="0"/>
                    </a:cubicBezTo>
                    <a:cubicBezTo>
                      <a:pt x="52989" y="0"/>
                      <a:pt x="68272" y="15283"/>
                      <a:pt x="68272" y="34136"/>
                    </a:cubicBezTo>
                    <a:close/>
                  </a:path>
                </a:pathLst>
              </a:custGeom>
              <a:solidFill>
                <a:schemeClr val="accent2"/>
              </a:solidFill>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84" name="Freeform: Shape 183">
                <a:extLst>
                  <a:ext uri="{FF2B5EF4-FFF2-40B4-BE49-F238E27FC236}">
                    <a16:creationId xmlns:a16="http://schemas.microsoft.com/office/drawing/2014/main" id="{420D518B-3197-49F1-AF3E-C10228BD5B60}"/>
                  </a:ext>
                </a:extLst>
              </p:cNvPr>
              <p:cNvSpPr/>
              <p:nvPr/>
            </p:nvSpPr>
            <p:spPr>
              <a:xfrm>
                <a:off x="5119539" y="4669515"/>
                <a:ext cx="65228" cy="65228"/>
              </a:xfrm>
              <a:custGeom>
                <a:avLst/>
                <a:gdLst>
                  <a:gd name="connsiteX0" fmla="*/ 68272 w 65227"/>
                  <a:gd name="connsiteY0" fmla="*/ 34136 h 65227"/>
                  <a:gd name="connsiteX1" fmla="*/ 34136 w 65227"/>
                  <a:gd name="connsiteY1" fmla="*/ 68272 h 65227"/>
                  <a:gd name="connsiteX2" fmla="*/ 0 w 65227"/>
                  <a:gd name="connsiteY2" fmla="*/ 34136 h 65227"/>
                  <a:gd name="connsiteX3" fmla="*/ 34136 w 65227"/>
                  <a:gd name="connsiteY3" fmla="*/ 0 h 65227"/>
                  <a:gd name="connsiteX4" fmla="*/ 68272 w 65227"/>
                  <a:gd name="connsiteY4" fmla="*/ 34136 h 652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27" h="65227">
                    <a:moveTo>
                      <a:pt x="68272" y="34136"/>
                    </a:moveTo>
                    <a:cubicBezTo>
                      <a:pt x="68272" y="52989"/>
                      <a:pt x="52989" y="68272"/>
                      <a:pt x="34136" y="68272"/>
                    </a:cubicBezTo>
                    <a:cubicBezTo>
                      <a:pt x="15283" y="68272"/>
                      <a:pt x="0" y="52989"/>
                      <a:pt x="0" y="34136"/>
                    </a:cubicBezTo>
                    <a:cubicBezTo>
                      <a:pt x="0" y="15283"/>
                      <a:pt x="15283" y="0"/>
                      <a:pt x="34136" y="0"/>
                    </a:cubicBezTo>
                    <a:cubicBezTo>
                      <a:pt x="52989" y="0"/>
                      <a:pt x="68272" y="15283"/>
                      <a:pt x="68272" y="34136"/>
                    </a:cubicBezTo>
                    <a:close/>
                  </a:path>
                </a:pathLst>
              </a:custGeom>
              <a:solidFill>
                <a:schemeClr val="accent2"/>
              </a:solidFill>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85" name="Freeform: Shape 184">
                <a:extLst>
                  <a:ext uri="{FF2B5EF4-FFF2-40B4-BE49-F238E27FC236}">
                    <a16:creationId xmlns:a16="http://schemas.microsoft.com/office/drawing/2014/main" id="{2F1B1183-77BB-46E9-808C-5A177467155E}"/>
                  </a:ext>
                </a:extLst>
              </p:cNvPr>
              <p:cNvSpPr/>
              <p:nvPr/>
            </p:nvSpPr>
            <p:spPr>
              <a:xfrm>
                <a:off x="4628083" y="4478035"/>
                <a:ext cx="65228" cy="65228"/>
              </a:xfrm>
              <a:custGeom>
                <a:avLst/>
                <a:gdLst>
                  <a:gd name="connsiteX0" fmla="*/ 68272 w 65227"/>
                  <a:gd name="connsiteY0" fmla="*/ 34136 h 65227"/>
                  <a:gd name="connsiteX1" fmla="*/ 34136 w 65227"/>
                  <a:gd name="connsiteY1" fmla="*/ 68272 h 65227"/>
                  <a:gd name="connsiteX2" fmla="*/ 0 w 65227"/>
                  <a:gd name="connsiteY2" fmla="*/ 34136 h 65227"/>
                  <a:gd name="connsiteX3" fmla="*/ 34136 w 65227"/>
                  <a:gd name="connsiteY3" fmla="*/ 0 h 65227"/>
                  <a:gd name="connsiteX4" fmla="*/ 68272 w 65227"/>
                  <a:gd name="connsiteY4" fmla="*/ 34136 h 652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27" h="65227">
                    <a:moveTo>
                      <a:pt x="68272" y="34136"/>
                    </a:moveTo>
                    <a:cubicBezTo>
                      <a:pt x="68272" y="52989"/>
                      <a:pt x="52989" y="68272"/>
                      <a:pt x="34136" y="68272"/>
                    </a:cubicBezTo>
                    <a:cubicBezTo>
                      <a:pt x="15283" y="68272"/>
                      <a:pt x="0" y="52989"/>
                      <a:pt x="0" y="34136"/>
                    </a:cubicBezTo>
                    <a:cubicBezTo>
                      <a:pt x="0" y="15283"/>
                      <a:pt x="15283" y="0"/>
                      <a:pt x="34136" y="0"/>
                    </a:cubicBezTo>
                    <a:cubicBezTo>
                      <a:pt x="52989" y="0"/>
                      <a:pt x="68272" y="15283"/>
                      <a:pt x="68272" y="34136"/>
                    </a:cubicBezTo>
                    <a:close/>
                  </a:path>
                </a:pathLst>
              </a:custGeom>
              <a:solidFill>
                <a:schemeClr val="accent2"/>
              </a:solidFill>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86" name="Freeform: Shape 185">
                <a:extLst>
                  <a:ext uri="{FF2B5EF4-FFF2-40B4-BE49-F238E27FC236}">
                    <a16:creationId xmlns:a16="http://schemas.microsoft.com/office/drawing/2014/main" id="{D52C9E9B-5986-43F2-A1F6-F388E32AE2F3}"/>
                  </a:ext>
                </a:extLst>
              </p:cNvPr>
              <p:cNvSpPr/>
              <p:nvPr/>
            </p:nvSpPr>
            <p:spPr>
              <a:xfrm>
                <a:off x="4737883" y="4977391"/>
                <a:ext cx="65228" cy="65228"/>
              </a:xfrm>
              <a:custGeom>
                <a:avLst/>
                <a:gdLst>
                  <a:gd name="connsiteX0" fmla="*/ 68272 w 65227"/>
                  <a:gd name="connsiteY0" fmla="*/ 34136 h 65227"/>
                  <a:gd name="connsiteX1" fmla="*/ 34136 w 65227"/>
                  <a:gd name="connsiteY1" fmla="*/ 68272 h 65227"/>
                  <a:gd name="connsiteX2" fmla="*/ 0 w 65227"/>
                  <a:gd name="connsiteY2" fmla="*/ 34136 h 65227"/>
                  <a:gd name="connsiteX3" fmla="*/ 34136 w 65227"/>
                  <a:gd name="connsiteY3" fmla="*/ 0 h 65227"/>
                  <a:gd name="connsiteX4" fmla="*/ 68272 w 65227"/>
                  <a:gd name="connsiteY4" fmla="*/ 34136 h 652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27" h="65227">
                    <a:moveTo>
                      <a:pt x="68272" y="34136"/>
                    </a:moveTo>
                    <a:cubicBezTo>
                      <a:pt x="68272" y="52989"/>
                      <a:pt x="52989" y="68272"/>
                      <a:pt x="34136" y="68272"/>
                    </a:cubicBezTo>
                    <a:cubicBezTo>
                      <a:pt x="15283" y="68272"/>
                      <a:pt x="0" y="52989"/>
                      <a:pt x="0" y="34136"/>
                    </a:cubicBezTo>
                    <a:cubicBezTo>
                      <a:pt x="0" y="15283"/>
                      <a:pt x="15283" y="0"/>
                      <a:pt x="34136" y="0"/>
                    </a:cubicBezTo>
                    <a:cubicBezTo>
                      <a:pt x="52989" y="0"/>
                      <a:pt x="68272" y="15283"/>
                      <a:pt x="68272" y="34136"/>
                    </a:cubicBezTo>
                    <a:close/>
                  </a:path>
                </a:pathLst>
              </a:custGeom>
              <a:solidFill>
                <a:schemeClr val="accent2"/>
              </a:solidFill>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87" name="Freeform: Shape 186">
                <a:extLst>
                  <a:ext uri="{FF2B5EF4-FFF2-40B4-BE49-F238E27FC236}">
                    <a16:creationId xmlns:a16="http://schemas.microsoft.com/office/drawing/2014/main" id="{A2DBDAAC-0B9F-4CC2-B8F6-CB76B073306C}"/>
                  </a:ext>
                </a:extLst>
              </p:cNvPr>
              <p:cNvSpPr/>
              <p:nvPr/>
            </p:nvSpPr>
            <p:spPr>
              <a:xfrm>
                <a:off x="3422237" y="4589503"/>
                <a:ext cx="65228" cy="65228"/>
              </a:xfrm>
              <a:custGeom>
                <a:avLst/>
                <a:gdLst>
                  <a:gd name="connsiteX0" fmla="*/ 68272 w 65227"/>
                  <a:gd name="connsiteY0" fmla="*/ 34136 h 65227"/>
                  <a:gd name="connsiteX1" fmla="*/ 34136 w 65227"/>
                  <a:gd name="connsiteY1" fmla="*/ 68272 h 65227"/>
                  <a:gd name="connsiteX2" fmla="*/ 0 w 65227"/>
                  <a:gd name="connsiteY2" fmla="*/ 34136 h 65227"/>
                  <a:gd name="connsiteX3" fmla="*/ 34136 w 65227"/>
                  <a:gd name="connsiteY3" fmla="*/ 0 h 65227"/>
                  <a:gd name="connsiteX4" fmla="*/ 68272 w 65227"/>
                  <a:gd name="connsiteY4" fmla="*/ 34136 h 652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27" h="65227">
                    <a:moveTo>
                      <a:pt x="68272" y="34136"/>
                    </a:moveTo>
                    <a:cubicBezTo>
                      <a:pt x="68272" y="52989"/>
                      <a:pt x="52989" y="68272"/>
                      <a:pt x="34136" y="68272"/>
                    </a:cubicBezTo>
                    <a:cubicBezTo>
                      <a:pt x="15283" y="68272"/>
                      <a:pt x="0" y="52989"/>
                      <a:pt x="0" y="34136"/>
                    </a:cubicBezTo>
                    <a:cubicBezTo>
                      <a:pt x="0" y="15283"/>
                      <a:pt x="15283" y="0"/>
                      <a:pt x="34136" y="0"/>
                    </a:cubicBezTo>
                    <a:cubicBezTo>
                      <a:pt x="52989" y="0"/>
                      <a:pt x="68272" y="15283"/>
                      <a:pt x="68272" y="34136"/>
                    </a:cubicBezTo>
                    <a:close/>
                  </a:path>
                </a:pathLst>
              </a:custGeom>
              <a:solidFill>
                <a:schemeClr val="accent2"/>
              </a:solidFill>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88" name="Freeform: Shape 187">
                <a:extLst>
                  <a:ext uri="{FF2B5EF4-FFF2-40B4-BE49-F238E27FC236}">
                    <a16:creationId xmlns:a16="http://schemas.microsoft.com/office/drawing/2014/main" id="{B87C010A-4DA2-4B92-AF72-62AF00C3AD00}"/>
                  </a:ext>
                </a:extLst>
              </p:cNvPr>
              <p:cNvSpPr/>
              <p:nvPr/>
            </p:nvSpPr>
            <p:spPr>
              <a:xfrm>
                <a:off x="3800559" y="4943255"/>
                <a:ext cx="65228" cy="65228"/>
              </a:xfrm>
              <a:custGeom>
                <a:avLst/>
                <a:gdLst>
                  <a:gd name="connsiteX0" fmla="*/ 68272 w 65227"/>
                  <a:gd name="connsiteY0" fmla="*/ 34136 h 65227"/>
                  <a:gd name="connsiteX1" fmla="*/ 34136 w 65227"/>
                  <a:gd name="connsiteY1" fmla="*/ 68272 h 65227"/>
                  <a:gd name="connsiteX2" fmla="*/ 0 w 65227"/>
                  <a:gd name="connsiteY2" fmla="*/ 34136 h 65227"/>
                  <a:gd name="connsiteX3" fmla="*/ 34136 w 65227"/>
                  <a:gd name="connsiteY3" fmla="*/ 0 h 65227"/>
                  <a:gd name="connsiteX4" fmla="*/ 68272 w 65227"/>
                  <a:gd name="connsiteY4" fmla="*/ 34136 h 652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27" h="65227">
                    <a:moveTo>
                      <a:pt x="68272" y="34136"/>
                    </a:moveTo>
                    <a:cubicBezTo>
                      <a:pt x="68272" y="52989"/>
                      <a:pt x="52989" y="68272"/>
                      <a:pt x="34136" y="68272"/>
                    </a:cubicBezTo>
                    <a:cubicBezTo>
                      <a:pt x="15283" y="68272"/>
                      <a:pt x="0" y="52989"/>
                      <a:pt x="0" y="34136"/>
                    </a:cubicBezTo>
                    <a:cubicBezTo>
                      <a:pt x="0" y="15283"/>
                      <a:pt x="15283" y="0"/>
                      <a:pt x="34136" y="0"/>
                    </a:cubicBezTo>
                    <a:cubicBezTo>
                      <a:pt x="52989" y="0"/>
                      <a:pt x="68272" y="15283"/>
                      <a:pt x="68272" y="34136"/>
                    </a:cubicBezTo>
                    <a:close/>
                  </a:path>
                </a:pathLst>
              </a:custGeom>
              <a:solidFill>
                <a:schemeClr val="accent2"/>
              </a:solidFill>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89" name="Freeform: Shape 188">
                <a:extLst>
                  <a:ext uri="{FF2B5EF4-FFF2-40B4-BE49-F238E27FC236}">
                    <a16:creationId xmlns:a16="http://schemas.microsoft.com/office/drawing/2014/main" id="{9AF49340-D70F-4279-8DBE-908AF7C0FD47}"/>
                  </a:ext>
                </a:extLst>
              </p:cNvPr>
              <p:cNvSpPr/>
              <p:nvPr/>
            </p:nvSpPr>
            <p:spPr>
              <a:xfrm>
                <a:off x="4418846" y="5536900"/>
                <a:ext cx="65228" cy="65228"/>
              </a:xfrm>
              <a:custGeom>
                <a:avLst/>
                <a:gdLst>
                  <a:gd name="connsiteX0" fmla="*/ 68272 w 65227"/>
                  <a:gd name="connsiteY0" fmla="*/ 34136 h 65227"/>
                  <a:gd name="connsiteX1" fmla="*/ 34136 w 65227"/>
                  <a:gd name="connsiteY1" fmla="*/ 68272 h 65227"/>
                  <a:gd name="connsiteX2" fmla="*/ 0 w 65227"/>
                  <a:gd name="connsiteY2" fmla="*/ 34136 h 65227"/>
                  <a:gd name="connsiteX3" fmla="*/ 34136 w 65227"/>
                  <a:gd name="connsiteY3" fmla="*/ 0 h 65227"/>
                  <a:gd name="connsiteX4" fmla="*/ 68272 w 65227"/>
                  <a:gd name="connsiteY4" fmla="*/ 34136 h 652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27" h="65227">
                    <a:moveTo>
                      <a:pt x="68272" y="34136"/>
                    </a:moveTo>
                    <a:cubicBezTo>
                      <a:pt x="68272" y="52988"/>
                      <a:pt x="52989" y="68272"/>
                      <a:pt x="34136" y="68272"/>
                    </a:cubicBezTo>
                    <a:cubicBezTo>
                      <a:pt x="15283" y="68272"/>
                      <a:pt x="0" y="52988"/>
                      <a:pt x="0" y="34136"/>
                    </a:cubicBezTo>
                    <a:cubicBezTo>
                      <a:pt x="0" y="15283"/>
                      <a:pt x="15283" y="0"/>
                      <a:pt x="34136" y="0"/>
                    </a:cubicBezTo>
                    <a:cubicBezTo>
                      <a:pt x="52989" y="0"/>
                      <a:pt x="68272" y="15283"/>
                      <a:pt x="68272" y="34136"/>
                    </a:cubicBezTo>
                    <a:close/>
                  </a:path>
                </a:pathLst>
              </a:custGeom>
              <a:solidFill>
                <a:schemeClr val="accent2"/>
              </a:solidFill>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90" name="Freeform: Shape 189">
                <a:extLst>
                  <a:ext uri="{FF2B5EF4-FFF2-40B4-BE49-F238E27FC236}">
                    <a16:creationId xmlns:a16="http://schemas.microsoft.com/office/drawing/2014/main" id="{D39A87FC-DF4C-43CD-A3B5-7BEBF8767BB3}"/>
                  </a:ext>
                </a:extLst>
              </p:cNvPr>
              <p:cNvSpPr/>
              <p:nvPr/>
            </p:nvSpPr>
            <p:spPr>
              <a:xfrm>
                <a:off x="4921246" y="5424129"/>
                <a:ext cx="65228" cy="65228"/>
              </a:xfrm>
              <a:custGeom>
                <a:avLst/>
                <a:gdLst>
                  <a:gd name="connsiteX0" fmla="*/ 68272 w 65227"/>
                  <a:gd name="connsiteY0" fmla="*/ 34136 h 65227"/>
                  <a:gd name="connsiteX1" fmla="*/ 34136 w 65227"/>
                  <a:gd name="connsiteY1" fmla="*/ 68272 h 65227"/>
                  <a:gd name="connsiteX2" fmla="*/ 0 w 65227"/>
                  <a:gd name="connsiteY2" fmla="*/ 34136 h 65227"/>
                  <a:gd name="connsiteX3" fmla="*/ 34136 w 65227"/>
                  <a:gd name="connsiteY3" fmla="*/ 0 h 65227"/>
                  <a:gd name="connsiteX4" fmla="*/ 68272 w 65227"/>
                  <a:gd name="connsiteY4" fmla="*/ 34136 h 652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27" h="65227">
                    <a:moveTo>
                      <a:pt x="68272" y="34136"/>
                    </a:moveTo>
                    <a:cubicBezTo>
                      <a:pt x="68272" y="52989"/>
                      <a:pt x="52989" y="68272"/>
                      <a:pt x="34136" y="68272"/>
                    </a:cubicBezTo>
                    <a:cubicBezTo>
                      <a:pt x="15283" y="68272"/>
                      <a:pt x="0" y="52989"/>
                      <a:pt x="0" y="34136"/>
                    </a:cubicBezTo>
                    <a:cubicBezTo>
                      <a:pt x="0" y="15283"/>
                      <a:pt x="15283" y="0"/>
                      <a:pt x="34136" y="0"/>
                    </a:cubicBezTo>
                    <a:cubicBezTo>
                      <a:pt x="52989" y="0"/>
                      <a:pt x="68272" y="15283"/>
                      <a:pt x="68272" y="34136"/>
                    </a:cubicBezTo>
                    <a:close/>
                  </a:path>
                </a:pathLst>
              </a:custGeom>
              <a:solidFill>
                <a:schemeClr val="accent2"/>
              </a:solidFill>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91" name="Freeform: Shape 190">
                <a:extLst>
                  <a:ext uri="{FF2B5EF4-FFF2-40B4-BE49-F238E27FC236}">
                    <a16:creationId xmlns:a16="http://schemas.microsoft.com/office/drawing/2014/main" id="{7F10F606-B46A-41D6-AC40-0CA4EB5DBEBA}"/>
                  </a:ext>
                </a:extLst>
              </p:cNvPr>
              <p:cNvSpPr/>
              <p:nvPr/>
            </p:nvSpPr>
            <p:spPr>
              <a:xfrm>
                <a:off x="5647450" y="4214515"/>
                <a:ext cx="65228" cy="65228"/>
              </a:xfrm>
              <a:custGeom>
                <a:avLst/>
                <a:gdLst>
                  <a:gd name="connsiteX0" fmla="*/ 68272 w 65227"/>
                  <a:gd name="connsiteY0" fmla="*/ 34136 h 65227"/>
                  <a:gd name="connsiteX1" fmla="*/ 34136 w 65227"/>
                  <a:gd name="connsiteY1" fmla="*/ 68272 h 65227"/>
                  <a:gd name="connsiteX2" fmla="*/ 0 w 65227"/>
                  <a:gd name="connsiteY2" fmla="*/ 34136 h 65227"/>
                  <a:gd name="connsiteX3" fmla="*/ 34136 w 65227"/>
                  <a:gd name="connsiteY3" fmla="*/ 0 h 65227"/>
                  <a:gd name="connsiteX4" fmla="*/ 68272 w 65227"/>
                  <a:gd name="connsiteY4" fmla="*/ 34136 h 652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27" h="65227">
                    <a:moveTo>
                      <a:pt x="68272" y="34136"/>
                    </a:moveTo>
                    <a:cubicBezTo>
                      <a:pt x="68272" y="52989"/>
                      <a:pt x="52989" y="68272"/>
                      <a:pt x="34136" y="68272"/>
                    </a:cubicBezTo>
                    <a:cubicBezTo>
                      <a:pt x="15283" y="68272"/>
                      <a:pt x="0" y="52989"/>
                      <a:pt x="0" y="34136"/>
                    </a:cubicBezTo>
                    <a:cubicBezTo>
                      <a:pt x="0" y="15283"/>
                      <a:pt x="15283" y="0"/>
                      <a:pt x="34136" y="0"/>
                    </a:cubicBezTo>
                    <a:cubicBezTo>
                      <a:pt x="52989" y="0"/>
                      <a:pt x="68272" y="15283"/>
                      <a:pt x="68272" y="34136"/>
                    </a:cubicBezTo>
                    <a:close/>
                  </a:path>
                </a:pathLst>
              </a:custGeom>
              <a:solidFill>
                <a:schemeClr val="accent2"/>
              </a:solidFill>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92" name="Freeform: Shape 191">
                <a:extLst>
                  <a:ext uri="{FF2B5EF4-FFF2-40B4-BE49-F238E27FC236}">
                    <a16:creationId xmlns:a16="http://schemas.microsoft.com/office/drawing/2014/main" id="{317E66BF-C48E-4199-B960-A9D1B702860B}"/>
                  </a:ext>
                </a:extLst>
              </p:cNvPr>
              <p:cNvSpPr/>
              <p:nvPr/>
            </p:nvSpPr>
            <p:spPr>
              <a:xfrm>
                <a:off x="5588889" y="5264320"/>
                <a:ext cx="65228" cy="65228"/>
              </a:xfrm>
              <a:custGeom>
                <a:avLst/>
                <a:gdLst>
                  <a:gd name="connsiteX0" fmla="*/ 68272 w 65227"/>
                  <a:gd name="connsiteY0" fmla="*/ 34136 h 65227"/>
                  <a:gd name="connsiteX1" fmla="*/ 34136 w 65227"/>
                  <a:gd name="connsiteY1" fmla="*/ 68272 h 65227"/>
                  <a:gd name="connsiteX2" fmla="*/ 0 w 65227"/>
                  <a:gd name="connsiteY2" fmla="*/ 34136 h 65227"/>
                  <a:gd name="connsiteX3" fmla="*/ 34136 w 65227"/>
                  <a:gd name="connsiteY3" fmla="*/ 0 h 65227"/>
                  <a:gd name="connsiteX4" fmla="*/ 68272 w 65227"/>
                  <a:gd name="connsiteY4" fmla="*/ 34136 h 652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27" h="65227">
                    <a:moveTo>
                      <a:pt x="68272" y="34136"/>
                    </a:moveTo>
                    <a:cubicBezTo>
                      <a:pt x="68272" y="52989"/>
                      <a:pt x="52989" y="68272"/>
                      <a:pt x="34136" y="68272"/>
                    </a:cubicBezTo>
                    <a:cubicBezTo>
                      <a:pt x="15283" y="68272"/>
                      <a:pt x="0" y="52989"/>
                      <a:pt x="0" y="34136"/>
                    </a:cubicBezTo>
                    <a:cubicBezTo>
                      <a:pt x="0" y="15283"/>
                      <a:pt x="15283" y="0"/>
                      <a:pt x="34136" y="0"/>
                    </a:cubicBezTo>
                    <a:cubicBezTo>
                      <a:pt x="52989" y="0"/>
                      <a:pt x="68272" y="15283"/>
                      <a:pt x="68272" y="34136"/>
                    </a:cubicBezTo>
                    <a:close/>
                  </a:path>
                </a:pathLst>
              </a:custGeom>
              <a:solidFill>
                <a:schemeClr val="accent2"/>
              </a:solidFill>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93" name="Freeform: Shape 192">
                <a:extLst>
                  <a:ext uri="{FF2B5EF4-FFF2-40B4-BE49-F238E27FC236}">
                    <a16:creationId xmlns:a16="http://schemas.microsoft.com/office/drawing/2014/main" id="{41915298-667E-4143-B1F5-15035A899405}"/>
                  </a:ext>
                </a:extLst>
              </p:cNvPr>
              <p:cNvSpPr/>
              <p:nvPr/>
            </p:nvSpPr>
            <p:spPr>
              <a:xfrm>
                <a:off x="4186128" y="5087481"/>
                <a:ext cx="65228" cy="65228"/>
              </a:xfrm>
              <a:custGeom>
                <a:avLst/>
                <a:gdLst>
                  <a:gd name="connsiteX0" fmla="*/ 68272 w 65227"/>
                  <a:gd name="connsiteY0" fmla="*/ 34136 h 65227"/>
                  <a:gd name="connsiteX1" fmla="*/ 34136 w 65227"/>
                  <a:gd name="connsiteY1" fmla="*/ 68272 h 65227"/>
                  <a:gd name="connsiteX2" fmla="*/ 0 w 65227"/>
                  <a:gd name="connsiteY2" fmla="*/ 34136 h 65227"/>
                  <a:gd name="connsiteX3" fmla="*/ 34136 w 65227"/>
                  <a:gd name="connsiteY3" fmla="*/ 0 h 65227"/>
                  <a:gd name="connsiteX4" fmla="*/ 68272 w 65227"/>
                  <a:gd name="connsiteY4" fmla="*/ 34136 h 652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27" h="65227">
                    <a:moveTo>
                      <a:pt x="68272" y="34136"/>
                    </a:moveTo>
                    <a:cubicBezTo>
                      <a:pt x="68272" y="52989"/>
                      <a:pt x="52989" y="68272"/>
                      <a:pt x="34136" y="68272"/>
                    </a:cubicBezTo>
                    <a:cubicBezTo>
                      <a:pt x="15283" y="68272"/>
                      <a:pt x="0" y="52989"/>
                      <a:pt x="0" y="34136"/>
                    </a:cubicBezTo>
                    <a:cubicBezTo>
                      <a:pt x="0" y="15283"/>
                      <a:pt x="15283" y="0"/>
                      <a:pt x="34136" y="0"/>
                    </a:cubicBezTo>
                    <a:cubicBezTo>
                      <a:pt x="52989" y="0"/>
                      <a:pt x="68272" y="15283"/>
                      <a:pt x="68272" y="34136"/>
                    </a:cubicBezTo>
                    <a:close/>
                  </a:path>
                </a:pathLst>
              </a:custGeom>
              <a:solidFill>
                <a:schemeClr val="accent2"/>
              </a:solidFill>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94" name="Freeform: Shape 193">
                <a:extLst>
                  <a:ext uri="{FF2B5EF4-FFF2-40B4-BE49-F238E27FC236}">
                    <a16:creationId xmlns:a16="http://schemas.microsoft.com/office/drawing/2014/main" id="{077AF3A4-229F-456B-B4CC-7E2A19295DF7}"/>
                  </a:ext>
                </a:extLst>
              </p:cNvPr>
              <p:cNvSpPr/>
              <p:nvPr/>
            </p:nvSpPr>
            <p:spPr>
              <a:xfrm>
                <a:off x="3258950" y="4997176"/>
                <a:ext cx="65228" cy="65228"/>
              </a:xfrm>
              <a:custGeom>
                <a:avLst/>
                <a:gdLst>
                  <a:gd name="connsiteX0" fmla="*/ 68272 w 65227"/>
                  <a:gd name="connsiteY0" fmla="*/ 34136 h 65227"/>
                  <a:gd name="connsiteX1" fmla="*/ 34136 w 65227"/>
                  <a:gd name="connsiteY1" fmla="*/ 68272 h 65227"/>
                  <a:gd name="connsiteX2" fmla="*/ 0 w 65227"/>
                  <a:gd name="connsiteY2" fmla="*/ 34136 h 65227"/>
                  <a:gd name="connsiteX3" fmla="*/ 34136 w 65227"/>
                  <a:gd name="connsiteY3" fmla="*/ 0 h 65227"/>
                  <a:gd name="connsiteX4" fmla="*/ 68272 w 65227"/>
                  <a:gd name="connsiteY4" fmla="*/ 34136 h 652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27" h="65227">
                    <a:moveTo>
                      <a:pt x="68272" y="34136"/>
                    </a:moveTo>
                    <a:cubicBezTo>
                      <a:pt x="68272" y="52989"/>
                      <a:pt x="52989" y="68272"/>
                      <a:pt x="34136" y="68272"/>
                    </a:cubicBezTo>
                    <a:cubicBezTo>
                      <a:pt x="15283" y="68272"/>
                      <a:pt x="0" y="52989"/>
                      <a:pt x="0" y="34136"/>
                    </a:cubicBezTo>
                    <a:cubicBezTo>
                      <a:pt x="0" y="15283"/>
                      <a:pt x="15283" y="0"/>
                      <a:pt x="34136" y="0"/>
                    </a:cubicBezTo>
                    <a:cubicBezTo>
                      <a:pt x="52989" y="0"/>
                      <a:pt x="68272" y="15283"/>
                      <a:pt x="68272" y="34136"/>
                    </a:cubicBezTo>
                    <a:close/>
                  </a:path>
                </a:pathLst>
              </a:custGeom>
              <a:solidFill>
                <a:schemeClr val="accent2"/>
              </a:solidFill>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95" name="Freeform: Shape 194">
                <a:extLst>
                  <a:ext uri="{FF2B5EF4-FFF2-40B4-BE49-F238E27FC236}">
                    <a16:creationId xmlns:a16="http://schemas.microsoft.com/office/drawing/2014/main" id="{E2EC7319-7D54-4F57-A9C0-A5FD8DD3A11D}"/>
                  </a:ext>
                </a:extLst>
              </p:cNvPr>
              <p:cNvSpPr/>
              <p:nvPr/>
            </p:nvSpPr>
            <p:spPr>
              <a:xfrm>
                <a:off x="4157790" y="4231547"/>
                <a:ext cx="65228" cy="65228"/>
              </a:xfrm>
              <a:custGeom>
                <a:avLst/>
                <a:gdLst>
                  <a:gd name="connsiteX0" fmla="*/ 68272 w 65227"/>
                  <a:gd name="connsiteY0" fmla="*/ 34136 h 65227"/>
                  <a:gd name="connsiteX1" fmla="*/ 34136 w 65227"/>
                  <a:gd name="connsiteY1" fmla="*/ 68272 h 65227"/>
                  <a:gd name="connsiteX2" fmla="*/ 0 w 65227"/>
                  <a:gd name="connsiteY2" fmla="*/ 34136 h 65227"/>
                  <a:gd name="connsiteX3" fmla="*/ 34136 w 65227"/>
                  <a:gd name="connsiteY3" fmla="*/ 0 h 65227"/>
                  <a:gd name="connsiteX4" fmla="*/ 68272 w 65227"/>
                  <a:gd name="connsiteY4" fmla="*/ 34136 h 652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27" h="65227">
                    <a:moveTo>
                      <a:pt x="68272" y="34136"/>
                    </a:moveTo>
                    <a:cubicBezTo>
                      <a:pt x="68272" y="52989"/>
                      <a:pt x="52989" y="68272"/>
                      <a:pt x="34136" y="68272"/>
                    </a:cubicBezTo>
                    <a:cubicBezTo>
                      <a:pt x="15283" y="68272"/>
                      <a:pt x="0" y="52989"/>
                      <a:pt x="0" y="34136"/>
                    </a:cubicBezTo>
                    <a:cubicBezTo>
                      <a:pt x="0" y="15283"/>
                      <a:pt x="15283" y="0"/>
                      <a:pt x="34136" y="0"/>
                    </a:cubicBezTo>
                    <a:cubicBezTo>
                      <a:pt x="52989" y="0"/>
                      <a:pt x="68272" y="15283"/>
                      <a:pt x="68272" y="34136"/>
                    </a:cubicBezTo>
                    <a:close/>
                  </a:path>
                </a:pathLst>
              </a:custGeom>
              <a:solidFill>
                <a:schemeClr val="accent2"/>
              </a:solidFill>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96" name="Freeform: Shape 195">
                <a:extLst>
                  <a:ext uri="{FF2B5EF4-FFF2-40B4-BE49-F238E27FC236}">
                    <a16:creationId xmlns:a16="http://schemas.microsoft.com/office/drawing/2014/main" id="{52CCBB11-4EEB-4059-A0C1-47CCC3F79EB4}"/>
                  </a:ext>
                </a:extLst>
              </p:cNvPr>
              <p:cNvSpPr/>
              <p:nvPr/>
            </p:nvSpPr>
            <p:spPr>
              <a:xfrm>
                <a:off x="5119539" y="4669515"/>
                <a:ext cx="65228" cy="65228"/>
              </a:xfrm>
              <a:custGeom>
                <a:avLst/>
                <a:gdLst>
                  <a:gd name="connsiteX0" fmla="*/ 68272 w 65227"/>
                  <a:gd name="connsiteY0" fmla="*/ 34136 h 65227"/>
                  <a:gd name="connsiteX1" fmla="*/ 34136 w 65227"/>
                  <a:gd name="connsiteY1" fmla="*/ 68272 h 65227"/>
                  <a:gd name="connsiteX2" fmla="*/ 0 w 65227"/>
                  <a:gd name="connsiteY2" fmla="*/ 34136 h 65227"/>
                  <a:gd name="connsiteX3" fmla="*/ 34136 w 65227"/>
                  <a:gd name="connsiteY3" fmla="*/ 0 h 65227"/>
                  <a:gd name="connsiteX4" fmla="*/ 68272 w 65227"/>
                  <a:gd name="connsiteY4" fmla="*/ 34136 h 652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27" h="65227">
                    <a:moveTo>
                      <a:pt x="68272" y="34136"/>
                    </a:moveTo>
                    <a:cubicBezTo>
                      <a:pt x="68272" y="52989"/>
                      <a:pt x="52989" y="68272"/>
                      <a:pt x="34136" y="68272"/>
                    </a:cubicBezTo>
                    <a:cubicBezTo>
                      <a:pt x="15283" y="68272"/>
                      <a:pt x="0" y="52989"/>
                      <a:pt x="0" y="34136"/>
                    </a:cubicBezTo>
                    <a:cubicBezTo>
                      <a:pt x="0" y="15283"/>
                      <a:pt x="15283" y="0"/>
                      <a:pt x="34136" y="0"/>
                    </a:cubicBezTo>
                    <a:cubicBezTo>
                      <a:pt x="52989" y="0"/>
                      <a:pt x="68272" y="15283"/>
                      <a:pt x="68272" y="34136"/>
                    </a:cubicBezTo>
                    <a:close/>
                  </a:path>
                </a:pathLst>
              </a:custGeom>
              <a:solidFill>
                <a:schemeClr val="accent2"/>
              </a:solidFill>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97" name="Freeform: Shape 196">
                <a:extLst>
                  <a:ext uri="{FF2B5EF4-FFF2-40B4-BE49-F238E27FC236}">
                    <a16:creationId xmlns:a16="http://schemas.microsoft.com/office/drawing/2014/main" id="{3E26EBB4-7674-4977-BCB0-5C5F0FFD205B}"/>
                  </a:ext>
                </a:extLst>
              </p:cNvPr>
              <p:cNvSpPr/>
              <p:nvPr/>
            </p:nvSpPr>
            <p:spPr>
              <a:xfrm>
                <a:off x="4628083" y="4478035"/>
                <a:ext cx="65228" cy="65228"/>
              </a:xfrm>
              <a:custGeom>
                <a:avLst/>
                <a:gdLst>
                  <a:gd name="connsiteX0" fmla="*/ 68272 w 65227"/>
                  <a:gd name="connsiteY0" fmla="*/ 34136 h 65227"/>
                  <a:gd name="connsiteX1" fmla="*/ 34136 w 65227"/>
                  <a:gd name="connsiteY1" fmla="*/ 68272 h 65227"/>
                  <a:gd name="connsiteX2" fmla="*/ 0 w 65227"/>
                  <a:gd name="connsiteY2" fmla="*/ 34136 h 65227"/>
                  <a:gd name="connsiteX3" fmla="*/ 34136 w 65227"/>
                  <a:gd name="connsiteY3" fmla="*/ 0 h 65227"/>
                  <a:gd name="connsiteX4" fmla="*/ 68272 w 65227"/>
                  <a:gd name="connsiteY4" fmla="*/ 34136 h 652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27" h="65227">
                    <a:moveTo>
                      <a:pt x="68272" y="34136"/>
                    </a:moveTo>
                    <a:cubicBezTo>
                      <a:pt x="68272" y="52989"/>
                      <a:pt x="52989" y="68272"/>
                      <a:pt x="34136" y="68272"/>
                    </a:cubicBezTo>
                    <a:cubicBezTo>
                      <a:pt x="15283" y="68272"/>
                      <a:pt x="0" y="52989"/>
                      <a:pt x="0" y="34136"/>
                    </a:cubicBezTo>
                    <a:cubicBezTo>
                      <a:pt x="0" y="15283"/>
                      <a:pt x="15283" y="0"/>
                      <a:pt x="34136" y="0"/>
                    </a:cubicBezTo>
                    <a:cubicBezTo>
                      <a:pt x="52989" y="0"/>
                      <a:pt x="68272" y="15283"/>
                      <a:pt x="68272" y="34136"/>
                    </a:cubicBezTo>
                    <a:close/>
                  </a:path>
                </a:pathLst>
              </a:custGeom>
              <a:solidFill>
                <a:schemeClr val="accent2"/>
              </a:solidFill>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98" name="Freeform: Shape 197">
                <a:extLst>
                  <a:ext uri="{FF2B5EF4-FFF2-40B4-BE49-F238E27FC236}">
                    <a16:creationId xmlns:a16="http://schemas.microsoft.com/office/drawing/2014/main" id="{A4B9DA4E-E5EC-4247-BFC5-6FAD29719D4A}"/>
                  </a:ext>
                </a:extLst>
              </p:cNvPr>
              <p:cNvSpPr/>
              <p:nvPr/>
            </p:nvSpPr>
            <p:spPr>
              <a:xfrm>
                <a:off x="4737883" y="4977391"/>
                <a:ext cx="65228" cy="65228"/>
              </a:xfrm>
              <a:custGeom>
                <a:avLst/>
                <a:gdLst>
                  <a:gd name="connsiteX0" fmla="*/ 68272 w 65227"/>
                  <a:gd name="connsiteY0" fmla="*/ 34136 h 65227"/>
                  <a:gd name="connsiteX1" fmla="*/ 34136 w 65227"/>
                  <a:gd name="connsiteY1" fmla="*/ 68272 h 65227"/>
                  <a:gd name="connsiteX2" fmla="*/ 0 w 65227"/>
                  <a:gd name="connsiteY2" fmla="*/ 34136 h 65227"/>
                  <a:gd name="connsiteX3" fmla="*/ 34136 w 65227"/>
                  <a:gd name="connsiteY3" fmla="*/ 0 h 65227"/>
                  <a:gd name="connsiteX4" fmla="*/ 68272 w 65227"/>
                  <a:gd name="connsiteY4" fmla="*/ 34136 h 652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27" h="65227">
                    <a:moveTo>
                      <a:pt x="68272" y="34136"/>
                    </a:moveTo>
                    <a:cubicBezTo>
                      <a:pt x="68272" y="52989"/>
                      <a:pt x="52989" y="68272"/>
                      <a:pt x="34136" y="68272"/>
                    </a:cubicBezTo>
                    <a:cubicBezTo>
                      <a:pt x="15283" y="68272"/>
                      <a:pt x="0" y="52989"/>
                      <a:pt x="0" y="34136"/>
                    </a:cubicBezTo>
                    <a:cubicBezTo>
                      <a:pt x="0" y="15283"/>
                      <a:pt x="15283" y="0"/>
                      <a:pt x="34136" y="0"/>
                    </a:cubicBezTo>
                    <a:cubicBezTo>
                      <a:pt x="52989" y="0"/>
                      <a:pt x="68272" y="15283"/>
                      <a:pt x="68272" y="34136"/>
                    </a:cubicBezTo>
                    <a:close/>
                  </a:path>
                </a:pathLst>
              </a:custGeom>
              <a:solidFill>
                <a:schemeClr val="accent2"/>
              </a:solidFill>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99" name="Freeform: Shape 198">
                <a:extLst>
                  <a:ext uri="{FF2B5EF4-FFF2-40B4-BE49-F238E27FC236}">
                    <a16:creationId xmlns:a16="http://schemas.microsoft.com/office/drawing/2014/main" id="{D8DD3854-408B-47B4-8BDE-19B000C990BC}"/>
                  </a:ext>
                </a:extLst>
              </p:cNvPr>
              <p:cNvSpPr/>
              <p:nvPr/>
            </p:nvSpPr>
            <p:spPr>
              <a:xfrm>
                <a:off x="3422237" y="4589503"/>
                <a:ext cx="65228" cy="65228"/>
              </a:xfrm>
              <a:custGeom>
                <a:avLst/>
                <a:gdLst>
                  <a:gd name="connsiteX0" fmla="*/ 68272 w 65227"/>
                  <a:gd name="connsiteY0" fmla="*/ 34136 h 65227"/>
                  <a:gd name="connsiteX1" fmla="*/ 34136 w 65227"/>
                  <a:gd name="connsiteY1" fmla="*/ 68272 h 65227"/>
                  <a:gd name="connsiteX2" fmla="*/ 0 w 65227"/>
                  <a:gd name="connsiteY2" fmla="*/ 34136 h 65227"/>
                  <a:gd name="connsiteX3" fmla="*/ 34136 w 65227"/>
                  <a:gd name="connsiteY3" fmla="*/ 0 h 65227"/>
                  <a:gd name="connsiteX4" fmla="*/ 68272 w 65227"/>
                  <a:gd name="connsiteY4" fmla="*/ 34136 h 652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27" h="65227">
                    <a:moveTo>
                      <a:pt x="68272" y="34136"/>
                    </a:moveTo>
                    <a:cubicBezTo>
                      <a:pt x="68272" y="52989"/>
                      <a:pt x="52989" y="68272"/>
                      <a:pt x="34136" y="68272"/>
                    </a:cubicBezTo>
                    <a:cubicBezTo>
                      <a:pt x="15283" y="68272"/>
                      <a:pt x="0" y="52989"/>
                      <a:pt x="0" y="34136"/>
                    </a:cubicBezTo>
                    <a:cubicBezTo>
                      <a:pt x="0" y="15283"/>
                      <a:pt x="15283" y="0"/>
                      <a:pt x="34136" y="0"/>
                    </a:cubicBezTo>
                    <a:cubicBezTo>
                      <a:pt x="52989" y="0"/>
                      <a:pt x="68272" y="15283"/>
                      <a:pt x="68272" y="34136"/>
                    </a:cubicBezTo>
                    <a:close/>
                  </a:path>
                </a:pathLst>
              </a:custGeom>
              <a:solidFill>
                <a:schemeClr val="accent2"/>
              </a:solidFill>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200" name="Freeform: Shape 199">
                <a:extLst>
                  <a:ext uri="{FF2B5EF4-FFF2-40B4-BE49-F238E27FC236}">
                    <a16:creationId xmlns:a16="http://schemas.microsoft.com/office/drawing/2014/main" id="{1E07B604-A9E4-4A42-9A20-E275657EC6C1}"/>
                  </a:ext>
                </a:extLst>
              </p:cNvPr>
              <p:cNvSpPr/>
              <p:nvPr/>
            </p:nvSpPr>
            <p:spPr>
              <a:xfrm>
                <a:off x="3800559" y="4943255"/>
                <a:ext cx="65228" cy="65228"/>
              </a:xfrm>
              <a:custGeom>
                <a:avLst/>
                <a:gdLst>
                  <a:gd name="connsiteX0" fmla="*/ 68272 w 65227"/>
                  <a:gd name="connsiteY0" fmla="*/ 34136 h 65227"/>
                  <a:gd name="connsiteX1" fmla="*/ 34136 w 65227"/>
                  <a:gd name="connsiteY1" fmla="*/ 68272 h 65227"/>
                  <a:gd name="connsiteX2" fmla="*/ 0 w 65227"/>
                  <a:gd name="connsiteY2" fmla="*/ 34136 h 65227"/>
                  <a:gd name="connsiteX3" fmla="*/ 34136 w 65227"/>
                  <a:gd name="connsiteY3" fmla="*/ 0 h 65227"/>
                  <a:gd name="connsiteX4" fmla="*/ 68272 w 65227"/>
                  <a:gd name="connsiteY4" fmla="*/ 34136 h 652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27" h="65227">
                    <a:moveTo>
                      <a:pt x="68272" y="34136"/>
                    </a:moveTo>
                    <a:cubicBezTo>
                      <a:pt x="68272" y="52989"/>
                      <a:pt x="52989" y="68272"/>
                      <a:pt x="34136" y="68272"/>
                    </a:cubicBezTo>
                    <a:cubicBezTo>
                      <a:pt x="15283" y="68272"/>
                      <a:pt x="0" y="52989"/>
                      <a:pt x="0" y="34136"/>
                    </a:cubicBezTo>
                    <a:cubicBezTo>
                      <a:pt x="0" y="15283"/>
                      <a:pt x="15283" y="0"/>
                      <a:pt x="34136" y="0"/>
                    </a:cubicBezTo>
                    <a:cubicBezTo>
                      <a:pt x="52989" y="0"/>
                      <a:pt x="68272" y="15283"/>
                      <a:pt x="68272" y="34136"/>
                    </a:cubicBezTo>
                    <a:close/>
                  </a:path>
                </a:pathLst>
              </a:custGeom>
              <a:solidFill>
                <a:schemeClr val="accent2"/>
              </a:solidFill>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201" name="Freeform: Shape 200">
                <a:extLst>
                  <a:ext uri="{FF2B5EF4-FFF2-40B4-BE49-F238E27FC236}">
                    <a16:creationId xmlns:a16="http://schemas.microsoft.com/office/drawing/2014/main" id="{41EF640A-E82E-4B8C-9006-A3BD838DFA90}"/>
                  </a:ext>
                </a:extLst>
              </p:cNvPr>
              <p:cNvSpPr/>
              <p:nvPr/>
            </p:nvSpPr>
            <p:spPr>
              <a:xfrm>
                <a:off x="4418846" y="5536900"/>
                <a:ext cx="65228" cy="65228"/>
              </a:xfrm>
              <a:custGeom>
                <a:avLst/>
                <a:gdLst>
                  <a:gd name="connsiteX0" fmla="*/ 68272 w 65227"/>
                  <a:gd name="connsiteY0" fmla="*/ 34136 h 65227"/>
                  <a:gd name="connsiteX1" fmla="*/ 34136 w 65227"/>
                  <a:gd name="connsiteY1" fmla="*/ 68272 h 65227"/>
                  <a:gd name="connsiteX2" fmla="*/ 0 w 65227"/>
                  <a:gd name="connsiteY2" fmla="*/ 34136 h 65227"/>
                  <a:gd name="connsiteX3" fmla="*/ 34136 w 65227"/>
                  <a:gd name="connsiteY3" fmla="*/ 0 h 65227"/>
                  <a:gd name="connsiteX4" fmla="*/ 68272 w 65227"/>
                  <a:gd name="connsiteY4" fmla="*/ 34136 h 652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27" h="65227">
                    <a:moveTo>
                      <a:pt x="68272" y="34136"/>
                    </a:moveTo>
                    <a:cubicBezTo>
                      <a:pt x="68272" y="52988"/>
                      <a:pt x="52989" y="68272"/>
                      <a:pt x="34136" y="68272"/>
                    </a:cubicBezTo>
                    <a:cubicBezTo>
                      <a:pt x="15283" y="68272"/>
                      <a:pt x="0" y="52988"/>
                      <a:pt x="0" y="34136"/>
                    </a:cubicBezTo>
                    <a:cubicBezTo>
                      <a:pt x="0" y="15283"/>
                      <a:pt x="15283" y="0"/>
                      <a:pt x="34136" y="0"/>
                    </a:cubicBezTo>
                    <a:cubicBezTo>
                      <a:pt x="52989" y="0"/>
                      <a:pt x="68272" y="15283"/>
                      <a:pt x="68272" y="34136"/>
                    </a:cubicBezTo>
                    <a:close/>
                  </a:path>
                </a:pathLst>
              </a:custGeom>
              <a:solidFill>
                <a:schemeClr val="accent2"/>
              </a:solidFill>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202" name="Freeform: Shape 201">
                <a:extLst>
                  <a:ext uri="{FF2B5EF4-FFF2-40B4-BE49-F238E27FC236}">
                    <a16:creationId xmlns:a16="http://schemas.microsoft.com/office/drawing/2014/main" id="{95AD41EF-D5CE-4A78-9779-1D808BE3C04C}"/>
                  </a:ext>
                </a:extLst>
              </p:cNvPr>
              <p:cNvSpPr/>
              <p:nvPr/>
            </p:nvSpPr>
            <p:spPr>
              <a:xfrm>
                <a:off x="4921246" y="5424129"/>
                <a:ext cx="65228" cy="65228"/>
              </a:xfrm>
              <a:custGeom>
                <a:avLst/>
                <a:gdLst>
                  <a:gd name="connsiteX0" fmla="*/ 68272 w 65227"/>
                  <a:gd name="connsiteY0" fmla="*/ 34136 h 65227"/>
                  <a:gd name="connsiteX1" fmla="*/ 34136 w 65227"/>
                  <a:gd name="connsiteY1" fmla="*/ 68272 h 65227"/>
                  <a:gd name="connsiteX2" fmla="*/ 0 w 65227"/>
                  <a:gd name="connsiteY2" fmla="*/ 34136 h 65227"/>
                  <a:gd name="connsiteX3" fmla="*/ 34136 w 65227"/>
                  <a:gd name="connsiteY3" fmla="*/ 0 h 65227"/>
                  <a:gd name="connsiteX4" fmla="*/ 68272 w 65227"/>
                  <a:gd name="connsiteY4" fmla="*/ 34136 h 652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27" h="65227">
                    <a:moveTo>
                      <a:pt x="68272" y="34136"/>
                    </a:moveTo>
                    <a:cubicBezTo>
                      <a:pt x="68272" y="52989"/>
                      <a:pt x="52989" y="68272"/>
                      <a:pt x="34136" y="68272"/>
                    </a:cubicBezTo>
                    <a:cubicBezTo>
                      <a:pt x="15283" y="68272"/>
                      <a:pt x="0" y="52989"/>
                      <a:pt x="0" y="34136"/>
                    </a:cubicBezTo>
                    <a:cubicBezTo>
                      <a:pt x="0" y="15283"/>
                      <a:pt x="15283" y="0"/>
                      <a:pt x="34136" y="0"/>
                    </a:cubicBezTo>
                    <a:cubicBezTo>
                      <a:pt x="52989" y="0"/>
                      <a:pt x="68272" y="15283"/>
                      <a:pt x="68272" y="34136"/>
                    </a:cubicBezTo>
                    <a:close/>
                  </a:path>
                </a:pathLst>
              </a:custGeom>
              <a:solidFill>
                <a:schemeClr val="accent2"/>
              </a:solidFill>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203" name="Freeform: Shape 202">
                <a:extLst>
                  <a:ext uri="{FF2B5EF4-FFF2-40B4-BE49-F238E27FC236}">
                    <a16:creationId xmlns:a16="http://schemas.microsoft.com/office/drawing/2014/main" id="{530E239F-D317-4E07-A6CC-00B8C6F4A495}"/>
                  </a:ext>
                </a:extLst>
              </p:cNvPr>
              <p:cNvSpPr/>
              <p:nvPr/>
            </p:nvSpPr>
            <p:spPr>
              <a:xfrm>
                <a:off x="5686079" y="4784244"/>
                <a:ext cx="65228" cy="65228"/>
              </a:xfrm>
              <a:custGeom>
                <a:avLst/>
                <a:gdLst>
                  <a:gd name="connsiteX0" fmla="*/ 68272 w 65227"/>
                  <a:gd name="connsiteY0" fmla="*/ 34136 h 65227"/>
                  <a:gd name="connsiteX1" fmla="*/ 34136 w 65227"/>
                  <a:gd name="connsiteY1" fmla="*/ 68272 h 65227"/>
                  <a:gd name="connsiteX2" fmla="*/ 0 w 65227"/>
                  <a:gd name="connsiteY2" fmla="*/ 34136 h 65227"/>
                  <a:gd name="connsiteX3" fmla="*/ 34136 w 65227"/>
                  <a:gd name="connsiteY3" fmla="*/ 0 h 65227"/>
                  <a:gd name="connsiteX4" fmla="*/ 68272 w 65227"/>
                  <a:gd name="connsiteY4" fmla="*/ 34136 h 652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27" h="65227">
                    <a:moveTo>
                      <a:pt x="68272" y="34136"/>
                    </a:moveTo>
                    <a:cubicBezTo>
                      <a:pt x="68272" y="52989"/>
                      <a:pt x="52989" y="68272"/>
                      <a:pt x="34136" y="68272"/>
                    </a:cubicBezTo>
                    <a:cubicBezTo>
                      <a:pt x="15283" y="68272"/>
                      <a:pt x="0" y="52989"/>
                      <a:pt x="0" y="34136"/>
                    </a:cubicBezTo>
                    <a:cubicBezTo>
                      <a:pt x="0" y="15283"/>
                      <a:pt x="15283" y="0"/>
                      <a:pt x="34136" y="0"/>
                    </a:cubicBezTo>
                    <a:cubicBezTo>
                      <a:pt x="52989" y="0"/>
                      <a:pt x="68272" y="15283"/>
                      <a:pt x="68272" y="34136"/>
                    </a:cubicBezTo>
                    <a:close/>
                  </a:path>
                </a:pathLst>
              </a:custGeom>
              <a:solidFill>
                <a:schemeClr val="accent2"/>
              </a:solidFill>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204" name="Freeform: Shape 203">
                <a:extLst>
                  <a:ext uri="{FF2B5EF4-FFF2-40B4-BE49-F238E27FC236}">
                    <a16:creationId xmlns:a16="http://schemas.microsoft.com/office/drawing/2014/main" id="{E9C9EABB-4916-4928-9978-B0021874525E}"/>
                  </a:ext>
                </a:extLst>
              </p:cNvPr>
              <p:cNvSpPr/>
              <p:nvPr/>
            </p:nvSpPr>
            <p:spPr>
              <a:xfrm>
                <a:off x="2676465" y="4724524"/>
                <a:ext cx="65228" cy="65228"/>
              </a:xfrm>
              <a:custGeom>
                <a:avLst/>
                <a:gdLst>
                  <a:gd name="connsiteX0" fmla="*/ 68272 w 65227"/>
                  <a:gd name="connsiteY0" fmla="*/ 34136 h 65227"/>
                  <a:gd name="connsiteX1" fmla="*/ 34136 w 65227"/>
                  <a:gd name="connsiteY1" fmla="*/ 68272 h 65227"/>
                  <a:gd name="connsiteX2" fmla="*/ 0 w 65227"/>
                  <a:gd name="connsiteY2" fmla="*/ 34136 h 65227"/>
                  <a:gd name="connsiteX3" fmla="*/ 34136 w 65227"/>
                  <a:gd name="connsiteY3" fmla="*/ 0 h 65227"/>
                  <a:gd name="connsiteX4" fmla="*/ 68272 w 65227"/>
                  <a:gd name="connsiteY4" fmla="*/ 34136 h 652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27" h="65227">
                    <a:moveTo>
                      <a:pt x="68272" y="34136"/>
                    </a:moveTo>
                    <a:cubicBezTo>
                      <a:pt x="68272" y="52989"/>
                      <a:pt x="52989" y="68272"/>
                      <a:pt x="34136" y="68272"/>
                    </a:cubicBezTo>
                    <a:cubicBezTo>
                      <a:pt x="15283" y="68272"/>
                      <a:pt x="0" y="52989"/>
                      <a:pt x="0" y="34136"/>
                    </a:cubicBezTo>
                    <a:cubicBezTo>
                      <a:pt x="0" y="15283"/>
                      <a:pt x="15283" y="0"/>
                      <a:pt x="34136" y="0"/>
                    </a:cubicBezTo>
                    <a:cubicBezTo>
                      <a:pt x="52989" y="0"/>
                      <a:pt x="68272" y="15283"/>
                      <a:pt x="68272" y="34136"/>
                    </a:cubicBezTo>
                    <a:close/>
                  </a:path>
                </a:pathLst>
              </a:custGeom>
              <a:solidFill>
                <a:schemeClr val="accent2"/>
              </a:solidFill>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205" name="Freeform: Shape 204">
                <a:extLst>
                  <a:ext uri="{FF2B5EF4-FFF2-40B4-BE49-F238E27FC236}">
                    <a16:creationId xmlns:a16="http://schemas.microsoft.com/office/drawing/2014/main" id="{CF3C13BA-23CE-49ED-B406-417D8B2474FB}"/>
                  </a:ext>
                </a:extLst>
              </p:cNvPr>
              <p:cNvSpPr/>
              <p:nvPr/>
            </p:nvSpPr>
            <p:spPr>
              <a:xfrm>
                <a:off x="4885661" y="3707840"/>
                <a:ext cx="65228" cy="65228"/>
              </a:xfrm>
              <a:custGeom>
                <a:avLst/>
                <a:gdLst>
                  <a:gd name="connsiteX0" fmla="*/ 68272 w 65227"/>
                  <a:gd name="connsiteY0" fmla="*/ 34136 h 65227"/>
                  <a:gd name="connsiteX1" fmla="*/ 34136 w 65227"/>
                  <a:gd name="connsiteY1" fmla="*/ 68272 h 65227"/>
                  <a:gd name="connsiteX2" fmla="*/ 0 w 65227"/>
                  <a:gd name="connsiteY2" fmla="*/ 34136 h 65227"/>
                  <a:gd name="connsiteX3" fmla="*/ 34136 w 65227"/>
                  <a:gd name="connsiteY3" fmla="*/ 0 h 65227"/>
                  <a:gd name="connsiteX4" fmla="*/ 68272 w 65227"/>
                  <a:gd name="connsiteY4" fmla="*/ 34136 h 652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27" h="65227">
                    <a:moveTo>
                      <a:pt x="68272" y="34136"/>
                    </a:moveTo>
                    <a:cubicBezTo>
                      <a:pt x="68272" y="52989"/>
                      <a:pt x="52989" y="68272"/>
                      <a:pt x="34136" y="68272"/>
                    </a:cubicBezTo>
                    <a:cubicBezTo>
                      <a:pt x="15283" y="68272"/>
                      <a:pt x="0" y="52989"/>
                      <a:pt x="0" y="34136"/>
                    </a:cubicBezTo>
                    <a:cubicBezTo>
                      <a:pt x="0" y="15283"/>
                      <a:pt x="15283" y="0"/>
                      <a:pt x="34136" y="0"/>
                    </a:cubicBezTo>
                    <a:cubicBezTo>
                      <a:pt x="52989" y="0"/>
                      <a:pt x="68272" y="15283"/>
                      <a:pt x="68272" y="34136"/>
                    </a:cubicBezTo>
                    <a:close/>
                  </a:path>
                </a:pathLst>
              </a:custGeom>
              <a:solidFill>
                <a:schemeClr val="accent2"/>
              </a:solidFill>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206" name="Freeform: Shape 205">
                <a:extLst>
                  <a:ext uri="{FF2B5EF4-FFF2-40B4-BE49-F238E27FC236}">
                    <a16:creationId xmlns:a16="http://schemas.microsoft.com/office/drawing/2014/main" id="{CECE2289-B29E-4E22-B5FE-C6FA78FF7D8C}"/>
                  </a:ext>
                </a:extLst>
              </p:cNvPr>
              <p:cNvSpPr/>
              <p:nvPr/>
            </p:nvSpPr>
            <p:spPr>
              <a:xfrm>
                <a:off x="3932971" y="3872866"/>
                <a:ext cx="65228" cy="65228"/>
              </a:xfrm>
              <a:custGeom>
                <a:avLst/>
                <a:gdLst>
                  <a:gd name="connsiteX0" fmla="*/ 68272 w 65227"/>
                  <a:gd name="connsiteY0" fmla="*/ 34136 h 65227"/>
                  <a:gd name="connsiteX1" fmla="*/ 34136 w 65227"/>
                  <a:gd name="connsiteY1" fmla="*/ 68272 h 65227"/>
                  <a:gd name="connsiteX2" fmla="*/ 0 w 65227"/>
                  <a:gd name="connsiteY2" fmla="*/ 34136 h 65227"/>
                  <a:gd name="connsiteX3" fmla="*/ 34136 w 65227"/>
                  <a:gd name="connsiteY3" fmla="*/ 0 h 65227"/>
                  <a:gd name="connsiteX4" fmla="*/ 68272 w 65227"/>
                  <a:gd name="connsiteY4" fmla="*/ 34136 h 652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27" h="65227">
                    <a:moveTo>
                      <a:pt x="68272" y="34136"/>
                    </a:moveTo>
                    <a:cubicBezTo>
                      <a:pt x="68272" y="52989"/>
                      <a:pt x="52989" y="68272"/>
                      <a:pt x="34136" y="68272"/>
                    </a:cubicBezTo>
                    <a:cubicBezTo>
                      <a:pt x="15283" y="68272"/>
                      <a:pt x="0" y="52989"/>
                      <a:pt x="0" y="34136"/>
                    </a:cubicBezTo>
                    <a:cubicBezTo>
                      <a:pt x="0" y="15283"/>
                      <a:pt x="15283" y="0"/>
                      <a:pt x="34136" y="0"/>
                    </a:cubicBezTo>
                    <a:cubicBezTo>
                      <a:pt x="52989" y="0"/>
                      <a:pt x="68272" y="15283"/>
                      <a:pt x="68272" y="34136"/>
                    </a:cubicBezTo>
                    <a:close/>
                  </a:path>
                </a:pathLst>
              </a:custGeom>
              <a:solidFill>
                <a:schemeClr val="accent2"/>
              </a:solidFill>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207" name="Freeform: Shape 206">
                <a:extLst>
                  <a:ext uri="{FF2B5EF4-FFF2-40B4-BE49-F238E27FC236}">
                    <a16:creationId xmlns:a16="http://schemas.microsoft.com/office/drawing/2014/main" id="{1949DCAB-BB24-4321-A1EC-2471C4E4AF00}"/>
                  </a:ext>
                </a:extLst>
              </p:cNvPr>
              <p:cNvSpPr/>
              <p:nvPr/>
            </p:nvSpPr>
            <p:spPr>
              <a:xfrm>
                <a:off x="5647450" y="4214515"/>
                <a:ext cx="65228" cy="65228"/>
              </a:xfrm>
              <a:custGeom>
                <a:avLst/>
                <a:gdLst>
                  <a:gd name="connsiteX0" fmla="*/ 68272 w 65227"/>
                  <a:gd name="connsiteY0" fmla="*/ 34136 h 65227"/>
                  <a:gd name="connsiteX1" fmla="*/ 34136 w 65227"/>
                  <a:gd name="connsiteY1" fmla="*/ 68272 h 65227"/>
                  <a:gd name="connsiteX2" fmla="*/ 0 w 65227"/>
                  <a:gd name="connsiteY2" fmla="*/ 34136 h 65227"/>
                  <a:gd name="connsiteX3" fmla="*/ 34136 w 65227"/>
                  <a:gd name="connsiteY3" fmla="*/ 0 h 65227"/>
                  <a:gd name="connsiteX4" fmla="*/ 68272 w 65227"/>
                  <a:gd name="connsiteY4" fmla="*/ 34136 h 652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27" h="65227">
                    <a:moveTo>
                      <a:pt x="68272" y="34136"/>
                    </a:moveTo>
                    <a:cubicBezTo>
                      <a:pt x="68272" y="52989"/>
                      <a:pt x="52989" y="68272"/>
                      <a:pt x="34136" y="68272"/>
                    </a:cubicBezTo>
                    <a:cubicBezTo>
                      <a:pt x="15283" y="68272"/>
                      <a:pt x="0" y="52989"/>
                      <a:pt x="0" y="34136"/>
                    </a:cubicBezTo>
                    <a:cubicBezTo>
                      <a:pt x="0" y="15283"/>
                      <a:pt x="15283" y="0"/>
                      <a:pt x="34136" y="0"/>
                    </a:cubicBezTo>
                    <a:cubicBezTo>
                      <a:pt x="52989" y="0"/>
                      <a:pt x="68272" y="15283"/>
                      <a:pt x="68272" y="34136"/>
                    </a:cubicBezTo>
                    <a:close/>
                  </a:path>
                </a:pathLst>
              </a:custGeom>
              <a:solidFill>
                <a:schemeClr val="accent2"/>
              </a:solidFill>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208" name="Freeform: Shape 207">
                <a:extLst>
                  <a:ext uri="{FF2B5EF4-FFF2-40B4-BE49-F238E27FC236}">
                    <a16:creationId xmlns:a16="http://schemas.microsoft.com/office/drawing/2014/main" id="{4AA38F7E-AD87-4C02-AFAF-0F380F6A8319}"/>
                  </a:ext>
                </a:extLst>
              </p:cNvPr>
              <p:cNvSpPr/>
              <p:nvPr/>
            </p:nvSpPr>
            <p:spPr>
              <a:xfrm>
                <a:off x="5588889" y="5264320"/>
                <a:ext cx="65228" cy="65228"/>
              </a:xfrm>
              <a:custGeom>
                <a:avLst/>
                <a:gdLst>
                  <a:gd name="connsiteX0" fmla="*/ 68272 w 65227"/>
                  <a:gd name="connsiteY0" fmla="*/ 34136 h 65227"/>
                  <a:gd name="connsiteX1" fmla="*/ 34136 w 65227"/>
                  <a:gd name="connsiteY1" fmla="*/ 68272 h 65227"/>
                  <a:gd name="connsiteX2" fmla="*/ 0 w 65227"/>
                  <a:gd name="connsiteY2" fmla="*/ 34136 h 65227"/>
                  <a:gd name="connsiteX3" fmla="*/ 34136 w 65227"/>
                  <a:gd name="connsiteY3" fmla="*/ 0 h 65227"/>
                  <a:gd name="connsiteX4" fmla="*/ 68272 w 65227"/>
                  <a:gd name="connsiteY4" fmla="*/ 34136 h 652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27" h="65227">
                    <a:moveTo>
                      <a:pt x="68272" y="34136"/>
                    </a:moveTo>
                    <a:cubicBezTo>
                      <a:pt x="68272" y="52989"/>
                      <a:pt x="52989" y="68272"/>
                      <a:pt x="34136" y="68272"/>
                    </a:cubicBezTo>
                    <a:cubicBezTo>
                      <a:pt x="15283" y="68272"/>
                      <a:pt x="0" y="52989"/>
                      <a:pt x="0" y="34136"/>
                    </a:cubicBezTo>
                    <a:cubicBezTo>
                      <a:pt x="0" y="15283"/>
                      <a:pt x="15283" y="0"/>
                      <a:pt x="34136" y="0"/>
                    </a:cubicBezTo>
                    <a:cubicBezTo>
                      <a:pt x="52989" y="0"/>
                      <a:pt x="68272" y="15283"/>
                      <a:pt x="68272" y="34136"/>
                    </a:cubicBezTo>
                    <a:close/>
                  </a:path>
                </a:pathLst>
              </a:custGeom>
              <a:solidFill>
                <a:schemeClr val="accent2"/>
              </a:solidFill>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209" name="Freeform: Shape 208">
                <a:extLst>
                  <a:ext uri="{FF2B5EF4-FFF2-40B4-BE49-F238E27FC236}">
                    <a16:creationId xmlns:a16="http://schemas.microsoft.com/office/drawing/2014/main" id="{C3891CCA-72DA-4BF4-B93B-4DAC97B4595A}"/>
                  </a:ext>
                </a:extLst>
              </p:cNvPr>
              <p:cNvSpPr/>
              <p:nvPr/>
            </p:nvSpPr>
            <p:spPr>
              <a:xfrm>
                <a:off x="4186128" y="5087481"/>
                <a:ext cx="65228" cy="65228"/>
              </a:xfrm>
              <a:custGeom>
                <a:avLst/>
                <a:gdLst>
                  <a:gd name="connsiteX0" fmla="*/ 68272 w 65227"/>
                  <a:gd name="connsiteY0" fmla="*/ 34136 h 65227"/>
                  <a:gd name="connsiteX1" fmla="*/ 34136 w 65227"/>
                  <a:gd name="connsiteY1" fmla="*/ 68272 h 65227"/>
                  <a:gd name="connsiteX2" fmla="*/ 0 w 65227"/>
                  <a:gd name="connsiteY2" fmla="*/ 34136 h 65227"/>
                  <a:gd name="connsiteX3" fmla="*/ 34136 w 65227"/>
                  <a:gd name="connsiteY3" fmla="*/ 0 h 65227"/>
                  <a:gd name="connsiteX4" fmla="*/ 68272 w 65227"/>
                  <a:gd name="connsiteY4" fmla="*/ 34136 h 652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27" h="65227">
                    <a:moveTo>
                      <a:pt x="68272" y="34136"/>
                    </a:moveTo>
                    <a:cubicBezTo>
                      <a:pt x="68272" y="52989"/>
                      <a:pt x="52989" y="68272"/>
                      <a:pt x="34136" y="68272"/>
                    </a:cubicBezTo>
                    <a:cubicBezTo>
                      <a:pt x="15283" y="68272"/>
                      <a:pt x="0" y="52989"/>
                      <a:pt x="0" y="34136"/>
                    </a:cubicBezTo>
                    <a:cubicBezTo>
                      <a:pt x="0" y="15283"/>
                      <a:pt x="15283" y="0"/>
                      <a:pt x="34136" y="0"/>
                    </a:cubicBezTo>
                    <a:cubicBezTo>
                      <a:pt x="52989" y="0"/>
                      <a:pt x="68272" y="15283"/>
                      <a:pt x="68272" y="34136"/>
                    </a:cubicBezTo>
                    <a:close/>
                  </a:path>
                </a:pathLst>
              </a:custGeom>
              <a:solidFill>
                <a:schemeClr val="accent2"/>
              </a:solidFill>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210" name="Freeform: Shape 209">
                <a:extLst>
                  <a:ext uri="{FF2B5EF4-FFF2-40B4-BE49-F238E27FC236}">
                    <a16:creationId xmlns:a16="http://schemas.microsoft.com/office/drawing/2014/main" id="{BCB221B5-4F3A-4E0D-827C-C4B38E9459BA}"/>
                  </a:ext>
                </a:extLst>
              </p:cNvPr>
              <p:cNvSpPr/>
              <p:nvPr/>
            </p:nvSpPr>
            <p:spPr>
              <a:xfrm>
                <a:off x="3258950" y="4997176"/>
                <a:ext cx="65228" cy="65228"/>
              </a:xfrm>
              <a:custGeom>
                <a:avLst/>
                <a:gdLst>
                  <a:gd name="connsiteX0" fmla="*/ 68272 w 65227"/>
                  <a:gd name="connsiteY0" fmla="*/ 34136 h 65227"/>
                  <a:gd name="connsiteX1" fmla="*/ 34136 w 65227"/>
                  <a:gd name="connsiteY1" fmla="*/ 68272 h 65227"/>
                  <a:gd name="connsiteX2" fmla="*/ 0 w 65227"/>
                  <a:gd name="connsiteY2" fmla="*/ 34136 h 65227"/>
                  <a:gd name="connsiteX3" fmla="*/ 34136 w 65227"/>
                  <a:gd name="connsiteY3" fmla="*/ 0 h 65227"/>
                  <a:gd name="connsiteX4" fmla="*/ 68272 w 65227"/>
                  <a:gd name="connsiteY4" fmla="*/ 34136 h 652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27" h="65227">
                    <a:moveTo>
                      <a:pt x="68272" y="34136"/>
                    </a:moveTo>
                    <a:cubicBezTo>
                      <a:pt x="68272" y="52989"/>
                      <a:pt x="52989" y="68272"/>
                      <a:pt x="34136" y="68272"/>
                    </a:cubicBezTo>
                    <a:cubicBezTo>
                      <a:pt x="15283" y="68272"/>
                      <a:pt x="0" y="52989"/>
                      <a:pt x="0" y="34136"/>
                    </a:cubicBezTo>
                    <a:cubicBezTo>
                      <a:pt x="0" y="15283"/>
                      <a:pt x="15283" y="0"/>
                      <a:pt x="34136" y="0"/>
                    </a:cubicBezTo>
                    <a:cubicBezTo>
                      <a:pt x="52989" y="0"/>
                      <a:pt x="68272" y="15283"/>
                      <a:pt x="68272" y="34136"/>
                    </a:cubicBezTo>
                    <a:close/>
                  </a:path>
                </a:pathLst>
              </a:custGeom>
              <a:solidFill>
                <a:schemeClr val="accent2"/>
              </a:solidFill>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211" name="Freeform: Shape 210">
                <a:extLst>
                  <a:ext uri="{FF2B5EF4-FFF2-40B4-BE49-F238E27FC236}">
                    <a16:creationId xmlns:a16="http://schemas.microsoft.com/office/drawing/2014/main" id="{C96BA0E2-CD9D-4997-9490-E1B6CCFBAA08}"/>
                  </a:ext>
                </a:extLst>
              </p:cNvPr>
              <p:cNvSpPr/>
              <p:nvPr/>
            </p:nvSpPr>
            <p:spPr>
              <a:xfrm>
                <a:off x="4157790" y="4231547"/>
                <a:ext cx="65228" cy="65228"/>
              </a:xfrm>
              <a:custGeom>
                <a:avLst/>
                <a:gdLst>
                  <a:gd name="connsiteX0" fmla="*/ 68272 w 65227"/>
                  <a:gd name="connsiteY0" fmla="*/ 34136 h 65227"/>
                  <a:gd name="connsiteX1" fmla="*/ 34136 w 65227"/>
                  <a:gd name="connsiteY1" fmla="*/ 68272 h 65227"/>
                  <a:gd name="connsiteX2" fmla="*/ 0 w 65227"/>
                  <a:gd name="connsiteY2" fmla="*/ 34136 h 65227"/>
                  <a:gd name="connsiteX3" fmla="*/ 34136 w 65227"/>
                  <a:gd name="connsiteY3" fmla="*/ 0 h 65227"/>
                  <a:gd name="connsiteX4" fmla="*/ 68272 w 65227"/>
                  <a:gd name="connsiteY4" fmla="*/ 34136 h 652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27" h="65227">
                    <a:moveTo>
                      <a:pt x="68272" y="34136"/>
                    </a:moveTo>
                    <a:cubicBezTo>
                      <a:pt x="68272" y="52989"/>
                      <a:pt x="52989" y="68272"/>
                      <a:pt x="34136" y="68272"/>
                    </a:cubicBezTo>
                    <a:cubicBezTo>
                      <a:pt x="15283" y="68272"/>
                      <a:pt x="0" y="52989"/>
                      <a:pt x="0" y="34136"/>
                    </a:cubicBezTo>
                    <a:cubicBezTo>
                      <a:pt x="0" y="15283"/>
                      <a:pt x="15283" y="0"/>
                      <a:pt x="34136" y="0"/>
                    </a:cubicBezTo>
                    <a:cubicBezTo>
                      <a:pt x="52989" y="0"/>
                      <a:pt x="68272" y="15283"/>
                      <a:pt x="68272" y="34136"/>
                    </a:cubicBezTo>
                    <a:close/>
                  </a:path>
                </a:pathLst>
              </a:custGeom>
              <a:solidFill>
                <a:schemeClr val="accent2"/>
              </a:solidFill>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212" name="Freeform: Shape 211">
                <a:extLst>
                  <a:ext uri="{FF2B5EF4-FFF2-40B4-BE49-F238E27FC236}">
                    <a16:creationId xmlns:a16="http://schemas.microsoft.com/office/drawing/2014/main" id="{B4961D5A-D30C-4B67-905F-639938B01F32}"/>
                  </a:ext>
                </a:extLst>
              </p:cNvPr>
              <p:cNvSpPr/>
              <p:nvPr/>
            </p:nvSpPr>
            <p:spPr>
              <a:xfrm>
                <a:off x="5119539" y="4669515"/>
                <a:ext cx="65228" cy="65228"/>
              </a:xfrm>
              <a:custGeom>
                <a:avLst/>
                <a:gdLst>
                  <a:gd name="connsiteX0" fmla="*/ 68272 w 65227"/>
                  <a:gd name="connsiteY0" fmla="*/ 34136 h 65227"/>
                  <a:gd name="connsiteX1" fmla="*/ 34136 w 65227"/>
                  <a:gd name="connsiteY1" fmla="*/ 68272 h 65227"/>
                  <a:gd name="connsiteX2" fmla="*/ 0 w 65227"/>
                  <a:gd name="connsiteY2" fmla="*/ 34136 h 65227"/>
                  <a:gd name="connsiteX3" fmla="*/ 34136 w 65227"/>
                  <a:gd name="connsiteY3" fmla="*/ 0 h 65227"/>
                  <a:gd name="connsiteX4" fmla="*/ 68272 w 65227"/>
                  <a:gd name="connsiteY4" fmla="*/ 34136 h 652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27" h="65227">
                    <a:moveTo>
                      <a:pt x="68272" y="34136"/>
                    </a:moveTo>
                    <a:cubicBezTo>
                      <a:pt x="68272" y="52989"/>
                      <a:pt x="52989" y="68272"/>
                      <a:pt x="34136" y="68272"/>
                    </a:cubicBezTo>
                    <a:cubicBezTo>
                      <a:pt x="15283" y="68272"/>
                      <a:pt x="0" y="52989"/>
                      <a:pt x="0" y="34136"/>
                    </a:cubicBezTo>
                    <a:cubicBezTo>
                      <a:pt x="0" y="15283"/>
                      <a:pt x="15283" y="0"/>
                      <a:pt x="34136" y="0"/>
                    </a:cubicBezTo>
                    <a:cubicBezTo>
                      <a:pt x="52989" y="0"/>
                      <a:pt x="68272" y="15283"/>
                      <a:pt x="68272" y="34136"/>
                    </a:cubicBezTo>
                    <a:close/>
                  </a:path>
                </a:pathLst>
              </a:custGeom>
              <a:solidFill>
                <a:schemeClr val="accent2"/>
              </a:solidFill>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213" name="Freeform: Shape 212">
                <a:extLst>
                  <a:ext uri="{FF2B5EF4-FFF2-40B4-BE49-F238E27FC236}">
                    <a16:creationId xmlns:a16="http://schemas.microsoft.com/office/drawing/2014/main" id="{228E1F5E-1854-4218-BAF4-033E58008F0D}"/>
                  </a:ext>
                </a:extLst>
              </p:cNvPr>
              <p:cNvSpPr/>
              <p:nvPr/>
            </p:nvSpPr>
            <p:spPr>
              <a:xfrm>
                <a:off x="4628083" y="4478035"/>
                <a:ext cx="65228" cy="65228"/>
              </a:xfrm>
              <a:custGeom>
                <a:avLst/>
                <a:gdLst>
                  <a:gd name="connsiteX0" fmla="*/ 68272 w 65227"/>
                  <a:gd name="connsiteY0" fmla="*/ 34136 h 65227"/>
                  <a:gd name="connsiteX1" fmla="*/ 34136 w 65227"/>
                  <a:gd name="connsiteY1" fmla="*/ 68272 h 65227"/>
                  <a:gd name="connsiteX2" fmla="*/ 0 w 65227"/>
                  <a:gd name="connsiteY2" fmla="*/ 34136 h 65227"/>
                  <a:gd name="connsiteX3" fmla="*/ 34136 w 65227"/>
                  <a:gd name="connsiteY3" fmla="*/ 0 h 65227"/>
                  <a:gd name="connsiteX4" fmla="*/ 68272 w 65227"/>
                  <a:gd name="connsiteY4" fmla="*/ 34136 h 652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27" h="65227">
                    <a:moveTo>
                      <a:pt x="68272" y="34136"/>
                    </a:moveTo>
                    <a:cubicBezTo>
                      <a:pt x="68272" y="52989"/>
                      <a:pt x="52989" y="68272"/>
                      <a:pt x="34136" y="68272"/>
                    </a:cubicBezTo>
                    <a:cubicBezTo>
                      <a:pt x="15283" y="68272"/>
                      <a:pt x="0" y="52989"/>
                      <a:pt x="0" y="34136"/>
                    </a:cubicBezTo>
                    <a:cubicBezTo>
                      <a:pt x="0" y="15283"/>
                      <a:pt x="15283" y="0"/>
                      <a:pt x="34136" y="0"/>
                    </a:cubicBezTo>
                    <a:cubicBezTo>
                      <a:pt x="52989" y="0"/>
                      <a:pt x="68272" y="15283"/>
                      <a:pt x="68272" y="34136"/>
                    </a:cubicBezTo>
                    <a:close/>
                  </a:path>
                </a:pathLst>
              </a:custGeom>
              <a:solidFill>
                <a:schemeClr val="accent2"/>
              </a:solidFill>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214" name="Freeform: Shape 213">
                <a:extLst>
                  <a:ext uri="{FF2B5EF4-FFF2-40B4-BE49-F238E27FC236}">
                    <a16:creationId xmlns:a16="http://schemas.microsoft.com/office/drawing/2014/main" id="{6D8AE69A-0788-44E9-8232-B4E4C2AA4280}"/>
                  </a:ext>
                </a:extLst>
              </p:cNvPr>
              <p:cNvSpPr/>
              <p:nvPr/>
            </p:nvSpPr>
            <p:spPr>
              <a:xfrm>
                <a:off x="4737883" y="4977391"/>
                <a:ext cx="65228" cy="65228"/>
              </a:xfrm>
              <a:custGeom>
                <a:avLst/>
                <a:gdLst>
                  <a:gd name="connsiteX0" fmla="*/ 68272 w 65227"/>
                  <a:gd name="connsiteY0" fmla="*/ 34136 h 65227"/>
                  <a:gd name="connsiteX1" fmla="*/ 34136 w 65227"/>
                  <a:gd name="connsiteY1" fmla="*/ 68272 h 65227"/>
                  <a:gd name="connsiteX2" fmla="*/ 0 w 65227"/>
                  <a:gd name="connsiteY2" fmla="*/ 34136 h 65227"/>
                  <a:gd name="connsiteX3" fmla="*/ 34136 w 65227"/>
                  <a:gd name="connsiteY3" fmla="*/ 0 h 65227"/>
                  <a:gd name="connsiteX4" fmla="*/ 68272 w 65227"/>
                  <a:gd name="connsiteY4" fmla="*/ 34136 h 652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27" h="65227">
                    <a:moveTo>
                      <a:pt x="68272" y="34136"/>
                    </a:moveTo>
                    <a:cubicBezTo>
                      <a:pt x="68272" y="52989"/>
                      <a:pt x="52989" y="68272"/>
                      <a:pt x="34136" y="68272"/>
                    </a:cubicBezTo>
                    <a:cubicBezTo>
                      <a:pt x="15283" y="68272"/>
                      <a:pt x="0" y="52989"/>
                      <a:pt x="0" y="34136"/>
                    </a:cubicBezTo>
                    <a:cubicBezTo>
                      <a:pt x="0" y="15283"/>
                      <a:pt x="15283" y="0"/>
                      <a:pt x="34136" y="0"/>
                    </a:cubicBezTo>
                    <a:cubicBezTo>
                      <a:pt x="52989" y="0"/>
                      <a:pt x="68272" y="15283"/>
                      <a:pt x="68272" y="34136"/>
                    </a:cubicBezTo>
                    <a:close/>
                  </a:path>
                </a:pathLst>
              </a:custGeom>
              <a:solidFill>
                <a:schemeClr val="accent2"/>
              </a:solidFill>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215" name="Freeform: Shape 214">
                <a:extLst>
                  <a:ext uri="{FF2B5EF4-FFF2-40B4-BE49-F238E27FC236}">
                    <a16:creationId xmlns:a16="http://schemas.microsoft.com/office/drawing/2014/main" id="{029EE577-DFA2-47F3-A740-7C38335DC900}"/>
                  </a:ext>
                </a:extLst>
              </p:cNvPr>
              <p:cNvSpPr/>
              <p:nvPr/>
            </p:nvSpPr>
            <p:spPr>
              <a:xfrm>
                <a:off x="3422237" y="4589503"/>
                <a:ext cx="65228" cy="65228"/>
              </a:xfrm>
              <a:custGeom>
                <a:avLst/>
                <a:gdLst>
                  <a:gd name="connsiteX0" fmla="*/ 68272 w 65227"/>
                  <a:gd name="connsiteY0" fmla="*/ 34136 h 65227"/>
                  <a:gd name="connsiteX1" fmla="*/ 34136 w 65227"/>
                  <a:gd name="connsiteY1" fmla="*/ 68272 h 65227"/>
                  <a:gd name="connsiteX2" fmla="*/ 0 w 65227"/>
                  <a:gd name="connsiteY2" fmla="*/ 34136 h 65227"/>
                  <a:gd name="connsiteX3" fmla="*/ 34136 w 65227"/>
                  <a:gd name="connsiteY3" fmla="*/ 0 h 65227"/>
                  <a:gd name="connsiteX4" fmla="*/ 68272 w 65227"/>
                  <a:gd name="connsiteY4" fmla="*/ 34136 h 652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27" h="65227">
                    <a:moveTo>
                      <a:pt x="68272" y="34136"/>
                    </a:moveTo>
                    <a:cubicBezTo>
                      <a:pt x="68272" y="52989"/>
                      <a:pt x="52989" y="68272"/>
                      <a:pt x="34136" y="68272"/>
                    </a:cubicBezTo>
                    <a:cubicBezTo>
                      <a:pt x="15283" y="68272"/>
                      <a:pt x="0" y="52989"/>
                      <a:pt x="0" y="34136"/>
                    </a:cubicBezTo>
                    <a:cubicBezTo>
                      <a:pt x="0" y="15283"/>
                      <a:pt x="15283" y="0"/>
                      <a:pt x="34136" y="0"/>
                    </a:cubicBezTo>
                    <a:cubicBezTo>
                      <a:pt x="52989" y="0"/>
                      <a:pt x="68272" y="15283"/>
                      <a:pt x="68272" y="34136"/>
                    </a:cubicBezTo>
                    <a:close/>
                  </a:path>
                </a:pathLst>
              </a:custGeom>
              <a:solidFill>
                <a:schemeClr val="accent2"/>
              </a:solidFill>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216" name="Freeform: Shape 215">
                <a:extLst>
                  <a:ext uri="{FF2B5EF4-FFF2-40B4-BE49-F238E27FC236}">
                    <a16:creationId xmlns:a16="http://schemas.microsoft.com/office/drawing/2014/main" id="{765E0D36-ABBB-4D6B-98E3-F067CA4E4061}"/>
                  </a:ext>
                </a:extLst>
              </p:cNvPr>
              <p:cNvSpPr/>
              <p:nvPr/>
            </p:nvSpPr>
            <p:spPr>
              <a:xfrm>
                <a:off x="3800559" y="4943255"/>
                <a:ext cx="65228" cy="65228"/>
              </a:xfrm>
              <a:custGeom>
                <a:avLst/>
                <a:gdLst>
                  <a:gd name="connsiteX0" fmla="*/ 68272 w 65227"/>
                  <a:gd name="connsiteY0" fmla="*/ 34136 h 65227"/>
                  <a:gd name="connsiteX1" fmla="*/ 34136 w 65227"/>
                  <a:gd name="connsiteY1" fmla="*/ 68272 h 65227"/>
                  <a:gd name="connsiteX2" fmla="*/ 0 w 65227"/>
                  <a:gd name="connsiteY2" fmla="*/ 34136 h 65227"/>
                  <a:gd name="connsiteX3" fmla="*/ 34136 w 65227"/>
                  <a:gd name="connsiteY3" fmla="*/ 0 h 65227"/>
                  <a:gd name="connsiteX4" fmla="*/ 68272 w 65227"/>
                  <a:gd name="connsiteY4" fmla="*/ 34136 h 652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27" h="65227">
                    <a:moveTo>
                      <a:pt x="68272" y="34136"/>
                    </a:moveTo>
                    <a:cubicBezTo>
                      <a:pt x="68272" y="52989"/>
                      <a:pt x="52989" y="68272"/>
                      <a:pt x="34136" y="68272"/>
                    </a:cubicBezTo>
                    <a:cubicBezTo>
                      <a:pt x="15283" y="68272"/>
                      <a:pt x="0" y="52989"/>
                      <a:pt x="0" y="34136"/>
                    </a:cubicBezTo>
                    <a:cubicBezTo>
                      <a:pt x="0" y="15283"/>
                      <a:pt x="15283" y="0"/>
                      <a:pt x="34136" y="0"/>
                    </a:cubicBezTo>
                    <a:cubicBezTo>
                      <a:pt x="52989" y="0"/>
                      <a:pt x="68272" y="15283"/>
                      <a:pt x="68272" y="34136"/>
                    </a:cubicBezTo>
                    <a:close/>
                  </a:path>
                </a:pathLst>
              </a:custGeom>
              <a:solidFill>
                <a:schemeClr val="accent2"/>
              </a:solidFill>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217" name="Freeform: Shape 216">
                <a:extLst>
                  <a:ext uri="{FF2B5EF4-FFF2-40B4-BE49-F238E27FC236}">
                    <a16:creationId xmlns:a16="http://schemas.microsoft.com/office/drawing/2014/main" id="{BAD8936E-8847-4FC8-B4BC-15BE07454833}"/>
                  </a:ext>
                </a:extLst>
              </p:cNvPr>
              <p:cNvSpPr/>
              <p:nvPr/>
            </p:nvSpPr>
            <p:spPr>
              <a:xfrm>
                <a:off x="4418846" y="5536900"/>
                <a:ext cx="65228" cy="65228"/>
              </a:xfrm>
              <a:custGeom>
                <a:avLst/>
                <a:gdLst>
                  <a:gd name="connsiteX0" fmla="*/ 68272 w 65227"/>
                  <a:gd name="connsiteY0" fmla="*/ 34136 h 65227"/>
                  <a:gd name="connsiteX1" fmla="*/ 34136 w 65227"/>
                  <a:gd name="connsiteY1" fmla="*/ 68272 h 65227"/>
                  <a:gd name="connsiteX2" fmla="*/ 0 w 65227"/>
                  <a:gd name="connsiteY2" fmla="*/ 34136 h 65227"/>
                  <a:gd name="connsiteX3" fmla="*/ 34136 w 65227"/>
                  <a:gd name="connsiteY3" fmla="*/ 0 h 65227"/>
                  <a:gd name="connsiteX4" fmla="*/ 68272 w 65227"/>
                  <a:gd name="connsiteY4" fmla="*/ 34136 h 652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27" h="65227">
                    <a:moveTo>
                      <a:pt x="68272" y="34136"/>
                    </a:moveTo>
                    <a:cubicBezTo>
                      <a:pt x="68272" y="52988"/>
                      <a:pt x="52989" y="68272"/>
                      <a:pt x="34136" y="68272"/>
                    </a:cubicBezTo>
                    <a:cubicBezTo>
                      <a:pt x="15283" y="68272"/>
                      <a:pt x="0" y="52988"/>
                      <a:pt x="0" y="34136"/>
                    </a:cubicBezTo>
                    <a:cubicBezTo>
                      <a:pt x="0" y="15283"/>
                      <a:pt x="15283" y="0"/>
                      <a:pt x="34136" y="0"/>
                    </a:cubicBezTo>
                    <a:cubicBezTo>
                      <a:pt x="52989" y="0"/>
                      <a:pt x="68272" y="15283"/>
                      <a:pt x="68272" y="34136"/>
                    </a:cubicBezTo>
                    <a:close/>
                  </a:path>
                </a:pathLst>
              </a:custGeom>
              <a:solidFill>
                <a:schemeClr val="accent2"/>
              </a:solidFill>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218" name="Freeform: Shape 217">
                <a:extLst>
                  <a:ext uri="{FF2B5EF4-FFF2-40B4-BE49-F238E27FC236}">
                    <a16:creationId xmlns:a16="http://schemas.microsoft.com/office/drawing/2014/main" id="{3C8898BE-A965-4A85-BAF3-28FB2777B124}"/>
                  </a:ext>
                </a:extLst>
              </p:cNvPr>
              <p:cNvSpPr/>
              <p:nvPr/>
            </p:nvSpPr>
            <p:spPr>
              <a:xfrm>
                <a:off x="4921246" y="5424129"/>
                <a:ext cx="65228" cy="65228"/>
              </a:xfrm>
              <a:custGeom>
                <a:avLst/>
                <a:gdLst>
                  <a:gd name="connsiteX0" fmla="*/ 68272 w 65227"/>
                  <a:gd name="connsiteY0" fmla="*/ 34136 h 65227"/>
                  <a:gd name="connsiteX1" fmla="*/ 34136 w 65227"/>
                  <a:gd name="connsiteY1" fmla="*/ 68272 h 65227"/>
                  <a:gd name="connsiteX2" fmla="*/ 0 w 65227"/>
                  <a:gd name="connsiteY2" fmla="*/ 34136 h 65227"/>
                  <a:gd name="connsiteX3" fmla="*/ 34136 w 65227"/>
                  <a:gd name="connsiteY3" fmla="*/ 0 h 65227"/>
                  <a:gd name="connsiteX4" fmla="*/ 68272 w 65227"/>
                  <a:gd name="connsiteY4" fmla="*/ 34136 h 652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27" h="65227">
                    <a:moveTo>
                      <a:pt x="68272" y="34136"/>
                    </a:moveTo>
                    <a:cubicBezTo>
                      <a:pt x="68272" y="52989"/>
                      <a:pt x="52989" y="68272"/>
                      <a:pt x="34136" y="68272"/>
                    </a:cubicBezTo>
                    <a:cubicBezTo>
                      <a:pt x="15283" y="68272"/>
                      <a:pt x="0" y="52989"/>
                      <a:pt x="0" y="34136"/>
                    </a:cubicBezTo>
                    <a:cubicBezTo>
                      <a:pt x="0" y="15283"/>
                      <a:pt x="15283" y="0"/>
                      <a:pt x="34136" y="0"/>
                    </a:cubicBezTo>
                    <a:cubicBezTo>
                      <a:pt x="52989" y="0"/>
                      <a:pt x="68272" y="15283"/>
                      <a:pt x="68272" y="34136"/>
                    </a:cubicBezTo>
                    <a:close/>
                  </a:path>
                </a:pathLst>
              </a:custGeom>
              <a:solidFill>
                <a:schemeClr val="accent2"/>
              </a:solidFill>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219" name="Freeform: Shape 218">
                <a:extLst>
                  <a:ext uri="{FF2B5EF4-FFF2-40B4-BE49-F238E27FC236}">
                    <a16:creationId xmlns:a16="http://schemas.microsoft.com/office/drawing/2014/main" id="{22DB0A3B-B2F8-469C-AE82-165781EE5555}"/>
                  </a:ext>
                </a:extLst>
              </p:cNvPr>
              <p:cNvSpPr/>
              <p:nvPr/>
            </p:nvSpPr>
            <p:spPr>
              <a:xfrm>
                <a:off x="5686079" y="4784244"/>
                <a:ext cx="65228" cy="65228"/>
              </a:xfrm>
              <a:custGeom>
                <a:avLst/>
                <a:gdLst>
                  <a:gd name="connsiteX0" fmla="*/ 68272 w 65227"/>
                  <a:gd name="connsiteY0" fmla="*/ 34136 h 65227"/>
                  <a:gd name="connsiteX1" fmla="*/ 34136 w 65227"/>
                  <a:gd name="connsiteY1" fmla="*/ 68272 h 65227"/>
                  <a:gd name="connsiteX2" fmla="*/ 0 w 65227"/>
                  <a:gd name="connsiteY2" fmla="*/ 34136 h 65227"/>
                  <a:gd name="connsiteX3" fmla="*/ 34136 w 65227"/>
                  <a:gd name="connsiteY3" fmla="*/ 0 h 65227"/>
                  <a:gd name="connsiteX4" fmla="*/ 68272 w 65227"/>
                  <a:gd name="connsiteY4" fmla="*/ 34136 h 652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27" h="65227">
                    <a:moveTo>
                      <a:pt x="68272" y="34136"/>
                    </a:moveTo>
                    <a:cubicBezTo>
                      <a:pt x="68272" y="52989"/>
                      <a:pt x="52989" y="68272"/>
                      <a:pt x="34136" y="68272"/>
                    </a:cubicBezTo>
                    <a:cubicBezTo>
                      <a:pt x="15283" y="68272"/>
                      <a:pt x="0" y="52989"/>
                      <a:pt x="0" y="34136"/>
                    </a:cubicBezTo>
                    <a:cubicBezTo>
                      <a:pt x="0" y="15283"/>
                      <a:pt x="15283" y="0"/>
                      <a:pt x="34136" y="0"/>
                    </a:cubicBezTo>
                    <a:cubicBezTo>
                      <a:pt x="52989" y="0"/>
                      <a:pt x="68272" y="15283"/>
                      <a:pt x="68272" y="34136"/>
                    </a:cubicBezTo>
                    <a:close/>
                  </a:path>
                </a:pathLst>
              </a:custGeom>
              <a:solidFill>
                <a:schemeClr val="accent2"/>
              </a:solidFill>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220" name="Freeform: Shape 219">
                <a:extLst>
                  <a:ext uri="{FF2B5EF4-FFF2-40B4-BE49-F238E27FC236}">
                    <a16:creationId xmlns:a16="http://schemas.microsoft.com/office/drawing/2014/main" id="{11FCCE81-5A1E-4E77-93BB-6E79C7C8555B}"/>
                  </a:ext>
                </a:extLst>
              </p:cNvPr>
              <p:cNvSpPr/>
              <p:nvPr/>
            </p:nvSpPr>
            <p:spPr>
              <a:xfrm>
                <a:off x="2676465" y="4724524"/>
                <a:ext cx="65228" cy="65228"/>
              </a:xfrm>
              <a:custGeom>
                <a:avLst/>
                <a:gdLst>
                  <a:gd name="connsiteX0" fmla="*/ 68272 w 65227"/>
                  <a:gd name="connsiteY0" fmla="*/ 34136 h 65227"/>
                  <a:gd name="connsiteX1" fmla="*/ 34136 w 65227"/>
                  <a:gd name="connsiteY1" fmla="*/ 68272 h 65227"/>
                  <a:gd name="connsiteX2" fmla="*/ 0 w 65227"/>
                  <a:gd name="connsiteY2" fmla="*/ 34136 h 65227"/>
                  <a:gd name="connsiteX3" fmla="*/ 34136 w 65227"/>
                  <a:gd name="connsiteY3" fmla="*/ 0 h 65227"/>
                  <a:gd name="connsiteX4" fmla="*/ 68272 w 65227"/>
                  <a:gd name="connsiteY4" fmla="*/ 34136 h 652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27" h="65227">
                    <a:moveTo>
                      <a:pt x="68272" y="34136"/>
                    </a:moveTo>
                    <a:cubicBezTo>
                      <a:pt x="68272" y="52989"/>
                      <a:pt x="52989" y="68272"/>
                      <a:pt x="34136" y="68272"/>
                    </a:cubicBezTo>
                    <a:cubicBezTo>
                      <a:pt x="15283" y="68272"/>
                      <a:pt x="0" y="52989"/>
                      <a:pt x="0" y="34136"/>
                    </a:cubicBezTo>
                    <a:cubicBezTo>
                      <a:pt x="0" y="15283"/>
                      <a:pt x="15283" y="0"/>
                      <a:pt x="34136" y="0"/>
                    </a:cubicBezTo>
                    <a:cubicBezTo>
                      <a:pt x="52989" y="0"/>
                      <a:pt x="68272" y="15283"/>
                      <a:pt x="68272" y="34136"/>
                    </a:cubicBezTo>
                    <a:close/>
                  </a:path>
                </a:pathLst>
              </a:custGeom>
              <a:solidFill>
                <a:schemeClr val="accent2"/>
              </a:solidFill>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221" name="Freeform: Shape 220">
                <a:extLst>
                  <a:ext uri="{FF2B5EF4-FFF2-40B4-BE49-F238E27FC236}">
                    <a16:creationId xmlns:a16="http://schemas.microsoft.com/office/drawing/2014/main" id="{DA3D8DCD-C87E-499A-88E7-1A3C5FBC57B9}"/>
                  </a:ext>
                </a:extLst>
              </p:cNvPr>
              <p:cNvSpPr/>
              <p:nvPr/>
            </p:nvSpPr>
            <p:spPr>
              <a:xfrm>
                <a:off x="4885661" y="3707840"/>
                <a:ext cx="65228" cy="65228"/>
              </a:xfrm>
              <a:custGeom>
                <a:avLst/>
                <a:gdLst>
                  <a:gd name="connsiteX0" fmla="*/ 68272 w 65227"/>
                  <a:gd name="connsiteY0" fmla="*/ 34136 h 65227"/>
                  <a:gd name="connsiteX1" fmla="*/ 34136 w 65227"/>
                  <a:gd name="connsiteY1" fmla="*/ 68272 h 65227"/>
                  <a:gd name="connsiteX2" fmla="*/ 0 w 65227"/>
                  <a:gd name="connsiteY2" fmla="*/ 34136 h 65227"/>
                  <a:gd name="connsiteX3" fmla="*/ 34136 w 65227"/>
                  <a:gd name="connsiteY3" fmla="*/ 0 h 65227"/>
                  <a:gd name="connsiteX4" fmla="*/ 68272 w 65227"/>
                  <a:gd name="connsiteY4" fmla="*/ 34136 h 652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27" h="65227">
                    <a:moveTo>
                      <a:pt x="68272" y="34136"/>
                    </a:moveTo>
                    <a:cubicBezTo>
                      <a:pt x="68272" y="52989"/>
                      <a:pt x="52989" y="68272"/>
                      <a:pt x="34136" y="68272"/>
                    </a:cubicBezTo>
                    <a:cubicBezTo>
                      <a:pt x="15283" y="68272"/>
                      <a:pt x="0" y="52989"/>
                      <a:pt x="0" y="34136"/>
                    </a:cubicBezTo>
                    <a:cubicBezTo>
                      <a:pt x="0" y="15283"/>
                      <a:pt x="15283" y="0"/>
                      <a:pt x="34136" y="0"/>
                    </a:cubicBezTo>
                    <a:cubicBezTo>
                      <a:pt x="52989" y="0"/>
                      <a:pt x="68272" y="15283"/>
                      <a:pt x="68272" y="34136"/>
                    </a:cubicBezTo>
                    <a:close/>
                  </a:path>
                </a:pathLst>
              </a:custGeom>
              <a:solidFill>
                <a:schemeClr val="accent2"/>
              </a:solidFill>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222" name="Freeform: Shape 221">
                <a:extLst>
                  <a:ext uri="{FF2B5EF4-FFF2-40B4-BE49-F238E27FC236}">
                    <a16:creationId xmlns:a16="http://schemas.microsoft.com/office/drawing/2014/main" id="{A5735361-7FF2-4B2B-9F03-5CCF1D711884}"/>
                  </a:ext>
                </a:extLst>
              </p:cNvPr>
              <p:cNvSpPr/>
              <p:nvPr/>
            </p:nvSpPr>
            <p:spPr>
              <a:xfrm>
                <a:off x="3932971" y="3872866"/>
                <a:ext cx="65228" cy="65228"/>
              </a:xfrm>
              <a:custGeom>
                <a:avLst/>
                <a:gdLst>
                  <a:gd name="connsiteX0" fmla="*/ 68272 w 65227"/>
                  <a:gd name="connsiteY0" fmla="*/ 34136 h 65227"/>
                  <a:gd name="connsiteX1" fmla="*/ 34136 w 65227"/>
                  <a:gd name="connsiteY1" fmla="*/ 68272 h 65227"/>
                  <a:gd name="connsiteX2" fmla="*/ 0 w 65227"/>
                  <a:gd name="connsiteY2" fmla="*/ 34136 h 65227"/>
                  <a:gd name="connsiteX3" fmla="*/ 34136 w 65227"/>
                  <a:gd name="connsiteY3" fmla="*/ 0 h 65227"/>
                  <a:gd name="connsiteX4" fmla="*/ 68272 w 65227"/>
                  <a:gd name="connsiteY4" fmla="*/ 34136 h 652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27" h="65227">
                    <a:moveTo>
                      <a:pt x="68272" y="34136"/>
                    </a:moveTo>
                    <a:cubicBezTo>
                      <a:pt x="68272" y="52989"/>
                      <a:pt x="52989" y="68272"/>
                      <a:pt x="34136" y="68272"/>
                    </a:cubicBezTo>
                    <a:cubicBezTo>
                      <a:pt x="15283" y="68272"/>
                      <a:pt x="0" y="52989"/>
                      <a:pt x="0" y="34136"/>
                    </a:cubicBezTo>
                    <a:cubicBezTo>
                      <a:pt x="0" y="15283"/>
                      <a:pt x="15283" y="0"/>
                      <a:pt x="34136" y="0"/>
                    </a:cubicBezTo>
                    <a:cubicBezTo>
                      <a:pt x="52989" y="0"/>
                      <a:pt x="68272" y="15283"/>
                      <a:pt x="68272" y="34136"/>
                    </a:cubicBezTo>
                    <a:close/>
                  </a:path>
                </a:pathLst>
              </a:custGeom>
              <a:solidFill>
                <a:schemeClr val="accent2"/>
              </a:solidFill>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223" name="Freeform: Shape 222">
                <a:extLst>
                  <a:ext uri="{FF2B5EF4-FFF2-40B4-BE49-F238E27FC236}">
                    <a16:creationId xmlns:a16="http://schemas.microsoft.com/office/drawing/2014/main" id="{8B1BAC52-9088-4DDB-8387-2C44674EB363}"/>
                  </a:ext>
                </a:extLst>
              </p:cNvPr>
              <p:cNvSpPr/>
              <p:nvPr/>
            </p:nvSpPr>
            <p:spPr>
              <a:xfrm>
                <a:off x="5686079" y="4784244"/>
                <a:ext cx="65228" cy="65228"/>
              </a:xfrm>
              <a:custGeom>
                <a:avLst/>
                <a:gdLst>
                  <a:gd name="connsiteX0" fmla="*/ 68272 w 65227"/>
                  <a:gd name="connsiteY0" fmla="*/ 34136 h 65227"/>
                  <a:gd name="connsiteX1" fmla="*/ 34136 w 65227"/>
                  <a:gd name="connsiteY1" fmla="*/ 68272 h 65227"/>
                  <a:gd name="connsiteX2" fmla="*/ 0 w 65227"/>
                  <a:gd name="connsiteY2" fmla="*/ 34136 h 65227"/>
                  <a:gd name="connsiteX3" fmla="*/ 34136 w 65227"/>
                  <a:gd name="connsiteY3" fmla="*/ 0 h 65227"/>
                  <a:gd name="connsiteX4" fmla="*/ 68272 w 65227"/>
                  <a:gd name="connsiteY4" fmla="*/ 34136 h 652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27" h="65227">
                    <a:moveTo>
                      <a:pt x="68272" y="34136"/>
                    </a:moveTo>
                    <a:cubicBezTo>
                      <a:pt x="68272" y="52989"/>
                      <a:pt x="52989" y="68272"/>
                      <a:pt x="34136" y="68272"/>
                    </a:cubicBezTo>
                    <a:cubicBezTo>
                      <a:pt x="15283" y="68272"/>
                      <a:pt x="0" y="52989"/>
                      <a:pt x="0" y="34136"/>
                    </a:cubicBezTo>
                    <a:cubicBezTo>
                      <a:pt x="0" y="15283"/>
                      <a:pt x="15283" y="0"/>
                      <a:pt x="34136" y="0"/>
                    </a:cubicBezTo>
                    <a:cubicBezTo>
                      <a:pt x="52989" y="0"/>
                      <a:pt x="68272" y="15283"/>
                      <a:pt x="68272" y="34136"/>
                    </a:cubicBezTo>
                    <a:close/>
                  </a:path>
                </a:pathLst>
              </a:custGeom>
              <a:solidFill>
                <a:schemeClr val="accent2"/>
              </a:solidFill>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224" name="Freeform: Shape 223">
                <a:extLst>
                  <a:ext uri="{FF2B5EF4-FFF2-40B4-BE49-F238E27FC236}">
                    <a16:creationId xmlns:a16="http://schemas.microsoft.com/office/drawing/2014/main" id="{F3BD340C-9EE0-4BBE-80CF-14AA4AFD7D8F}"/>
                  </a:ext>
                </a:extLst>
              </p:cNvPr>
              <p:cNvSpPr/>
              <p:nvPr/>
            </p:nvSpPr>
            <p:spPr>
              <a:xfrm>
                <a:off x="2676465" y="4724524"/>
                <a:ext cx="65228" cy="65228"/>
              </a:xfrm>
              <a:custGeom>
                <a:avLst/>
                <a:gdLst>
                  <a:gd name="connsiteX0" fmla="*/ 68272 w 65227"/>
                  <a:gd name="connsiteY0" fmla="*/ 34136 h 65227"/>
                  <a:gd name="connsiteX1" fmla="*/ 34136 w 65227"/>
                  <a:gd name="connsiteY1" fmla="*/ 68272 h 65227"/>
                  <a:gd name="connsiteX2" fmla="*/ 0 w 65227"/>
                  <a:gd name="connsiteY2" fmla="*/ 34136 h 65227"/>
                  <a:gd name="connsiteX3" fmla="*/ 34136 w 65227"/>
                  <a:gd name="connsiteY3" fmla="*/ 0 h 65227"/>
                  <a:gd name="connsiteX4" fmla="*/ 68272 w 65227"/>
                  <a:gd name="connsiteY4" fmla="*/ 34136 h 652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27" h="65227">
                    <a:moveTo>
                      <a:pt x="68272" y="34136"/>
                    </a:moveTo>
                    <a:cubicBezTo>
                      <a:pt x="68272" y="52989"/>
                      <a:pt x="52989" y="68272"/>
                      <a:pt x="34136" y="68272"/>
                    </a:cubicBezTo>
                    <a:cubicBezTo>
                      <a:pt x="15283" y="68272"/>
                      <a:pt x="0" y="52989"/>
                      <a:pt x="0" y="34136"/>
                    </a:cubicBezTo>
                    <a:cubicBezTo>
                      <a:pt x="0" y="15283"/>
                      <a:pt x="15283" y="0"/>
                      <a:pt x="34136" y="0"/>
                    </a:cubicBezTo>
                    <a:cubicBezTo>
                      <a:pt x="52989" y="0"/>
                      <a:pt x="68272" y="15283"/>
                      <a:pt x="68272" y="34136"/>
                    </a:cubicBezTo>
                    <a:close/>
                  </a:path>
                </a:pathLst>
              </a:custGeom>
              <a:solidFill>
                <a:schemeClr val="accent2"/>
              </a:solidFill>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225" name="Freeform: Shape 224">
                <a:extLst>
                  <a:ext uri="{FF2B5EF4-FFF2-40B4-BE49-F238E27FC236}">
                    <a16:creationId xmlns:a16="http://schemas.microsoft.com/office/drawing/2014/main" id="{E0237D8C-A3C4-4526-A22A-AE6DBBE1AF93}"/>
                  </a:ext>
                </a:extLst>
              </p:cNvPr>
              <p:cNvSpPr/>
              <p:nvPr/>
            </p:nvSpPr>
            <p:spPr>
              <a:xfrm>
                <a:off x="4885661" y="3707840"/>
                <a:ext cx="65228" cy="65228"/>
              </a:xfrm>
              <a:custGeom>
                <a:avLst/>
                <a:gdLst>
                  <a:gd name="connsiteX0" fmla="*/ 68272 w 65227"/>
                  <a:gd name="connsiteY0" fmla="*/ 34136 h 65227"/>
                  <a:gd name="connsiteX1" fmla="*/ 34136 w 65227"/>
                  <a:gd name="connsiteY1" fmla="*/ 68272 h 65227"/>
                  <a:gd name="connsiteX2" fmla="*/ 0 w 65227"/>
                  <a:gd name="connsiteY2" fmla="*/ 34136 h 65227"/>
                  <a:gd name="connsiteX3" fmla="*/ 34136 w 65227"/>
                  <a:gd name="connsiteY3" fmla="*/ 0 h 65227"/>
                  <a:gd name="connsiteX4" fmla="*/ 68272 w 65227"/>
                  <a:gd name="connsiteY4" fmla="*/ 34136 h 652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27" h="65227">
                    <a:moveTo>
                      <a:pt x="68272" y="34136"/>
                    </a:moveTo>
                    <a:cubicBezTo>
                      <a:pt x="68272" y="52989"/>
                      <a:pt x="52989" y="68272"/>
                      <a:pt x="34136" y="68272"/>
                    </a:cubicBezTo>
                    <a:cubicBezTo>
                      <a:pt x="15283" y="68272"/>
                      <a:pt x="0" y="52989"/>
                      <a:pt x="0" y="34136"/>
                    </a:cubicBezTo>
                    <a:cubicBezTo>
                      <a:pt x="0" y="15283"/>
                      <a:pt x="15283" y="0"/>
                      <a:pt x="34136" y="0"/>
                    </a:cubicBezTo>
                    <a:cubicBezTo>
                      <a:pt x="52989" y="0"/>
                      <a:pt x="68272" y="15283"/>
                      <a:pt x="68272" y="34136"/>
                    </a:cubicBezTo>
                    <a:close/>
                  </a:path>
                </a:pathLst>
              </a:custGeom>
              <a:solidFill>
                <a:schemeClr val="accent2"/>
              </a:solidFill>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226" name="Freeform: Shape 225">
                <a:extLst>
                  <a:ext uri="{FF2B5EF4-FFF2-40B4-BE49-F238E27FC236}">
                    <a16:creationId xmlns:a16="http://schemas.microsoft.com/office/drawing/2014/main" id="{2DE72D8B-4B25-4D06-A6DF-9805D231060F}"/>
                  </a:ext>
                </a:extLst>
              </p:cNvPr>
              <p:cNvSpPr/>
              <p:nvPr/>
            </p:nvSpPr>
            <p:spPr>
              <a:xfrm>
                <a:off x="3932971" y="3872866"/>
                <a:ext cx="65228" cy="65228"/>
              </a:xfrm>
              <a:custGeom>
                <a:avLst/>
                <a:gdLst>
                  <a:gd name="connsiteX0" fmla="*/ 68272 w 65227"/>
                  <a:gd name="connsiteY0" fmla="*/ 34136 h 65227"/>
                  <a:gd name="connsiteX1" fmla="*/ 34136 w 65227"/>
                  <a:gd name="connsiteY1" fmla="*/ 68272 h 65227"/>
                  <a:gd name="connsiteX2" fmla="*/ 0 w 65227"/>
                  <a:gd name="connsiteY2" fmla="*/ 34136 h 65227"/>
                  <a:gd name="connsiteX3" fmla="*/ 34136 w 65227"/>
                  <a:gd name="connsiteY3" fmla="*/ 0 h 65227"/>
                  <a:gd name="connsiteX4" fmla="*/ 68272 w 65227"/>
                  <a:gd name="connsiteY4" fmla="*/ 34136 h 652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27" h="65227">
                    <a:moveTo>
                      <a:pt x="68272" y="34136"/>
                    </a:moveTo>
                    <a:cubicBezTo>
                      <a:pt x="68272" y="52989"/>
                      <a:pt x="52989" y="68272"/>
                      <a:pt x="34136" y="68272"/>
                    </a:cubicBezTo>
                    <a:cubicBezTo>
                      <a:pt x="15283" y="68272"/>
                      <a:pt x="0" y="52989"/>
                      <a:pt x="0" y="34136"/>
                    </a:cubicBezTo>
                    <a:cubicBezTo>
                      <a:pt x="0" y="15283"/>
                      <a:pt x="15283" y="0"/>
                      <a:pt x="34136" y="0"/>
                    </a:cubicBezTo>
                    <a:cubicBezTo>
                      <a:pt x="52989" y="0"/>
                      <a:pt x="68272" y="15283"/>
                      <a:pt x="68272" y="34136"/>
                    </a:cubicBezTo>
                    <a:close/>
                  </a:path>
                </a:pathLst>
              </a:custGeom>
              <a:solidFill>
                <a:schemeClr val="accent2"/>
              </a:solidFill>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grpSp>
        <p:grpSp>
          <p:nvGrpSpPr>
            <p:cNvPr id="227" name="Graphic 44">
              <a:extLst>
                <a:ext uri="{FF2B5EF4-FFF2-40B4-BE49-F238E27FC236}">
                  <a16:creationId xmlns:a16="http://schemas.microsoft.com/office/drawing/2014/main" id="{FCC3CE03-5E60-438F-9B54-232A69A1C2E1}"/>
                </a:ext>
              </a:extLst>
            </p:cNvPr>
            <p:cNvGrpSpPr/>
            <p:nvPr userDrawn="1"/>
          </p:nvGrpSpPr>
          <p:grpSpPr>
            <a:xfrm rot="20850460">
              <a:off x="8754222" y="2668941"/>
              <a:ext cx="760175" cy="1157737"/>
              <a:chOff x="5744686" y="3666363"/>
              <a:chExt cx="1262086" cy="1922144"/>
            </a:xfrm>
          </p:grpSpPr>
          <p:sp>
            <p:nvSpPr>
              <p:cNvPr id="228" name="Freeform: Shape 227">
                <a:extLst>
                  <a:ext uri="{FF2B5EF4-FFF2-40B4-BE49-F238E27FC236}">
                    <a16:creationId xmlns:a16="http://schemas.microsoft.com/office/drawing/2014/main" id="{7326045E-33BE-429D-A545-4344460C99E4}"/>
                  </a:ext>
                </a:extLst>
              </p:cNvPr>
              <p:cNvSpPr/>
              <p:nvPr/>
            </p:nvSpPr>
            <p:spPr>
              <a:xfrm>
                <a:off x="6710327" y="3700526"/>
                <a:ext cx="7253" cy="442456"/>
              </a:xfrm>
              <a:custGeom>
                <a:avLst/>
                <a:gdLst>
                  <a:gd name="connsiteX0" fmla="*/ 0 w 0"/>
                  <a:gd name="connsiteY0" fmla="*/ 0 h 442455"/>
                  <a:gd name="connsiteX1" fmla="*/ 2249 w 0"/>
                  <a:gd name="connsiteY1" fmla="*/ 447968 h 442455"/>
                </a:gdLst>
                <a:ahLst/>
                <a:cxnLst>
                  <a:cxn ang="0">
                    <a:pos x="connsiteX0" y="connsiteY0"/>
                  </a:cxn>
                  <a:cxn ang="0">
                    <a:pos x="connsiteX1" y="connsiteY1"/>
                  </a:cxn>
                </a:cxnLst>
                <a:rect l="l" t="t" r="r" b="b"/>
                <a:pathLst>
                  <a:path h="442455">
                    <a:moveTo>
                      <a:pt x="0" y="0"/>
                    </a:moveTo>
                    <a:lnTo>
                      <a:pt x="2249" y="447968"/>
                    </a:lnTo>
                  </a:path>
                </a:pathLst>
              </a:custGeom>
              <a:ln w="7226"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229" name="Freeform: Shape 228">
                <a:extLst>
                  <a:ext uri="{FF2B5EF4-FFF2-40B4-BE49-F238E27FC236}">
                    <a16:creationId xmlns:a16="http://schemas.microsoft.com/office/drawing/2014/main" id="{ADF74319-B8A2-4D00-B1DF-4FEFEFBB49B8}"/>
                  </a:ext>
                </a:extLst>
              </p:cNvPr>
              <p:cNvSpPr/>
              <p:nvPr/>
            </p:nvSpPr>
            <p:spPr>
              <a:xfrm>
                <a:off x="6710327" y="3700526"/>
                <a:ext cx="261121" cy="776111"/>
              </a:xfrm>
              <a:custGeom>
                <a:avLst/>
                <a:gdLst>
                  <a:gd name="connsiteX0" fmla="*/ 263877 w 261121"/>
                  <a:gd name="connsiteY0" fmla="*/ 780391 h 776110"/>
                  <a:gd name="connsiteX1" fmla="*/ 0 w 261121"/>
                  <a:gd name="connsiteY1" fmla="*/ 0 h 776110"/>
                </a:gdLst>
                <a:ahLst/>
                <a:cxnLst>
                  <a:cxn ang="0">
                    <a:pos x="connsiteX0" y="connsiteY0"/>
                  </a:cxn>
                  <a:cxn ang="0">
                    <a:pos x="connsiteX1" y="connsiteY1"/>
                  </a:cxn>
                </a:cxnLst>
                <a:rect l="l" t="t" r="r" b="b"/>
                <a:pathLst>
                  <a:path w="261121" h="776110">
                    <a:moveTo>
                      <a:pt x="263877" y="780391"/>
                    </a:moveTo>
                    <a:lnTo>
                      <a:pt x="0" y="0"/>
                    </a:lnTo>
                  </a:path>
                </a:pathLst>
              </a:custGeom>
              <a:ln w="7226"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230" name="Freeform: Shape 229">
                <a:extLst>
                  <a:ext uri="{FF2B5EF4-FFF2-40B4-BE49-F238E27FC236}">
                    <a16:creationId xmlns:a16="http://schemas.microsoft.com/office/drawing/2014/main" id="{645BDE41-8D01-449A-8868-49A32197438F}"/>
                  </a:ext>
                </a:extLst>
              </p:cNvPr>
              <p:cNvSpPr/>
              <p:nvPr/>
            </p:nvSpPr>
            <p:spPr>
              <a:xfrm>
                <a:off x="6730636" y="4811308"/>
                <a:ext cx="58027" cy="362669"/>
              </a:xfrm>
              <a:custGeom>
                <a:avLst/>
                <a:gdLst>
                  <a:gd name="connsiteX0" fmla="*/ 63685 w 58026"/>
                  <a:gd name="connsiteY0" fmla="*/ 363176 h 362668"/>
                  <a:gd name="connsiteX1" fmla="*/ 0 w 58026"/>
                  <a:gd name="connsiteY1" fmla="*/ 0 h 362668"/>
                </a:gdLst>
                <a:ahLst/>
                <a:cxnLst>
                  <a:cxn ang="0">
                    <a:pos x="connsiteX0" y="connsiteY0"/>
                  </a:cxn>
                  <a:cxn ang="0">
                    <a:pos x="connsiteX1" y="connsiteY1"/>
                  </a:cxn>
                </a:cxnLst>
                <a:rect l="l" t="t" r="r" b="b"/>
                <a:pathLst>
                  <a:path w="58026" h="362668">
                    <a:moveTo>
                      <a:pt x="63685" y="363176"/>
                    </a:moveTo>
                    <a:lnTo>
                      <a:pt x="0" y="0"/>
                    </a:lnTo>
                  </a:path>
                </a:pathLst>
              </a:custGeom>
              <a:ln w="7226"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231" name="Freeform: Shape 230">
                <a:extLst>
                  <a:ext uri="{FF2B5EF4-FFF2-40B4-BE49-F238E27FC236}">
                    <a16:creationId xmlns:a16="http://schemas.microsoft.com/office/drawing/2014/main" id="{66ED7311-B0B9-478C-A002-8009205E29E6}"/>
                  </a:ext>
                </a:extLst>
              </p:cNvPr>
              <p:cNvSpPr/>
              <p:nvPr/>
            </p:nvSpPr>
            <p:spPr>
              <a:xfrm>
                <a:off x="6730636" y="4480917"/>
                <a:ext cx="239361" cy="326402"/>
              </a:xfrm>
              <a:custGeom>
                <a:avLst/>
                <a:gdLst>
                  <a:gd name="connsiteX0" fmla="*/ 243568 w 239361"/>
                  <a:gd name="connsiteY0" fmla="*/ 0 h 326401"/>
                  <a:gd name="connsiteX1" fmla="*/ 0 w 239361"/>
                  <a:gd name="connsiteY1" fmla="*/ 330391 h 326401"/>
                </a:gdLst>
                <a:ahLst/>
                <a:cxnLst>
                  <a:cxn ang="0">
                    <a:pos x="connsiteX0" y="connsiteY0"/>
                  </a:cxn>
                  <a:cxn ang="0">
                    <a:pos x="connsiteX1" y="connsiteY1"/>
                  </a:cxn>
                </a:cxnLst>
                <a:rect l="l" t="t" r="r" b="b"/>
                <a:pathLst>
                  <a:path w="239361" h="326401">
                    <a:moveTo>
                      <a:pt x="243568" y="0"/>
                    </a:moveTo>
                    <a:lnTo>
                      <a:pt x="0" y="330391"/>
                    </a:lnTo>
                  </a:path>
                </a:pathLst>
              </a:custGeom>
              <a:ln w="7226"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232" name="Freeform: Shape 231">
                <a:extLst>
                  <a:ext uri="{FF2B5EF4-FFF2-40B4-BE49-F238E27FC236}">
                    <a16:creationId xmlns:a16="http://schemas.microsoft.com/office/drawing/2014/main" id="{B8F7925E-6814-44F3-8699-E8530C1F2201}"/>
                  </a:ext>
                </a:extLst>
              </p:cNvPr>
              <p:cNvSpPr/>
              <p:nvPr/>
            </p:nvSpPr>
            <p:spPr>
              <a:xfrm>
                <a:off x="6419684" y="4148495"/>
                <a:ext cx="290135" cy="43520"/>
              </a:xfrm>
              <a:custGeom>
                <a:avLst/>
                <a:gdLst>
                  <a:gd name="connsiteX0" fmla="*/ 292891 w 290134"/>
                  <a:gd name="connsiteY0" fmla="*/ 0 h 43520"/>
                  <a:gd name="connsiteX1" fmla="*/ 0 w 290134"/>
                  <a:gd name="connsiteY1" fmla="*/ 46494 h 43520"/>
                </a:gdLst>
                <a:ahLst/>
                <a:cxnLst>
                  <a:cxn ang="0">
                    <a:pos x="connsiteX0" y="connsiteY0"/>
                  </a:cxn>
                  <a:cxn ang="0">
                    <a:pos x="connsiteX1" y="connsiteY1"/>
                  </a:cxn>
                </a:cxnLst>
                <a:rect l="l" t="t" r="r" b="b"/>
                <a:pathLst>
                  <a:path w="290134" h="43520">
                    <a:moveTo>
                      <a:pt x="292891" y="0"/>
                    </a:moveTo>
                    <a:lnTo>
                      <a:pt x="0" y="46494"/>
                    </a:lnTo>
                  </a:path>
                </a:pathLst>
              </a:custGeom>
              <a:ln w="7226"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233" name="Freeform: Shape 232">
                <a:extLst>
                  <a:ext uri="{FF2B5EF4-FFF2-40B4-BE49-F238E27FC236}">
                    <a16:creationId xmlns:a16="http://schemas.microsoft.com/office/drawing/2014/main" id="{6DEF0307-4505-4031-9C00-62DAC57FA38E}"/>
                  </a:ext>
                </a:extLst>
              </p:cNvPr>
              <p:cNvSpPr/>
              <p:nvPr/>
            </p:nvSpPr>
            <p:spPr>
              <a:xfrm>
                <a:off x="5837457" y="4194989"/>
                <a:ext cx="580269" cy="50774"/>
              </a:xfrm>
              <a:custGeom>
                <a:avLst/>
                <a:gdLst>
                  <a:gd name="connsiteX0" fmla="*/ 0 w 580269"/>
                  <a:gd name="connsiteY0" fmla="*/ 55778 h 50773"/>
                  <a:gd name="connsiteX1" fmla="*/ 582228 w 580269"/>
                  <a:gd name="connsiteY1" fmla="*/ 0 h 50773"/>
                </a:gdLst>
                <a:ahLst/>
                <a:cxnLst>
                  <a:cxn ang="0">
                    <a:pos x="connsiteX0" y="connsiteY0"/>
                  </a:cxn>
                  <a:cxn ang="0">
                    <a:pos x="connsiteX1" y="connsiteY1"/>
                  </a:cxn>
                </a:cxnLst>
                <a:rect l="l" t="t" r="r" b="b"/>
                <a:pathLst>
                  <a:path w="580269" h="50773">
                    <a:moveTo>
                      <a:pt x="0" y="55778"/>
                    </a:moveTo>
                    <a:lnTo>
                      <a:pt x="582228" y="0"/>
                    </a:lnTo>
                  </a:path>
                </a:pathLst>
              </a:custGeom>
              <a:ln w="7226"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234" name="Freeform: Shape 233">
                <a:extLst>
                  <a:ext uri="{FF2B5EF4-FFF2-40B4-BE49-F238E27FC236}">
                    <a16:creationId xmlns:a16="http://schemas.microsoft.com/office/drawing/2014/main" id="{C29EF5CC-1963-465F-AA8C-8B52B0898109}"/>
                  </a:ext>
                </a:extLst>
              </p:cNvPr>
              <p:cNvSpPr/>
              <p:nvPr/>
            </p:nvSpPr>
            <p:spPr>
              <a:xfrm>
                <a:off x="5837457" y="4250767"/>
                <a:ext cx="36267" cy="565763"/>
              </a:xfrm>
              <a:custGeom>
                <a:avLst/>
                <a:gdLst>
                  <a:gd name="connsiteX0" fmla="*/ 38660 w 36266"/>
                  <a:gd name="connsiteY0" fmla="*/ 570188 h 565763"/>
                  <a:gd name="connsiteX1" fmla="*/ 0 w 36266"/>
                  <a:gd name="connsiteY1" fmla="*/ 0 h 565763"/>
                </a:gdLst>
                <a:ahLst/>
                <a:cxnLst>
                  <a:cxn ang="0">
                    <a:pos x="connsiteX0" y="connsiteY0"/>
                  </a:cxn>
                  <a:cxn ang="0">
                    <a:pos x="connsiteX1" y="connsiteY1"/>
                  </a:cxn>
                </a:cxnLst>
                <a:rect l="l" t="t" r="r" b="b"/>
                <a:pathLst>
                  <a:path w="36266" h="565763">
                    <a:moveTo>
                      <a:pt x="38660" y="570188"/>
                    </a:moveTo>
                    <a:lnTo>
                      <a:pt x="0" y="0"/>
                    </a:lnTo>
                  </a:path>
                </a:pathLst>
              </a:custGeom>
              <a:ln w="7226"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235" name="Freeform: Shape 234">
                <a:extLst>
                  <a:ext uri="{FF2B5EF4-FFF2-40B4-BE49-F238E27FC236}">
                    <a16:creationId xmlns:a16="http://schemas.microsoft.com/office/drawing/2014/main" id="{5905E019-4332-49AC-89C7-C9051A19339B}"/>
                  </a:ext>
                </a:extLst>
              </p:cNvPr>
              <p:cNvSpPr/>
              <p:nvPr/>
            </p:nvSpPr>
            <p:spPr>
              <a:xfrm>
                <a:off x="5777689" y="4820955"/>
                <a:ext cx="94294" cy="478723"/>
              </a:xfrm>
              <a:custGeom>
                <a:avLst/>
                <a:gdLst>
                  <a:gd name="connsiteX0" fmla="*/ 0 w 94293"/>
                  <a:gd name="connsiteY0" fmla="*/ 480681 h 478722"/>
                  <a:gd name="connsiteX1" fmla="*/ 98428 w 94293"/>
                  <a:gd name="connsiteY1" fmla="*/ 0 h 478722"/>
                </a:gdLst>
                <a:ahLst/>
                <a:cxnLst>
                  <a:cxn ang="0">
                    <a:pos x="connsiteX0" y="connsiteY0"/>
                  </a:cxn>
                  <a:cxn ang="0">
                    <a:pos x="connsiteX1" y="connsiteY1"/>
                  </a:cxn>
                </a:cxnLst>
                <a:rect l="l" t="t" r="r" b="b"/>
                <a:pathLst>
                  <a:path w="94293" h="478722">
                    <a:moveTo>
                      <a:pt x="0" y="480681"/>
                    </a:moveTo>
                    <a:lnTo>
                      <a:pt x="98428" y="0"/>
                    </a:lnTo>
                  </a:path>
                </a:pathLst>
              </a:custGeom>
              <a:ln w="7226"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236" name="Freeform: Shape 235">
                <a:extLst>
                  <a:ext uri="{FF2B5EF4-FFF2-40B4-BE49-F238E27FC236}">
                    <a16:creationId xmlns:a16="http://schemas.microsoft.com/office/drawing/2014/main" id="{9879E6E2-2F24-4F35-8712-F302F9311382}"/>
                  </a:ext>
                </a:extLst>
              </p:cNvPr>
              <p:cNvSpPr/>
              <p:nvPr/>
            </p:nvSpPr>
            <p:spPr>
              <a:xfrm>
                <a:off x="5777689" y="5301636"/>
                <a:ext cx="435202" cy="253868"/>
              </a:xfrm>
              <a:custGeom>
                <a:avLst/>
                <a:gdLst>
                  <a:gd name="connsiteX0" fmla="*/ 440497 w 435202"/>
                  <a:gd name="connsiteY0" fmla="*/ 254158 h 253868"/>
                  <a:gd name="connsiteX1" fmla="*/ 0 w 435202"/>
                  <a:gd name="connsiteY1" fmla="*/ 0 h 253868"/>
                </a:gdLst>
                <a:ahLst/>
                <a:cxnLst>
                  <a:cxn ang="0">
                    <a:pos x="connsiteX0" y="connsiteY0"/>
                  </a:cxn>
                  <a:cxn ang="0">
                    <a:pos x="connsiteX1" y="connsiteY1"/>
                  </a:cxn>
                </a:cxnLst>
                <a:rect l="l" t="t" r="r" b="b"/>
                <a:pathLst>
                  <a:path w="435202" h="253868">
                    <a:moveTo>
                      <a:pt x="440497" y="254158"/>
                    </a:moveTo>
                    <a:lnTo>
                      <a:pt x="0" y="0"/>
                    </a:lnTo>
                  </a:path>
                </a:pathLst>
              </a:custGeom>
              <a:ln w="7226"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237" name="Freeform: Shape 236">
                <a:extLst>
                  <a:ext uri="{FF2B5EF4-FFF2-40B4-BE49-F238E27FC236}">
                    <a16:creationId xmlns:a16="http://schemas.microsoft.com/office/drawing/2014/main" id="{0D8A36AD-D845-4250-A655-2EE465C1AF51}"/>
                  </a:ext>
                </a:extLst>
              </p:cNvPr>
              <p:cNvSpPr/>
              <p:nvPr/>
            </p:nvSpPr>
            <p:spPr>
              <a:xfrm>
                <a:off x="6196426" y="5177168"/>
                <a:ext cx="319148" cy="297388"/>
              </a:xfrm>
              <a:custGeom>
                <a:avLst/>
                <a:gdLst>
                  <a:gd name="connsiteX0" fmla="*/ 324153 w 319148"/>
                  <a:gd name="connsiteY0" fmla="*/ 298476 h 297388"/>
                  <a:gd name="connsiteX1" fmla="*/ 0 w 319148"/>
                  <a:gd name="connsiteY1" fmla="*/ 0 h 297388"/>
                </a:gdLst>
                <a:ahLst/>
                <a:cxnLst>
                  <a:cxn ang="0">
                    <a:pos x="connsiteX0" y="connsiteY0"/>
                  </a:cxn>
                  <a:cxn ang="0">
                    <a:pos x="connsiteX1" y="connsiteY1"/>
                  </a:cxn>
                </a:cxnLst>
                <a:rect l="l" t="t" r="r" b="b"/>
                <a:pathLst>
                  <a:path w="319148" h="297388">
                    <a:moveTo>
                      <a:pt x="324153" y="298476"/>
                    </a:moveTo>
                    <a:lnTo>
                      <a:pt x="0" y="0"/>
                    </a:lnTo>
                  </a:path>
                </a:pathLst>
              </a:custGeom>
              <a:ln w="7226"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238" name="Freeform: Shape 237">
                <a:extLst>
                  <a:ext uri="{FF2B5EF4-FFF2-40B4-BE49-F238E27FC236}">
                    <a16:creationId xmlns:a16="http://schemas.microsoft.com/office/drawing/2014/main" id="{6B0B64AF-F6D5-4491-8544-A4BB786F3F43}"/>
                  </a:ext>
                </a:extLst>
              </p:cNvPr>
              <p:cNvSpPr/>
              <p:nvPr/>
            </p:nvSpPr>
            <p:spPr>
              <a:xfrm>
                <a:off x="6520579" y="5174484"/>
                <a:ext cx="268375" cy="297388"/>
              </a:xfrm>
              <a:custGeom>
                <a:avLst/>
                <a:gdLst>
                  <a:gd name="connsiteX0" fmla="*/ 273742 w 268374"/>
                  <a:gd name="connsiteY0" fmla="*/ 0 h 297388"/>
                  <a:gd name="connsiteX1" fmla="*/ 0 w 268374"/>
                  <a:gd name="connsiteY1" fmla="*/ 301160 h 297388"/>
                </a:gdLst>
                <a:ahLst/>
                <a:cxnLst>
                  <a:cxn ang="0">
                    <a:pos x="connsiteX0" y="connsiteY0"/>
                  </a:cxn>
                  <a:cxn ang="0">
                    <a:pos x="connsiteX1" y="connsiteY1"/>
                  </a:cxn>
                </a:cxnLst>
                <a:rect l="l" t="t" r="r" b="b"/>
                <a:pathLst>
                  <a:path w="268374" h="297388">
                    <a:moveTo>
                      <a:pt x="273742" y="0"/>
                    </a:moveTo>
                    <a:lnTo>
                      <a:pt x="0" y="301160"/>
                    </a:lnTo>
                  </a:path>
                </a:pathLst>
              </a:custGeom>
              <a:ln w="7226"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239" name="Freeform: Shape 238">
                <a:extLst>
                  <a:ext uri="{FF2B5EF4-FFF2-40B4-BE49-F238E27FC236}">
                    <a16:creationId xmlns:a16="http://schemas.microsoft.com/office/drawing/2014/main" id="{1C3F4BB9-1A6A-4E34-B974-0D8E3A2A53D0}"/>
                  </a:ext>
                </a:extLst>
              </p:cNvPr>
              <p:cNvSpPr/>
              <p:nvPr/>
            </p:nvSpPr>
            <p:spPr>
              <a:xfrm>
                <a:off x="6218186" y="5475645"/>
                <a:ext cx="297388" cy="79787"/>
              </a:xfrm>
              <a:custGeom>
                <a:avLst/>
                <a:gdLst>
                  <a:gd name="connsiteX0" fmla="*/ 0 w 297388"/>
                  <a:gd name="connsiteY0" fmla="*/ 80150 h 79787"/>
                  <a:gd name="connsiteX1" fmla="*/ 302393 w 297388"/>
                  <a:gd name="connsiteY1" fmla="*/ 0 h 79787"/>
                </a:gdLst>
                <a:ahLst/>
                <a:cxnLst>
                  <a:cxn ang="0">
                    <a:pos x="connsiteX0" y="connsiteY0"/>
                  </a:cxn>
                  <a:cxn ang="0">
                    <a:pos x="connsiteX1" y="connsiteY1"/>
                  </a:cxn>
                </a:cxnLst>
                <a:rect l="l" t="t" r="r" b="b"/>
                <a:pathLst>
                  <a:path w="297388" h="79787">
                    <a:moveTo>
                      <a:pt x="0" y="80150"/>
                    </a:moveTo>
                    <a:lnTo>
                      <a:pt x="302393" y="0"/>
                    </a:lnTo>
                  </a:path>
                </a:pathLst>
              </a:custGeom>
              <a:ln w="7226"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240" name="Freeform: Shape 239">
                <a:extLst>
                  <a:ext uri="{FF2B5EF4-FFF2-40B4-BE49-F238E27FC236}">
                    <a16:creationId xmlns:a16="http://schemas.microsoft.com/office/drawing/2014/main" id="{71F7C279-0822-4663-8A82-F935A49A6A22}"/>
                  </a:ext>
                </a:extLst>
              </p:cNvPr>
              <p:cNvSpPr/>
              <p:nvPr/>
            </p:nvSpPr>
            <p:spPr>
              <a:xfrm>
                <a:off x="6196426" y="4732827"/>
                <a:ext cx="101547" cy="442456"/>
              </a:xfrm>
              <a:custGeom>
                <a:avLst/>
                <a:gdLst>
                  <a:gd name="connsiteX0" fmla="*/ 108148 w 101547"/>
                  <a:gd name="connsiteY0" fmla="*/ 0 h 442455"/>
                  <a:gd name="connsiteX1" fmla="*/ 0 w 101547"/>
                  <a:gd name="connsiteY1" fmla="*/ 444342 h 442455"/>
                </a:gdLst>
                <a:ahLst/>
                <a:cxnLst>
                  <a:cxn ang="0">
                    <a:pos x="connsiteX0" y="connsiteY0"/>
                  </a:cxn>
                  <a:cxn ang="0">
                    <a:pos x="connsiteX1" y="connsiteY1"/>
                  </a:cxn>
                </a:cxnLst>
                <a:rect l="l" t="t" r="r" b="b"/>
                <a:pathLst>
                  <a:path w="101547" h="442455">
                    <a:moveTo>
                      <a:pt x="108148" y="0"/>
                    </a:moveTo>
                    <a:lnTo>
                      <a:pt x="0" y="444342"/>
                    </a:lnTo>
                  </a:path>
                </a:pathLst>
              </a:custGeom>
              <a:ln w="7226"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241" name="Freeform: Shape 240">
                <a:extLst>
                  <a:ext uri="{FF2B5EF4-FFF2-40B4-BE49-F238E27FC236}">
                    <a16:creationId xmlns:a16="http://schemas.microsoft.com/office/drawing/2014/main" id="{8B4407BD-9210-41E2-B9D4-1EE4EBF2ADBC}"/>
                  </a:ext>
                </a:extLst>
              </p:cNvPr>
              <p:cNvSpPr/>
              <p:nvPr/>
            </p:nvSpPr>
            <p:spPr>
              <a:xfrm>
                <a:off x="6304573" y="4194989"/>
                <a:ext cx="108801" cy="536750"/>
              </a:xfrm>
              <a:custGeom>
                <a:avLst/>
                <a:gdLst>
                  <a:gd name="connsiteX0" fmla="*/ 115111 w 108800"/>
                  <a:gd name="connsiteY0" fmla="*/ 0 h 536749"/>
                  <a:gd name="connsiteX1" fmla="*/ 0 w 108800"/>
                  <a:gd name="connsiteY1" fmla="*/ 537838 h 536749"/>
                </a:gdLst>
                <a:ahLst/>
                <a:cxnLst>
                  <a:cxn ang="0">
                    <a:pos x="connsiteX0" y="connsiteY0"/>
                  </a:cxn>
                  <a:cxn ang="0">
                    <a:pos x="connsiteX1" y="connsiteY1"/>
                  </a:cxn>
                </a:cxnLst>
                <a:rect l="l" t="t" r="r" b="b"/>
                <a:pathLst>
                  <a:path w="108800" h="536749">
                    <a:moveTo>
                      <a:pt x="115111" y="0"/>
                    </a:moveTo>
                    <a:lnTo>
                      <a:pt x="0" y="537838"/>
                    </a:lnTo>
                  </a:path>
                </a:pathLst>
              </a:custGeom>
              <a:ln w="7226"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242" name="Freeform: Shape 241">
                <a:extLst>
                  <a:ext uri="{FF2B5EF4-FFF2-40B4-BE49-F238E27FC236}">
                    <a16:creationId xmlns:a16="http://schemas.microsoft.com/office/drawing/2014/main" id="{AB418597-410F-4874-987F-232A728E8ABE}"/>
                  </a:ext>
                </a:extLst>
              </p:cNvPr>
              <p:cNvSpPr/>
              <p:nvPr/>
            </p:nvSpPr>
            <p:spPr>
              <a:xfrm>
                <a:off x="6712575" y="4148495"/>
                <a:ext cx="14507" cy="660057"/>
              </a:xfrm>
              <a:custGeom>
                <a:avLst/>
                <a:gdLst>
                  <a:gd name="connsiteX0" fmla="*/ 0 w 14506"/>
                  <a:gd name="connsiteY0" fmla="*/ 0 h 660056"/>
                  <a:gd name="connsiteX1" fmla="*/ 18061 w 14506"/>
                  <a:gd name="connsiteY1" fmla="*/ 662813 h 660056"/>
                </a:gdLst>
                <a:ahLst/>
                <a:cxnLst>
                  <a:cxn ang="0">
                    <a:pos x="connsiteX0" y="connsiteY0"/>
                  </a:cxn>
                  <a:cxn ang="0">
                    <a:pos x="connsiteX1" y="connsiteY1"/>
                  </a:cxn>
                </a:cxnLst>
                <a:rect l="l" t="t" r="r" b="b"/>
                <a:pathLst>
                  <a:path w="14506" h="660056">
                    <a:moveTo>
                      <a:pt x="0" y="0"/>
                    </a:moveTo>
                    <a:lnTo>
                      <a:pt x="18061" y="662813"/>
                    </a:lnTo>
                  </a:path>
                </a:pathLst>
              </a:custGeom>
              <a:ln w="7226"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243" name="Freeform: Shape 242">
                <a:extLst>
                  <a:ext uri="{FF2B5EF4-FFF2-40B4-BE49-F238E27FC236}">
                    <a16:creationId xmlns:a16="http://schemas.microsoft.com/office/drawing/2014/main" id="{6ADD276D-E2B4-4005-A6F5-78D8EBA2BCF5}"/>
                  </a:ext>
                </a:extLst>
              </p:cNvPr>
              <p:cNvSpPr/>
              <p:nvPr/>
            </p:nvSpPr>
            <p:spPr>
              <a:xfrm>
                <a:off x="5837457" y="4250767"/>
                <a:ext cx="464216" cy="478723"/>
              </a:xfrm>
              <a:custGeom>
                <a:avLst/>
                <a:gdLst>
                  <a:gd name="connsiteX0" fmla="*/ 467117 w 464215"/>
                  <a:gd name="connsiteY0" fmla="*/ 482059 h 478722"/>
                  <a:gd name="connsiteX1" fmla="*/ 0 w 464215"/>
                  <a:gd name="connsiteY1" fmla="*/ 0 h 478722"/>
                </a:gdLst>
                <a:ahLst/>
                <a:cxnLst>
                  <a:cxn ang="0">
                    <a:pos x="connsiteX0" y="connsiteY0"/>
                  </a:cxn>
                  <a:cxn ang="0">
                    <a:pos x="connsiteX1" y="connsiteY1"/>
                  </a:cxn>
                </a:cxnLst>
                <a:rect l="l" t="t" r="r" b="b"/>
                <a:pathLst>
                  <a:path w="464215" h="478722">
                    <a:moveTo>
                      <a:pt x="467117" y="482059"/>
                    </a:moveTo>
                    <a:lnTo>
                      <a:pt x="0" y="0"/>
                    </a:lnTo>
                  </a:path>
                </a:pathLst>
              </a:custGeom>
              <a:ln w="7226"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244" name="Freeform: Shape 243">
                <a:extLst>
                  <a:ext uri="{FF2B5EF4-FFF2-40B4-BE49-F238E27FC236}">
                    <a16:creationId xmlns:a16="http://schemas.microsoft.com/office/drawing/2014/main" id="{65A0DECD-97C0-4CD9-9724-3082F2B6A55E}"/>
                  </a:ext>
                </a:extLst>
              </p:cNvPr>
              <p:cNvSpPr/>
              <p:nvPr/>
            </p:nvSpPr>
            <p:spPr>
              <a:xfrm>
                <a:off x="6304573" y="4732827"/>
                <a:ext cx="420695" cy="72534"/>
              </a:xfrm>
              <a:custGeom>
                <a:avLst/>
                <a:gdLst>
                  <a:gd name="connsiteX0" fmla="*/ 426063 w 420695"/>
                  <a:gd name="connsiteY0" fmla="*/ 78482 h 72533"/>
                  <a:gd name="connsiteX1" fmla="*/ 0 w 420695"/>
                  <a:gd name="connsiteY1" fmla="*/ 0 h 72533"/>
                </a:gdLst>
                <a:ahLst/>
                <a:cxnLst>
                  <a:cxn ang="0">
                    <a:pos x="connsiteX0" y="connsiteY0"/>
                  </a:cxn>
                  <a:cxn ang="0">
                    <a:pos x="connsiteX1" y="connsiteY1"/>
                  </a:cxn>
                </a:cxnLst>
                <a:rect l="l" t="t" r="r" b="b"/>
                <a:pathLst>
                  <a:path w="420695" h="72533">
                    <a:moveTo>
                      <a:pt x="426063" y="78482"/>
                    </a:moveTo>
                    <a:lnTo>
                      <a:pt x="0" y="0"/>
                    </a:lnTo>
                  </a:path>
                </a:pathLst>
              </a:custGeom>
              <a:ln w="7226"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245" name="Freeform: Shape 244">
                <a:extLst>
                  <a:ext uri="{FF2B5EF4-FFF2-40B4-BE49-F238E27FC236}">
                    <a16:creationId xmlns:a16="http://schemas.microsoft.com/office/drawing/2014/main" id="{93B02776-C21E-4B13-9AA6-D30F8D2810A3}"/>
                  </a:ext>
                </a:extLst>
              </p:cNvPr>
              <p:cNvSpPr/>
              <p:nvPr/>
            </p:nvSpPr>
            <p:spPr>
              <a:xfrm>
                <a:off x="6304573" y="4732827"/>
                <a:ext cx="485976" cy="435202"/>
              </a:xfrm>
              <a:custGeom>
                <a:avLst/>
                <a:gdLst>
                  <a:gd name="connsiteX0" fmla="*/ 489747 w 485975"/>
                  <a:gd name="connsiteY0" fmla="*/ 441658 h 435202"/>
                  <a:gd name="connsiteX1" fmla="*/ 0 w 485975"/>
                  <a:gd name="connsiteY1" fmla="*/ 0 h 435202"/>
                </a:gdLst>
                <a:ahLst/>
                <a:cxnLst>
                  <a:cxn ang="0">
                    <a:pos x="connsiteX0" y="connsiteY0"/>
                  </a:cxn>
                  <a:cxn ang="0">
                    <a:pos x="connsiteX1" y="connsiteY1"/>
                  </a:cxn>
                </a:cxnLst>
                <a:rect l="l" t="t" r="r" b="b"/>
                <a:pathLst>
                  <a:path w="485975" h="435202">
                    <a:moveTo>
                      <a:pt x="489747" y="441658"/>
                    </a:moveTo>
                    <a:lnTo>
                      <a:pt x="0" y="0"/>
                    </a:lnTo>
                  </a:path>
                </a:pathLst>
              </a:custGeom>
              <a:ln w="7226"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246" name="Freeform: Shape 245">
                <a:extLst>
                  <a:ext uri="{FF2B5EF4-FFF2-40B4-BE49-F238E27FC236}">
                    <a16:creationId xmlns:a16="http://schemas.microsoft.com/office/drawing/2014/main" id="{6A349D15-BBD9-4D38-83C9-E7384138B673}"/>
                  </a:ext>
                </a:extLst>
              </p:cNvPr>
              <p:cNvSpPr/>
              <p:nvPr/>
            </p:nvSpPr>
            <p:spPr>
              <a:xfrm>
                <a:off x="6712575" y="4148495"/>
                <a:ext cx="261121" cy="326402"/>
              </a:xfrm>
              <a:custGeom>
                <a:avLst/>
                <a:gdLst>
                  <a:gd name="connsiteX0" fmla="*/ 0 w 261121"/>
                  <a:gd name="connsiteY0" fmla="*/ 0 h 326401"/>
                  <a:gd name="connsiteX1" fmla="*/ 261629 w 261121"/>
                  <a:gd name="connsiteY1" fmla="*/ 332422 h 326401"/>
                </a:gdLst>
                <a:ahLst/>
                <a:cxnLst>
                  <a:cxn ang="0">
                    <a:pos x="connsiteX0" y="connsiteY0"/>
                  </a:cxn>
                  <a:cxn ang="0">
                    <a:pos x="connsiteX1" y="connsiteY1"/>
                  </a:cxn>
                </a:cxnLst>
                <a:rect l="l" t="t" r="r" b="b"/>
                <a:pathLst>
                  <a:path w="261121" h="326401">
                    <a:moveTo>
                      <a:pt x="0" y="0"/>
                    </a:moveTo>
                    <a:lnTo>
                      <a:pt x="261629" y="332422"/>
                    </a:lnTo>
                  </a:path>
                </a:pathLst>
              </a:custGeom>
              <a:ln w="7226"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247" name="Freeform: Shape 246">
                <a:extLst>
                  <a:ext uri="{FF2B5EF4-FFF2-40B4-BE49-F238E27FC236}">
                    <a16:creationId xmlns:a16="http://schemas.microsoft.com/office/drawing/2014/main" id="{FE7DA2B1-3DB7-4F42-8575-399AB98D838E}"/>
                  </a:ext>
                </a:extLst>
              </p:cNvPr>
              <p:cNvSpPr/>
              <p:nvPr/>
            </p:nvSpPr>
            <p:spPr>
              <a:xfrm>
                <a:off x="6304573" y="4148495"/>
                <a:ext cx="406189" cy="580270"/>
              </a:xfrm>
              <a:custGeom>
                <a:avLst/>
                <a:gdLst>
                  <a:gd name="connsiteX0" fmla="*/ 0 w 406188"/>
                  <a:gd name="connsiteY0" fmla="*/ 584332 h 580269"/>
                  <a:gd name="connsiteX1" fmla="*/ 408002 w 406188"/>
                  <a:gd name="connsiteY1" fmla="*/ 0 h 580269"/>
                </a:gdLst>
                <a:ahLst/>
                <a:cxnLst>
                  <a:cxn ang="0">
                    <a:pos x="connsiteX0" y="connsiteY0"/>
                  </a:cxn>
                  <a:cxn ang="0">
                    <a:pos x="connsiteX1" y="connsiteY1"/>
                  </a:cxn>
                </a:cxnLst>
                <a:rect l="l" t="t" r="r" b="b"/>
                <a:pathLst>
                  <a:path w="406188" h="580269">
                    <a:moveTo>
                      <a:pt x="0" y="584332"/>
                    </a:moveTo>
                    <a:lnTo>
                      <a:pt x="408002" y="0"/>
                    </a:lnTo>
                  </a:path>
                </a:pathLst>
              </a:custGeom>
              <a:ln w="7226"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248" name="Freeform: Shape 247">
                <a:extLst>
                  <a:ext uri="{FF2B5EF4-FFF2-40B4-BE49-F238E27FC236}">
                    <a16:creationId xmlns:a16="http://schemas.microsoft.com/office/drawing/2014/main" id="{290DDF5E-CFE4-41E0-BB3C-27A3215EDE1B}"/>
                  </a:ext>
                </a:extLst>
              </p:cNvPr>
              <p:cNvSpPr/>
              <p:nvPr/>
            </p:nvSpPr>
            <p:spPr>
              <a:xfrm>
                <a:off x="5871620" y="4732827"/>
                <a:ext cx="427949" cy="87040"/>
              </a:xfrm>
              <a:custGeom>
                <a:avLst/>
                <a:gdLst>
                  <a:gd name="connsiteX0" fmla="*/ 0 w 427948"/>
                  <a:gd name="connsiteY0" fmla="*/ 88128 h 87040"/>
                  <a:gd name="connsiteX1" fmla="*/ 432954 w 427948"/>
                  <a:gd name="connsiteY1" fmla="*/ 0 h 87040"/>
                </a:gdLst>
                <a:ahLst/>
                <a:cxnLst>
                  <a:cxn ang="0">
                    <a:pos x="connsiteX0" y="connsiteY0"/>
                  </a:cxn>
                  <a:cxn ang="0">
                    <a:pos x="connsiteX1" y="connsiteY1"/>
                  </a:cxn>
                </a:cxnLst>
                <a:rect l="l" t="t" r="r" b="b"/>
                <a:pathLst>
                  <a:path w="427948" h="87040">
                    <a:moveTo>
                      <a:pt x="0" y="88128"/>
                    </a:moveTo>
                    <a:lnTo>
                      <a:pt x="432954" y="0"/>
                    </a:lnTo>
                  </a:path>
                </a:pathLst>
              </a:custGeom>
              <a:ln w="7226"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249" name="Freeform: Shape 248">
                <a:extLst>
                  <a:ext uri="{FF2B5EF4-FFF2-40B4-BE49-F238E27FC236}">
                    <a16:creationId xmlns:a16="http://schemas.microsoft.com/office/drawing/2014/main" id="{63369160-5025-4C1E-B75A-6D7A8426CF31}"/>
                  </a:ext>
                </a:extLst>
              </p:cNvPr>
              <p:cNvSpPr/>
              <p:nvPr/>
            </p:nvSpPr>
            <p:spPr>
              <a:xfrm>
                <a:off x="5777689" y="5177168"/>
                <a:ext cx="413442" cy="123307"/>
              </a:xfrm>
              <a:custGeom>
                <a:avLst/>
                <a:gdLst>
                  <a:gd name="connsiteX0" fmla="*/ 418737 w 413441"/>
                  <a:gd name="connsiteY0" fmla="*/ 0 h 123307"/>
                  <a:gd name="connsiteX1" fmla="*/ 0 w 413441"/>
                  <a:gd name="connsiteY1" fmla="*/ 124468 h 123307"/>
                </a:gdLst>
                <a:ahLst/>
                <a:cxnLst>
                  <a:cxn ang="0">
                    <a:pos x="connsiteX0" y="connsiteY0"/>
                  </a:cxn>
                  <a:cxn ang="0">
                    <a:pos x="connsiteX1" y="connsiteY1"/>
                  </a:cxn>
                </a:cxnLst>
                <a:rect l="l" t="t" r="r" b="b"/>
                <a:pathLst>
                  <a:path w="413441" h="123307">
                    <a:moveTo>
                      <a:pt x="418737" y="0"/>
                    </a:moveTo>
                    <a:lnTo>
                      <a:pt x="0" y="124468"/>
                    </a:lnTo>
                  </a:path>
                </a:pathLst>
              </a:custGeom>
              <a:ln w="7226"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250" name="Freeform: Shape 249">
                <a:extLst>
                  <a:ext uri="{FF2B5EF4-FFF2-40B4-BE49-F238E27FC236}">
                    <a16:creationId xmlns:a16="http://schemas.microsoft.com/office/drawing/2014/main" id="{2D9A3632-5513-4B58-AEF7-3FEA782EA78D}"/>
                  </a:ext>
                </a:extLst>
              </p:cNvPr>
              <p:cNvSpPr/>
              <p:nvPr/>
            </p:nvSpPr>
            <p:spPr>
              <a:xfrm>
                <a:off x="6196426" y="5174484"/>
                <a:ext cx="594776" cy="7253"/>
              </a:xfrm>
              <a:custGeom>
                <a:avLst/>
                <a:gdLst>
                  <a:gd name="connsiteX0" fmla="*/ 597895 w 594776"/>
                  <a:gd name="connsiteY0" fmla="*/ 0 h 0"/>
                  <a:gd name="connsiteX1" fmla="*/ 0 w 594776"/>
                  <a:gd name="connsiteY1" fmla="*/ 2684 h 0"/>
                </a:gdLst>
                <a:ahLst/>
                <a:cxnLst>
                  <a:cxn ang="0">
                    <a:pos x="connsiteX0" y="connsiteY0"/>
                  </a:cxn>
                  <a:cxn ang="0">
                    <a:pos x="connsiteX1" y="connsiteY1"/>
                  </a:cxn>
                </a:cxnLst>
                <a:rect l="l" t="t" r="r" b="b"/>
                <a:pathLst>
                  <a:path w="594776">
                    <a:moveTo>
                      <a:pt x="597895" y="0"/>
                    </a:moveTo>
                    <a:lnTo>
                      <a:pt x="0" y="2684"/>
                    </a:lnTo>
                  </a:path>
                </a:pathLst>
              </a:custGeom>
              <a:ln w="7226"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251" name="Freeform: Shape 250">
                <a:extLst>
                  <a:ext uri="{FF2B5EF4-FFF2-40B4-BE49-F238E27FC236}">
                    <a16:creationId xmlns:a16="http://schemas.microsoft.com/office/drawing/2014/main" id="{309803E4-5F84-4338-A719-8F34508BD4AD}"/>
                  </a:ext>
                </a:extLst>
              </p:cNvPr>
              <p:cNvSpPr/>
              <p:nvPr/>
            </p:nvSpPr>
            <p:spPr>
              <a:xfrm>
                <a:off x="5871620" y="4820955"/>
                <a:ext cx="319148" cy="355415"/>
              </a:xfrm>
              <a:custGeom>
                <a:avLst/>
                <a:gdLst>
                  <a:gd name="connsiteX0" fmla="*/ 0 w 319148"/>
                  <a:gd name="connsiteY0" fmla="*/ 0 h 355415"/>
                  <a:gd name="connsiteX1" fmla="*/ 324806 w 319148"/>
                  <a:gd name="connsiteY1" fmla="*/ 356213 h 355415"/>
                </a:gdLst>
                <a:ahLst/>
                <a:cxnLst>
                  <a:cxn ang="0">
                    <a:pos x="connsiteX0" y="connsiteY0"/>
                  </a:cxn>
                  <a:cxn ang="0">
                    <a:pos x="connsiteX1" y="connsiteY1"/>
                  </a:cxn>
                </a:cxnLst>
                <a:rect l="l" t="t" r="r" b="b"/>
                <a:pathLst>
                  <a:path w="319148" h="355415">
                    <a:moveTo>
                      <a:pt x="0" y="0"/>
                    </a:moveTo>
                    <a:lnTo>
                      <a:pt x="324806" y="356213"/>
                    </a:lnTo>
                  </a:path>
                </a:pathLst>
              </a:custGeom>
              <a:ln w="7226"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252" name="Freeform: Shape 251">
                <a:extLst>
                  <a:ext uri="{FF2B5EF4-FFF2-40B4-BE49-F238E27FC236}">
                    <a16:creationId xmlns:a16="http://schemas.microsoft.com/office/drawing/2014/main" id="{BD0E4530-807B-4B15-AA18-7354E5847358}"/>
                  </a:ext>
                </a:extLst>
              </p:cNvPr>
              <p:cNvSpPr/>
              <p:nvPr/>
            </p:nvSpPr>
            <p:spPr>
              <a:xfrm>
                <a:off x="6196426" y="5177168"/>
                <a:ext cx="21760" cy="377175"/>
              </a:xfrm>
              <a:custGeom>
                <a:avLst/>
                <a:gdLst>
                  <a:gd name="connsiteX0" fmla="*/ 21760 w 21760"/>
                  <a:gd name="connsiteY0" fmla="*/ 378626 h 377175"/>
                  <a:gd name="connsiteX1" fmla="*/ 0 w 21760"/>
                  <a:gd name="connsiteY1" fmla="*/ 0 h 377175"/>
                </a:gdLst>
                <a:ahLst/>
                <a:cxnLst>
                  <a:cxn ang="0">
                    <a:pos x="connsiteX0" y="connsiteY0"/>
                  </a:cxn>
                  <a:cxn ang="0">
                    <a:pos x="connsiteX1" y="connsiteY1"/>
                  </a:cxn>
                </a:cxnLst>
                <a:rect l="l" t="t" r="r" b="b"/>
                <a:pathLst>
                  <a:path w="21760" h="377175">
                    <a:moveTo>
                      <a:pt x="21760" y="378626"/>
                    </a:moveTo>
                    <a:lnTo>
                      <a:pt x="0" y="0"/>
                    </a:lnTo>
                  </a:path>
                </a:pathLst>
              </a:custGeom>
              <a:ln w="7226"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253" name="Freeform: Shape 252">
                <a:extLst>
                  <a:ext uri="{FF2B5EF4-FFF2-40B4-BE49-F238E27FC236}">
                    <a16:creationId xmlns:a16="http://schemas.microsoft.com/office/drawing/2014/main" id="{D7035600-BF83-4745-9F10-646A7FFB42B3}"/>
                  </a:ext>
                </a:extLst>
              </p:cNvPr>
              <p:cNvSpPr/>
              <p:nvPr/>
            </p:nvSpPr>
            <p:spPr>
              <a:xfrm>
                <a:off x="6304573" y="4480917"/>
                <a:ext cx="667310" cy="246615"/>
              </a:xfrm>
              <a:custGeom>
                <a:avLst/>
                <a:gdLst>
                  <a:gd name="connsiteX0" fmla="*/ 0 w 667309"/>
                  <a:gd name="connsiteY0" fmla="*/ 251910 h 246614"/>
                  <a:gd name="connsiteX1" fmla="*/ 669631 w 667309"/>
                  <a:gd name="connsiteY1" fmla="*/ 0 h 246614"/>
                </a:gdLst>
                <a:ahLst/>
                <a:cxnLst>
                  <a:cxn ang="0">
                    <a:pos x="connsiteX0" y="connsiteY0"/>
                  </a:cxn>
                  <a:cxn ang="0">
                    <a:pos x="connsiteX1" y="connsiteY1"/>
                  </a:cxn>
                </a:cxnLst>
                <a:rect l="l" t="t" r="r" b="b"/>
                <a:pathLst>
                  <a:path w="667309" h="246614">
                    <a:moveTo>
                      <a:pt x="0" y="251910"/>
                    </a:moveTo>
                    <a:lnTo>
                      <a:pt x="669631" y="0"/>
                    </a:lnTo>
                  </a:path>
                </a:pathLst>
              </a:custGeom>
              <a:ln w="7226"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254" name="Freeform: Shape 253">
                <a:extLst>
                  <a:ext uri="{FF2B5EF4-FFF2-40B4-BE49-F238E27FC236}">
                    <a16:creationId xmlns:a16="http://schemas.microsoft.com/office/drawing/2014/main" id="{53E1325B-43DC-4FF9-B207-A9C0C350318D}"/>
                  </a:ext>
                </a:extLst>
              </p:cNvPr>
              <p:cNvSpPr/>
              <p:nvPr/>
            </p:nvSpPr>
            <p:spPr>
              <a:xfrm>
                <a:off x="5875319" y="4148495"/>
                <a:ext cx="834137" cy="674564"/>
              </a:xfrm>
              <a:custGeom>
                <a:avLst/>
                <a:gdLst>
                  <a:gd name="connsiteX0" fmla="*/ 837256 w 834137"/>
                  <a:gd name="connsiteY0" fmla="*/ 0 h 674563"/>
                  <a:gd name="connsiteX1" fmla="*/ 0 w 834137"/>
                  <a:gd name="connsiteY1" fmla="*/ 676522 h 674563"/>
                </a:gdLst>
                <a:ahLst/>
                <a:cxnLst>
                  <a:cxn ang="0">
                    <a:pos x="connsiteX0" y="connsiteY0"/>
                  </a:cxn>
                  <a:cxn ang="0">
                    <a:pos x="connsiteX1" y="connsiteY1"/>
                  </a:cxn>
                </a:cxnLst>
                <a:rect l="l" t="t" r="r" b="b"/>
                <a:pathLst>
                  <a:path w="834137" h="674563">
                    <a:moveTo>
                      <a:pt x="837256" y="0"/>
                    </a:moveTo>
                    <a:lnTo>
                      <a:pt x="0" y="676522"/>
                    </a:lnTo>
                  </a:path>
                </a:pathLst>
              </a:custGeom>
              <a:ln w="7226"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255" name="Freeform: Shape 254">
                <a:extLst>
                  <a:ext uri="{FF2B5EF4-FFF2-40B4-BE49-F238E27FC236}">
                    <a16:creationId xmlns:a16="http://schemas.microsoft.com/office/drawing/2014/main" id="{5E6E8044-01F7-42E6-9304-8845ECFF16C0}"/>
                  </a:ext>
                </a:extLst>
              </p:cNvPr>
              <p:cNvSpPr/>
              <p:nvPr/>
            </p:nvSpPr>
            <p:spPr>
              <a:xfrm>
                <a:off x="5777689" y="4732827"/>
                <a:ext cx="522242" cy="565763"/>
              </a:xfrm>
              <a:custGeom>
                <a:avLst/>
                <a:gdLst>
                  <a:gd name="connsiteX0" fmla="*/ 0 w 522242"/>
                  <a:gd name="connsiteY0" fmla="*/ 568810 h 565763"/>
                  <a:gd name="connsiteX1" fmla="*/ 526885 w 522242"/>
                  <a:gd name="connsiteY1" fmla="*/ 0 h 565763"/>
                </a:gdLst>
                <a:ahLst/>
                <a:cxnLst>
                  <a:cxn ang="0">
                    <a:pos x="connsiteX0" y="connsiteY0"/>
                  </a:cxn>
                  <a:cxn ang="0">
                    <a:pos x="connsiteX1" y="connsiteY1"/>
                  </a:cxn>
                </a:cxnLst>
                <a:rect l="l" t="t" r="r" b="b"/>
                <a:pathLst>
                  <a:path w="522242" h="565763">
                    <a:moveTo>
                      <a:pt x="0" y="568810"/>
                    </a:moveTo>
                    <a:lnTo>
                      <a:pt x="526885" y="0"/>
                    </a:lnTo>
                  </a:path>
                </a:pathLst>
              </a:custGeom>
              <a:ln w="7226"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256" name="Freeform: Shape 255">
                <a:extLst>
                  <a:ext uri="{FF2B5EF4-FFF2-40B4-BE49-F238E27FC236}">
                    <a16:creationId xmlns:a16="http://schemas.microsoft.com/office/drawing/2014/main" id="{F1F5873A-1243-4B4E-BA11-18435D519DDE}"/>
                  </a:ext>
                </a:extLst>
              </p:cNvPr>
              <p:cNvSpPr/>
              <p:nvPr/>
            </p:nvSpPr>
            <p:spPr>
              <a:xfrm>
                <a:off x="6304573" y="4732827"/>
                <a:ext cx="210348" cy="739844"/>
              </a:xfrm>
              <a:custGeom>
                <a:avLst/>
                <a:gdLst>
                  <a:gd name="connsiteX0" fmla="*/ 216005 w 210347"/>
                  <a:gd name="connsiteY0" fmla="*/ 742818 h 739844"/>
                  <a:gd name="connsiteX1" fmla="*/ 0 w 210347"/>
                  <a:gd name="connsiteY1" fmla="*/ 0 h 739844"/>
                </a:gdLst>
                <a:ahLst/>
                <a:cxnLst>
                  <a:cxn ang="0">
                    <a:pos x="connsiteX0" y="connsiteY0"/>
                  </a:cxn>
                  <a:cxn ang="0">
                    <a:pos x="connsiteX1" y="connsiteY1"/>
                  </a:cxn>
                </a:cxnLst>
                <a:rect l="l" t="t" r="r" b="b"/>
                <a:pathLst>
                  <a:path w="210347" h="739844">
                    <a:moveTo>
                      <a:pt x="216005" y="742818"/>
                    </a:moveTo>
                    <a:lnTo>
                      <a:pt x="0" y="0"/>
                    </a:lnTo>
                  </a:path>
                </a:pathLst>
              </a:custGeom>
              <a:ln w="7226"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257" name="Freeform: Shape 256">
                <a:extLst>
                  <a:ext uri="{FF2B5EF4-FFF2-40B4-BE49-F238E27FC236}">
                    <a16:creationId xmlns:a16="http://schemas.microsoft.com/office/drawing/2014/main" id="{61ECE064-0BD4-4A0C-9045-8078F67F4368}"/>
                  </a:ext>
                </a:extLst>
              </p:cNvPr>
              <p:cNvSpPr/>
              <p:nvPr/>
            </p:nvSpPr>
            <p:spPr>
              <a:xfrm>
                <a:off x="6194830" y="4811308"/>
                <a:ext cx="529496" cy="362669"/>
              </a:xfrm>
              <a:custGeom>
                <a:avLst/>
                <a:gdLst>
                  <a:gd name="connsiteX0" fmla="*/ 535806 w 529495"/>
                  <a:gd name="connsiteY0" fmla="*/ 0 h 362668"/>
                  <a:gd name="connsiteX1" fmla="*/ 0 w 529495"/>
                  <a:gd name="connsiteY1" fmla="*/ 364047 h 362668"/>
                </a:gdLst>
                <a:ahLst/>
                <a:cxnLst>
                  <a:cxn ang="0">
                    <a:pos x="connsiteX0" y="connsiteY0"/>
                  </a:cxn>
                  <a:cxn ang="0">
                    <a:pos x="connsiteX1" y="connsiteY1"/>
                  </a:cxn>
                </a:cxnLst>
                <a:rect l="l" t="t" r="r" b="b"/>
                <a:pathLst>
                  <a:path w="529495" h="362668">
                    <a:moveTo>
                      <a:pt x="535806" y="0"/>
                    </a:moveTo>
                    <a:lnTo>
                      <a:pt x="0" y="364047"/>
                    </a:lnTo>
                  </a:path>
                </a:pathLst>
              </a:custGeom>
              <a:ln w="7226"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258" name="Freeform: Shape 257">
                <a:extLst>
                  <a:ext uri="{FF2B5EF4-FFF2-40B4-BE49-F238E27FC236}">
                    <a16:creationId xmlns:a16="http://schemas.microsoft.com/office/drawing/2014/main" id="{1EFEF673-62ED-48E0-9029-3398A7F43DFC}"/>
                  </a:ext>
                </a:extLst>
              </p:cNvPr>
              <p:cNvSpPr/>
              <p:nvPr/>
            </p:nvSpPr>
            <p:spPr>
              <a:xfrm>
                <a:off x="6218186" y="4811308"/>
                <a:ext cx="507736" cy="739844"/>
              </a:xfrm>
              <a:custGeom>
                <a:avLst/>
                <a:gdLst>
                  <a:gd name="connsiteX0" fmla="*/ 0 w 507735"/>
                  <a:gd name="connsiteY0" fmla="*/ 744486 h 739844"/>
                  <a:gd name="connsiteX1" fmla="*/ 512450 w 507735"/>
                  <a:gd name="connsiteY1" fmla="*/ 0 h 739844"/>
                </a:gdLst>
                <a:ahLst/>
                <a:cxnLst>
                  <a:cxn ang="0">
                    <a:pos x="connsiteX0" y="connsiteY0"/>
                  </a:cxn>
                  <a:cxn ang="0">
                    <a:pos x="connsiteX1" y="connsiteY1"/>
                  </a:cxn>
                </a:cxnLst>
                <a:rect l="l" t="t" r="r" b="b"/>
                <a:pathLst>
                  <a:path w="507735" h="739844">
                    <a:moveTo>
                      <a:pt x="0" y="744486"/>
                    </a:moveTo>
                    <a:lnTo>
                      <a:pt x="512450" y="0"/>
                    </a:lnTo>
                  </a:path>
                </a:pathLst>
              </a:custGeom>
              <a:ln w="7226"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259" name="Freeform: Shape 258">
                <a:extLst>
                  <a:ext uri="{FF2B5EF4-FFF2-40B4-BE49-F238E27FC236}">
                    <a16:creationId xmlns:a16="http://schemas.microsoft.com/office/drawing/2014/main" id="{4E492664-C04C-47F7-8784-234284BDCD5A}"/>
                  </a:ext>
                </a:extLst>
              </p:cNvPr>
              <p:cNvSpPr/>
              <p:nvPr/>
            </p:nvSpPr>
            <p:spPr>
              <a:xfrm>
                <a:off x="5777689" y="5174484"/>
                <a:ext cx="1015471" cy="123307"/>
              </a:xfrm>
              <a:custGeom>
                <a:avLst/>
                <a:gdLst>
                  <a:gd name="connsiteX0" fmla="*/ 1016632 w 1015471"/>
                  <a:gd name="connsiteY0" fmla="*/ 0 h 123307"/>
                  <a:gd name="connsiteX1" fmla="*/ 0 w 1015471"/>
                  <a:gd name="connsiteY1" fmla="*/ 127152 h 123307"/>
                </a:gdLst>
                <a:ahLst/>
                <a:cxnLst>
                  <a:cxn ang="0">
                    <a:pos x="connsiteX0" y="connsiteY0"/>
                  </a:cxn>
                  <a:cxn ang="0">
                    <a:pos x="connsiteX1" y="connsiteY1"/>
                  </a:cxn>
                </a:cxnLst>
                <a:rect l="l" t="t" r="r" b="b"/>
                <a:pathLst>
                  <a:path w="1015471" h="123307">
                    <a:moveTo>
                      <a:pt x="1016632" y="0"/>
                    </a:moveTo>
                    <a:lnTo>
                      <a:pt x="0" y="127152"/>
                    </a:lnTo>
                  </a:path>
                </a:pathLst>
              </a:custGeom>
              <a:ln w="7226"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260" name="Freeform: Shape 259">
                <a:extLst>
                  <a:ext uri="{FF2B5EF4-FFF2-40B4-BE49-F238E27FC236}">
                    <a16:creationId xmlns:a16="http://schemas.microsoft.com/office/drawing/2014/main" id="{CEA79242-0AC4-4B95-8E88-5ABB983B9FBD}"/>
                  </a:ext>
                </a:extLst>
              </p:cNvPr>
              <p:cNvSpPr/>
              <p:nvPr/>
            </p:nvSpPr>
            <p:spPr>
              <a:xfrm>
                <a:off x="5837457" y="4250767"/>
                <a:ext cx="1131525" cy="224855"/>
              </a:xfrm>
              <a:custGeom>
                <a:avLst/>
                <a:gdLst>
                  <a:gd name="connsiteX0" fmla="*/ 0 w 1131525"/>
                  <a:gd name="connsiteY0" fmla="*/ 0 h 224854"/>
                  <a:gd name="connsiteX1" fmla="*/ 1136748 w 1131525"/>
                  <a:gd name="connsiteY1" fmla="*/ 230150 h 224854"/>
                </a:gdLst>
                <a:ahLst/>
                <a:cxnLst>
                  <a:cxn ang="0">
                    <a:pos x="connsiteX0" y="connsiteY0"/>
                  </a:cxn>
                  <a:cxn ang="0">
                    <a:pos x="connsiteX1" y="connsiteY1"/>
                  </a:cxn>
                </a:cxnLst>
                <a:rect l="l" t="t" r="r" b="b"/>
                <a:pathLst>
                  <a:path w="1131525" h="224854">
                    <a:moveTo>
                      <a:pt x="0" y="0"/>
                    </a:moveTo>
                    <a:lnTo>
                      <a:pt x="1136748" y="230150"/>
                    </a:lnTo>
                  </a:path>
                </a:pathLst>
              </a:custGeom>
              <a:ln w="7226"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261" name="Freeform: Shape 260">
                <a:extLst>
                  <a:ext uri="{FF2B5EF4-FFF2-40B4-BE49-F238E27FC236}">
                    <a16:creationId xmlns:a16="http://schemas.microsoft.com/office/drawing/2014/main" id="{B0310DD3-9850-4550-8957-C9F1AA6240C9}"/>
                  </a:ext>
                </a:extLst>
              </p:cNvPr>
              <p:cNvSpPr/>
              <p:nvPr/>
            </p:nvSpPr>
            <p:spPr>
              <a:xfrm>
                <a:off x="5837457" y="4250767"/>
                <a:ext cx="892164" cy="558510"/>
              </a:xfrm>
              <a:custGeom>
                <a:avLst/>
                <a:gdLst>
                  <a:gd name="connsiteX0" fmla="*/ 893180 w 892164"/>
                  <a:gd name="connsiteY0" fmla="*/ 560541 h 558509"/>
                  <a:gd name="connsiteX1" fmla="*/ 0 w 892164"/>
                  <a:gd name="connsiteY1" fmla="*/ 0 h 558509"/>
                </a:gdLst>
                <a:ahLst/>
                <a:cxnLst>
                  <a:cxn ang="0">
                    <a:pos x="connsiteX0" y="connsiteY0"/>
                  </a:cxn>
                  <a:cxn ang="0">
                    <a:pos x="connsiteX1" y="connsiteY1"/>
                  </a:cxn>
                </a:cxnLst>
                <a:rect l="l" t="t" r="r" b="b"/>
                <a:pathLst>
                  <a:path w="892164" h="558509">
                    <a:moveTo>
                      <a:pt x="893180" y="560541"/>
                    </a:moveTo>
                    <a:lnTo>
                      <a:pt x="0" y="0"/>
                    </a:lnTo>
                  </a:path>
                </a:pathLst>
              </a:custGeom>
              <a:ln w="7226"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262" name="Freeform: Shape 261">
                <a:extLst>
                  <a:ext uri="{FF2B5EF4-FFF2-40B4-BE49-F238E27FC236}">
                    <a16:creationId xmlns:a16="http://schemas.microsoft.com/office/drawing/2014/main" id="{523F8774-5ADE-41C1-B01A-6ABEBD35F1DB}"/>
                  </a:ext>
                </a:extLst>
              </p:cNvPr>
              <p:cNvSpPr/>
              <p:nvPr/>
            </p:nvSpPr>
            <p:spPr>
              <a:xfrm>
                <a:off x="5837457" y="4250767"/>
                <a:ext cx="355415" cy="921178"/>
              </a:xfrm>
              <a:custGeom>
                <a:avLst/>
                <a:gdLst>
                  <a:gd name="connsiteX0" fmla="*/ 357373 w 355415"/>
                  <a:gd name="connsiteY0" fmla="*/ 924588 h 921178"/>
                  <a:gd name="connsiteX1" fmla="*/ 0 w 355415"/>
                  <a:gd name="connsiteY1" fmla="*/ 0 h 921178"/>
                </a:gdLst>
                <a:ahLst/>
                <a:cxnLst>
                  <a:cxn ang="0">
                    <a:pos x="connsiteX0" y="connsiteY0"/>
                  </a:cxn>
                  <a:cxn ang="0">
                    <a:pos x="connsiteX1" y="connsiteY1"/>
                  </a:cxn>
                </a:cxnLst>
                <a:rect l="l" t="t" r="r" b="b"/>
                <a:pathLst>
                  <a:path w="355415" h="921178">
                    <a:moveTo>
                      <a:pt x="357373" y="924588"/>
                    </a:moveTo>
                    <a:lnTo>
                      <a:pt x="0" y="0"/>
                    </a:lnTo>
                  </a:path>
                </a:pathLst>
              </a:custGeom>
              <a:ln w="7226"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263" name="Freeform: Shape 262">
                <a:extLst>
                  <a:ext uri="{FF2B5EF4-FFF2-40B4-BE49-F238E27FC236}">
                    <a16:creationId xmlns:a16="http://schemas.microsoft.com/office/drawing/2014/main" id="{3197337F-073F-4DEF-8BCB-CCFD5A638CD8}"/>
                  </a:ext>
                </a:extLst>
              </p:cNvPr>
              <p:cNvSpPr/>
              <p:nvPr/>
            </p:nvSpPr>
            <p:spPr>
              <a:xfrm>
                <a:off x="5777689" y="5301636"/>
                <a:ext cx="739844" cy="166828"/>
              </a:xfrm>
              <a:custGeom>
                <a:avLst/>
                <a:gdLst>
                  <a:gd name="connsiteX0" fmla="*/ 0 w 739843"/>
                  <a:gd name="connsiteY0" fmla="*/ 0 h 166827"/>
                  <a:gd name="connsiteX1" fmla="*/ 742890 w 739843"/>
                  <a:gd name="connsiteY1" fmla="*/ 174008 h 166827"/>
                </a:gdLst>
                <a:ahLst/>
                <a:cxnLst>
                  <a:cxn ang="0">
                    <a:pos x="connsiteX0" y="connsiteY0"/>
                  </a:cxn>
                  <a:cxn ang="0">
                    <a:pos x="connsiteX1" y="connsiteY1"/>
                  </a:cxn>
                </a:cxnLst>
                <a:rect l="l" t="t" r="r" b="b"/>
                <a:pathLst>
                  <a:path w="739843" h="166827">
                    <a:moveTo>
                      <a:pt x="0" y="0"/>
                    </a:moveTo>
                    <a:lnTo>
                      <a:pt x="742890" y="174008"/>
                    </a:lnTo>
                  </a:path>
                </a:pathLst>
              </a:custGeom>
              <a:ln w="7226"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264" name="Freeform: Shape 263">
                <a:extLst>
                  <a:ext uri="{FF2B5EF4-FFF2-40B4-BE49-F238E27FC236}">
                    <a16:creationId xmlns:a16="http://schemas.microsoft.com/office/drawing/2014/main" id="{5D52674E-A991-4645-ABD6-3C280C366F1C}"/>
                  </a:ext>
                </a:extLst>
              </p:cNvPr>
              <p:cNvSpPr/>
              <p:nvPr/>
            </p:nvSpPr>
            <p:spPr>
              <a:xfrm>
                <a:off x="5875319" y="4825017"/>
                <a:ext cx="340908" cy="725337"/>
              </a:xfrm>
              <a:custGeom>
                <a:avLst/>
                <a:gdLst>
                  <a:gd name="connsiteX0" fmla="*/ 0 w 340908"/>
                  <a:gd name="connsiteY0" fmla="*/ 0 h 725337"/>
                  <a:gd name="connsiteX1" fmla="*/ 342867 w 340908"/>
                  <a:gd name="connsiteY1" fmla="*/ 730777 h 725337"/>
                </a:gdLst>
                <a:ahLst/>
                <a:cxnLst>
                  <a:cxn ang="0">
                    <a:pos x="connsiteX0" y="connsiteY0"/>
                  </a:cxn>
                  <a:cxn ang="0">
                    <a:pos x="connsiteX1" y="connsiteY1"/>
                  </a:cxn>
                </a:cxnLst>
                <a:rect l="l" t="t" r="r" b="b"/>
                <a:pathLst>
                  <a:path w="340908" h="725337">
                    <a:moveTo>
                      <a:pt x="0" y="0"/>
                    </a:moveTo>
                    <a:lnTo>
                      <a:pt x="342867" y="730777"/>
                    </a:lnTo>
                  </a:path>
                </a:pathLst>
              </a:custGeom>
              <a:ln w="7226"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265" name="Freeform: Shape 264">
                <a:extLst>
                  <a:ext uri="{FF2B5EF4-FFF2-40B4-BE49-F238E27FC236}">
                    <a16:creationId xmlns:a16="http://schemas.microsoft.com/office/drawing/2014/main" id="{E25F4FD2-CC32-4299-9E0C-7EAF85DFFC03}"/>
                  </a:ext>
                </a:extLst>
              </p:cNvPr>
              <p:cNvSpPr/>
              <p:nvPr/>
            </p:nvSpPr>
            <p:spPr>
              <a:xfrm>
                <a:off x="6419684" y="4194989"/>
                <a:ext cx="551256" cy="282882"/>
              </a:xfrm>
              <a:custGeom>
                <a:avLst/>
                <a:gdLst>
                  <a:gd name="connsiteX0" fmla="*/ 0 w 551255"/>
                  <a:gd name="connsiteY0" fmla="*/ 0 h 282881"/>
                  <a:gd name="connsiteX1" fmla="*/ 554520 w 551255"/>
                  <a:gd name="connsiteY1" fmla="*/ 285928 h 282881"/>
                </a:gdLst>
                <a:ahLst/>
                <a:cxnLst>
                  <a:cxn ang="0">
                    <a:pos x="connsiteX0" y="connsiteY0"/>
                  </a:cxn>
                  <a:cxn ang="0">
                    <a:pos x="connsiteX1" y="connsiteY1"/>
                  </a:cxn>
                </a:cxnLst>
                <a:rect l="l" t="t" r="r" b="b"/>
                <a:pathLst>
                  <a:path w="551255" h="282881">
                    <a:moveTo>
                      <a:pt x="0" y="0"/>
                    </a:moveTo>
                    <a:lnTo>
                      <a:pt x="554520" y="285928"/>
                    </a:lnTo>
                  </a:path>
                </a:pathLst>
              </a:custGeom>
              <a:ln w="7226"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266" name="Freeform: Shape 265">
                <a:extLst>
                  <a:ext uri="{FF2B5EF4-FFF2-40B4-BE49-F238E27FC236}">
                    <a16:creationId xmlns:a16="http://schemas.microsoft.com/office/drawing/2014/main" id="{D3569B88-C03D-45AE-9539-BFA6B8CCC07B}"/>
                  </a:ext>
                </a:extLst>
              </p:cNvPr>
              <p:cNvSpPr/>
              <p:nvPr/>
            </p:nvSpPr>
            <p:spPr>
              <a:xfrm>
                <a:off x="5876044" y="4194989"/>
                <a:ext cx="536749" cy="623790"/>
              </a:xfrm>
              <a:custGeom>
                <a:avLst/>
                <a:gdLst>
                  <a:gd name="connsiteX0" fmla="*/ 0 w 536749"/>
                  <a:gd name="connsiteY0" fmla="*/ 625096 h 623790"/>
                  <a:gd name="connsiteX1" fmla="*/ 543640 w 536749"/>
                  <a:gd name="connsiteY1" fmla="*/ 0 h 623790"/>
                </a:gdLst>
                <a:ahLst/>
                <a:cxnLst>
                  <a:cxn ang="0">
                    <a:pos x="connsiteX0" y="connsiteY0"/>
                  </a:cxn>
                  <a:cxn ang="0">
                    <a:pos x="connsiteX1" y="connsiteY1"/>
                  </a:cxn>
                </a:cxnLst>
                <a:rect l="l" t="t" r="r" b="b"/>
                <a:pathLst>
                  <a:path w="536749" h="623790">
                    <a:moveTo>
                      <a:pt x="0" y="625096"/>
                    </a:moveTo>
                    <a:lnTo>
                      <a:pt x="543640" y="0"/>
                    </a:lnTo>
                  </a:path>
                </a:pathLst>
              </a:custGeom>
              <a:ln w="7226"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267" name="Freeform: Shape 266">
                <a:extLst>
                  <a:ext uri="{FF2B5EF4-FFF2-40B4-BE49-F238E27FC236}">
                    <a16:creationId xmlns:a16="http://schemas.microsoft.com/office/drawing/2014/main" id="{D010F1D1-0C45-4CF2-B7C7-55C3C3ECB5E2}"/>
                  </a:ext>
                </a:extLst>
              </p:cNvPr>
              <p:cNvSpPr/>
              <p:nvPr/>
            </p:nvSpPr>
            <p:spPr>
              <a:xfrm>
                <a:off x="6218186" y="5174484"/>
                <a:ext cx="573016" cy="377175"/>
              </a:xfrm>
              <a:custGeom>
                <a:avLst/>
                <a:gdLst>
                  <a:gd name="connsiteX0" fmla="*/ 576135 w 573016"/>
                  <a:gd name="connsiteY0" fmla="*/ 0 h 377175"/>
                  <a:gd name="connsiteX1" fmla="*/ 0 w 573016"/>
                  <a:gd name="connsiteY1" fmla="*/ 381310 h 377175"/>
                </a:gdLst>
                <a:ahLst/>
                <a:cxnLst>
                  <a:cxn ang="0">
                    <a:pos x="connsiteX0" y="connsiteY0"/>
                  </a:cxn>
                  <a:cxn ang="0">
                    <a:pos x="connsiteX1" y="connsiteY1"/>
                  </a:cxn>
                </a:cxnLst>
                <a:rect l="l" t="t" r="r" b="b"/>
                <a:pathLst>
                  <a:path w="573016" h="377175">
                    <a:moveTo>
                      <a:pt x="576135" y="0"/>
                    </a:moveTo>
                    <a:lnTo>
                      <a:pt x="0" y="381310"/>
                    </a:lnTo>
                  </a:path>
                </a:pathLst>
              </a:custGeom>
              <a:ln w="7226"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268" name="Freeform: Shape 267">
                <a:extLst>
                  <a:ext uri="{FF2B5EF4-FFF2-40B4-BE49-F238E27FC236}">
                    <a16:creationId xmlns:a16="http://schemas.microsoft.com/office/drawing/2014/main" id="{BBE8CF96-62BF-44FE-9174-BBBE2BADBCD8}"/>
                  </a:ext>
                </a:extLst>
              </p:cNvPr>
              <p:cNvSpPr/>
              <p:nvPr/>
            </p:nvSpPr>
            <p:spPr>
              <a:xfrm>
                <a:off x="5803293" y="4216604"/>
                <a:ext cx="65280" cy="65280"/>
              </a:xfrm>
              <a:custGeom>
                <a:avLst/>
                <a:gdLst>
                  <a:gd name="connsiteX0" fmla="*/ 68327 w 65280"/>
                  <a:gd name="connsiteY0" fmla="*/ 34163 h 65280"/>
                  <a:gd name="connsiteX1" fmla="*/ 34163 w 65280"/>
                  <a:gd name="connsiteY1" fmla="*/ 68327 h 65280"/>
                  <a:gd name="connsiteX2" fmla="*/ 0 w 65280"/>
                  <a:gd name="connsiteY2" fmla="*/ 34163 h 65280"/>
                  <a:gd name="connsiteX3" fmla="*/ 34163 w 65280"/>
                  <a:gd name="connsiteY3" fmla="*/ 0 h 65280"/>
                  <a:gd name="connsiteX4" fmla="*/ 68327 w 65280"/>
                  <a:gd name="connsiteY4" fmla="*/ 34163 h 65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80" h="65280">
                    <a:moveTo>
                      <a:pt x="68327" y="34163"/>
                    </a:moveTo>
                    <a:cubicBezTo>
                      <a:pt x="68327" y="53031"/>
                      <a:pt x="53031" y="68327"/>
                      <a:pt x="34163" y="68327"/>
                    </a:cubicBezTo>
                    <a:cubicBezTo>
                      <a:pt x="15295" y="68327"/>
                      <a:pt x="0" y="53031"/>
                      <a:pt x="0" y="34163"/>
                    </a:cubicBezTo>
                    <a:cubicBezTo>
                      <a:pt x="0" y="15295"/>
                      <a:pt x="15295" y="0"/>
                      <a:pt x="34163" y="0"/>
                    </a:cubicBezTo>
                    <a:cubicBezTo>
                      <a:pt x="53031" y="0"/>
                      <a:pt x="68327" y="15295"/>
                      <a:pt x="68327" y="34163"/>
                    </a:cubicBezTo>
                    <a:close/>
                  </a:path>
                </a:pathLst>
              </a:custGeom>
              <a:solidFill>
                <a:schemeClr val="accent2"/>
              </a:solidFill>
              <a:ln w="7226"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269" name="Freeform: Shape 268">
                <a:extLst>
                  <a:ext uri="{FF2B5EF4-FFF2-40B4-BE49-F238E27FC236}">
                    <a16:creationId xmlns:a16="http://schemas.microsoft.com/office/drawing/2014/main" id="{160A7CC2-1E00-40C1-A744-CAB6750381CF}"/>
                  </a:ext>
                </a:extLst>
              </p:cNvPr>
              <p:cNvSpPr/>
              <p:nvPr/>
            </p:nvSpPr>
            <p:spPr>
              <a:xfrm>
                <a:off x="6386827" y="4161768"/>
                <a:ext cx="65280" cy="65280"/>
              </a:xfrm>
              <a:custGeom>
                <a:avLst/>
                <a:gdLst>
                  <a:gd name="connsiteX0" fmla="*/ 68327 w 65280"/>
                  <a:gd name="connsiteY0" fmla="*/ 34163 h 65280"/>
                  <a:gd name="connsiteX1" fmla="*/ 34163 w 65280"/>
                  <a:gd name="connsiteY1" fmla="*/ 68327 h 65280"/>
                  <a:gd name="connsiteX2" fmla="*/ 0 w 65280"/>
                  <a:gd name="connsiteY2" fmla="*/ 34163 h 65280"/>
                  <a:gd name="connsiteX3" fmla="*/ 34163 w 65280"/>
                  <a:gd name="connsiteY3" fmla="*/ 0 h 65280"/>
                  <a:gd name="connsiteX4" fmla="*/ 68327 w 65280"/>
                  <a:gd name="connsiteY4" fmla="*/ 34163 h 65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80" h="65280">
                    <a:moveTo>
                      <a:pt x="68327" y="34163"/>
                    </a:moveTo>
                    <a:cubicBezTo>
                      <a:pt x="68327" y="53031"/>
                      <a:pt x="53031" y="68327"/>
                      <a:pt x="34163" y="68327"/>
                    </a:cubicBezTo>
                    <a:cubicBezTo>
                      <a:pt x="15295" y="68327"/>
                      <a:pt x="0" y="53031"/>
                      <a:pt x="0" y="34163"/>
                    </a:cubicBezTo>
                    <a:cubicBezTo>
                      <a:pt x="0" y="15295"/>
                      <a:pt x="15295" y="0"/>
                      <a:pt x="34163" y="0"/>
                    </a:cubicBezTo>
                    <a:cubicBezTo>
                      <a:pt x="53031" y="0"/>
                      <a:pt x="68327" y="15296"/>
                      <a:pt x="68327" y="34163"/>
                    </a:cubicBezTo>
                    <a:close/>
                  </a:path>
                </a:pathLst>
              </a:custGeom>
              <a:solidFill>
                <a:schemeClr val="accent2"/>
              </a:solidFill>
              <a:ln w="7226"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270" name="Freeform: Shape 269">
                <a:extLst>
                  <a:ext uri="{FF2B5EF4-FFF2-40B4-BE49-F238E27FC236}">
                    <a16:creationId xmlns:a16="http://schemas.microsoft.com/office/drawing/2014/main" id="{45429DB8-6AC6-48CD-BAE7-B75EE7BE91A8}"/>
                  </a:ext>
                </a:extLst>
              </p:cNvPr>
              <p:cNvSpPr/>
              <p:nvPr/>
            </p:nvSpPr>
            <p:spPr>
              <a:xfrm>
                <a:off x="6675148" y="4115057"/>
                <a:ext cx="65280" cy="65280"/>
              </a:xfrm>
              <a:custGeom>
                <a:avLst/>
                <a:gdLst>
                  <a:gd name="connsiteX0" fmla="*/ 68327 w 65280"/>
                  <a:gd name="connsiteY0" fmla="*/ 34163 h 65280"/>
                  <a:gd name="connsiteX1" fmla="*/ 34163 w 65280"/>
                  <a:gd name="connsiteY1" fmla="*/ 68327 h 65280"/>
                  <a:gd name="connsiteX2" fmla="*/ 0 w 65280"/>
                  <a:gd name="connsiteY2" fmla="*/ 34163 h 65280"/>
                  <a:gd name="connsiteX3" fmla="*/ 34163 w 65280"/>
                  <a:gd name="connsiteY3" fmla="*/ 0 h 65280"/>
                  <a:gd name="connsiteX4" fmla="*/ 68327 w 65280"/>
                  <a:gd name="connsiteY4" fmla="*/ 34163 h 65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80" h="65280">
                    <a:moveTo>
                      <a:pt x="68327" y="34163"/>
                    </a:moveTo>
                    <a:cubicBezTo>
                      <a:pt x="68327" y="53031"/>
                      <a:pt x="53031" y="68327"/>
                      <a:pt x="34163" y="68327"/>
                    </a:cubicBezTo>
                    <a:cubicBezTo>
                      <a:pt x="15295" y="68327"/>
                      <a:pt x="0" y="53031"/>
                      <a:pt x="0" y="34163"/>
                    </a:cubicBezTo>
                    <a:cubicBezTo>
                      <a:pt x="0" y="15295"/>
                      <a:pt x="15295" y="0"/>
                      <a:pt x="34163" y="0"/>
                    </a:cubicBezTo>
                    <a:cubicBezTo>
                      <a:pt x="53031" y="0"/>
                      <a:pt x="68327" y="15295"/>
                      <a:pt x="68327" y="34163"/>
                    </a:cubicBezTo>
                    <a:close/>
                  </a:path>
                </a:pathLst>
              </a:custGeom>
              <a:solidFill>
                <a:schemeClr val="accent2"/>
              </a:solidFill>
              <a:ln w="7226"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271" name="Freeform: Shape 270">
                <a:extLst>
                  <a:ext uri="{FF2B5EF4-FFF2-40B4-BE49-F238E27FC236}">
                    <a16:creationId xmlns:a16="http://schemas.microsoft.com/office/drawing/2014/main" id="{1A6AA516-11C2-41EF-A71E-9A593BA815C9}"/>
                  </a:ext>
                </a:extLst>
              </p:cNvPr>
              <p:cNvSpPr/>
              <p:nvPr/>
            </p:nvSpPr>
            <p:spPr>
              <a:xfrm>
                <a:off x="6936342" y="4445593"/>
                <a:ext cx="65280" cy="65280"/>
              </a:xfrm>
              <a:custGeom>
                <a:avLst/>
                <a:gdLst>
                  <a:gd name="connsiteX0" fmla="*/ 68327 w 65280"/>
                  <a:gd name="connsiteY0" fmla="*/ 34163 h 65280"/>
                  <a:gd name="connsiteX1" fmla="*/ 34163 w 65280"/>
                  <a:gd name="connsiteY1" fmla="*/ 68327 h 65280"/>
                  <a:gd name="connsiteX2" fmla="*/ 0 w 65280"/>
                  <a:gd name="connsiteY2" fmla="*/ 34163 h 65280"/>
                  <a:gd name="connsiteX3" fmla="*/ 34163 w 65280"/>
                  <a:gd name="connsiteY3" fmla="*/ 0 h 65280"/>
                  <a:gd name="connsiteX4" fmla="*/ 68327 w 65280"/>
                  <a:gd name="connsiteY4" fmla="*/ 34163 h 65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80" h="65280">
                    <a:moveTo>
                      <a:pt x="68327" y="34163"/>
                    </a:moveTo>
                    <a:cubicBezTo>
                      <a:pt x="68327" y="53031"/>
                      <a:pt x="53031" y="68327"/>
                      <a:pt x="34163" y="68327"/>
                    </a:cubicBezTo>
                    <a:cubicBezTo>
                      <a:pt x="15295" y="68327"/>
                      <a:pt x="0" y="53031"/>
                      <a:pt x="0" y="34163"/>
                    </a:cubicBezTo>
                    <a:cubicBezTo>
                      <a:pt x="0" y="15295"/>
                      <a:pt x="15295" y="0"/>
                      <a:pt x="34163" y="0"/>
                    </a:cubicBezTo>
                    <a:cubicBezTo>
                      <a:pt x="53031" y="0"/>
                      <a:pt x="68327" y="15295"/>
                      <a:pt x="68327" y="34163"/>
                    </a:cubicBezTo>
                    <a:close/>
                  </a:path>
                </a:pathLst>
              </a:custGeom>
              <a:solidFill>
                <a:schemeClr val="accent2"/>
              </a:solidFill>
              <a:ln w="7226"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272" name="Freeform: Shape 271">
                <a:extLst>
                  <a:ext uri="{FF2B5EF4-FFF2-40B4-BE49-F238E27FC236}">
                    <a16:creationId xmlns:a16="http://schemas.microsoft.com/office/drawing/2014/main" id="{2F755FD3-3B4E-41C1-8A60-FED4F4AF2236}"/>
                  </a:ext>
                </a:extLst>
              </p:cNvPr>
              <p:cNvSpPr/>
              <p:nvPr/>
            </p:nvSpPr>
            <p:spPr>
              <a:xfrm>
                <a:off x="6696473" y="4777145"/>
                <a:ext cx="65280" cy="65280"/>
              </a:xfrm>
              <a:custGeom>
                <a:avLst/>
                <a:gdLst>
                  <a:gd name="connsiteX0" fmla="*/ 68327 w 65280"/>
                  <a:gd name="connsiteY0" fmla="*/ 34163 h 65280"/>
                  <a:gd name="connsiteX1" fmla="*/ 34163 w 65280"/>
                  <a:gd name="connsiteY1" fmla="*/ 68327 h 65280"/>
                  <a:gd name="connsiteX2" fmla="*/ 0 w 65280"/>
                  <a:gd name="connsiteY2" fmla="*/ 34163 h 65280"/>
                  <a:gd name="connsiteX3" fmla="*/ 34163 w 65280"/>
                  <a:gd name="connsiteY3" fmla="*/ 0 h 65280"/>
                  <a:gd name="connsiteX4" fmla="*/ 68327 w 65280"/>
                  <a:gd name="connsiteY4" fmla="*/ 34163 h 65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80" h="65280">
                    <a:moveTo>
                      <a:pt x="68327" y="34163"/>
                    </a:moveTo>
                    <a:cubicBezTo>
                      <a:pt x="68327" y="53031"/>
                      <a:pt x="53031" y="68327"/>
                      <a:pt x="34163" y="68327"/>
                    </a:cubicBezTo>
                    <a:cubicBezTo>
                      <a:pt x="15295" y="68327"/>
                      <a:pt x="0" y="53031"/>
                      <a:pt x="0" y="34163"/>
                    </a:cubicBezTo>
                    <a:cubicBezTo>
                      <a:pt x="0" y="15296"/>
                      <a:pt x="15295" y="0"/>
                      <a:pt x="34163" y="0"/>
                    </a:cubicBezTo>
                    <a:cubicBezTo>
                      <a:pt x="53031" y="0"/>
                      <a:pt x="68327" y="15295"/>
                      <a:pt x="68327" y="34163"/>
                    </a:cubicBezTo>
                    <a:close/>
                  </a:path>
                </a:pathLst>
              </a:custGeom>
              <a:solidFill>
                <a:schemeClr val="accent2"/>
              </a:solidFill>
              <a:ln w="7226"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273" name="Freeform: Shape 272">
                <a:extLst>
                  <a:ext uri="{FF2B5EF4-FFF2-40B4-BE49-F238E27FC236}">
                    <a16:creationId xmlns:a16="http://schemas.microsoft.com/office/drawing/2014/main" id="{04D9B132-17C2-4422-A145-17B15747E665}"/>
                  </a:ext>
                </a:extLst>
              </p:cNvPr>
              <p:cNvSpPr/>
              <p:nvPr/>
            </p:nvSpPr>
            <p:spPr>
              <a:xfrm>
                <a:off x="6760157" y="5139378"/>
                <a:ext cx="65280" cy="65280"/>
              </a:xfrm>
              <a:custGeom>
                <a:avLst/>
                <a:gdLst>
                  <a:gd name="connsiteX0" fmla="*/ 68327 w 65280"/>
                  <a:gd name="connsiteY0" fmla="*/ 34163 h 65280"/>
                  <a:gd name="connsiteX1" fmla="*/ 34163 w 65280"/>
                  <a:gd name="connsiteY1" fmla="*/ 68327 h 65280"/>
                  <a:gd name="connsiteX2" fmla="*/ 0 w 65280"/>
                  <a:gd name="connsiteY2" fmla="*/ 34163 h 65280"/>
                  <a:gd name="connsiteX3" fmla="*/ 34163 w 65280"/>
                  <a:gd name="connsiteY3" fmla="*/ 0 h 65280"/>
                  <a:gd name="connsiteX4" fmla="*/ 68327 w 65280"/>
                  <a:gd name="connsiteY4" fmla="*/ 34163 h 65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80" h="65280">
                    <a:moveTo>
                      <a:pt x="68327" y="34163"/>
                    </a:moveTo>
                    <a:cubicBezTo>
                      <a:pt x="68327" y="53031"/>
                      <a:pt x="53031" y="68327"/>
                      <a:pt x="34163" y="68327"/>
                    </a:cubicBezTo>
                    <a:cubicBezTo>
                      <a:pt x="15295" y="68327"/>
                      <a:pt x="0" y="53031"/>
                      <a:pt x="0" y="34163"/>
                    </a:cubicBezTo>
                    <a:cubicBezTo>
                      <a:pt x="0" y="15295"/>
                      <a:pt x="15295" y="0"/>
                      <a:pt x="34163" y="0"/>
                    </a:cubicBezTo>
                    <a:cubicBezTo>
                      <a:pt x="53031" y="0"/>
                      <a:pt x="68327" y="15295"/>
                      <a:pt x="68327" y="34163"/>
                    </a:cubicBezTo>
                    <a:close/>
                  </a:path>
                </a:pathLst>
              </a:custGeom>
              <a:solidFill>
                <a:schemeClr val="accent2"/>
              </a:solidFill>
              <a:ln w="7226"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274" name="Freeform: Shape 273">
                <a:extLst>
                  <a:ext uri="{FF2B5EF4-FFF2-40B4-BE49-F238E27FC236}">
                    <a16:creationId xmlns:a16="http://schemas.microsoft.com/office/drawing/2014/main" id="{FACFDD92-BC21-4A31-8C39-563BCA4AB5E9}"/>
                  </a:ext>
                </a:extLst>
              </p:cNvPr>
              <p:cNvSpPr/>
              <p:nvPr/>
            </p:nvSpPr>
            <p:spPr>
              <a:xfrm>
                <a:off x="6486415" y="5441481"/>
                <a:ext cx="65280" cy="65280"/>
              </a:xfrm>
              <a:custGeom>
                <a:avLst/>
                <a:gdLst>
                  <a:gd name="connsiteX0" fmla="*/ 68327 w 65280"/>
                  <a:gd name="connsiteY0" fmla="*/ 34163 h 65280"/>
                  <a:gd name="connsiteX1" fmla="*/ 34163 w 65280"/>
                  <a:gd name="connsiteY1" fmla="*/ 68327 h 65280"/>
                  <a:gd name="connsiteX2" fmla="*/ 0 w 65280"/>
                  <a:gd name="connsiteY2" fmla="*/ 34163 h 65280"/>
                  <a:gd name="connsiteX3" fmla="*/ 34163 w 65280"/>
                  <a:gd name="connsiteY3" fmla="*/ 0 h 65280"/>
                  <a:gd name="connsiteX4" fmla="*/ 68327 w 65280"/>
                  <a:gd name="connsiteY4" fmla="*/ 34163 h 65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80" h="65280">
                    <a:moveTo>
                      <a:pt x="68327" y="34163"/>
                    </a:moveTo>
                    <a:cubicBezTo>
                      <a:pt x="68327" y="53031"/>
                      <a:pt x="53031" y="68327"/>
                      <a:pt x="34163" y="68327"/>
                    </a:cubicBezTo>
                    <a:cubicBezTo>
                      <a:pt x="15295" y="68327"/>
                      <a:pt x="0" y="53031"/>
                      <a:pt x="0" y="34163"/>
                    </a:cubicBezTo>
                    <a:cubicBezTo>
                      <a:pt x="0" y="15296"/>
                      <a:pt x="15295" y="0"/>
                      <a:pt x="34163" y="0"/>
                    </a:cubicBezTo>
                    <a:cubicBezTo>
                      <a:pt x="53031" y="0"/>
                      <a:pt x="68327" y="15295"/>
                      <a:pt x="68327" y="34163"/>
                    </a:cubicBezTo>
                    <a:close/>
                  </a:path>
                </a:pathLst>
              </a:custGeom>
              <a:solidFill>
                <a:schemeClr val="accent2"/>
              </a:solidFill>
              <a:ln w="7226"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275" name="Freeform: Shape 274">
                <a:extLst>
                  <a:ext uri="{FF2B5EF4-FFF2-40B4-BE49-F238E27FC236}">
                    <a16:creationId xmlns:a16="http://schemas.microsoft.com/office/drawing/2014/main" id="{1AA7D871-81F9-42C5-B2FB-557F11257242}"/>
                  </a:ext>
                </a:extLst>
              </p:cNvPr>
              <p:cNvSpPr/>
              <p:nvPr/>
            </p:nvSpPr>
            <p:spPr>
              <a:xfrm>
                <a:off x="6184022" y="5521631"/>
                <a:ext cx="65280" cy="65280"/>
              </a:xfrm>
              <a:custGeom>
                <a:avLst/>
                <a:gdLst>
                  <a:gd name="connsiteX0" fmla="*/ 68327 w 65280"/>
                  <a:gd name="connsiteY0" fmla="*/ 34163 h 65280"/>
                  <a:gd name="connsiteX1" fmla="*/ 34163 w 65280"/>
                  <a:gd name="connsiteY1" fmla="*/ 68327 h 65280"/>
                  <a:gd name="connsiteX2" fmla="*/ 0 w 65280"/>
                  <a:gd name="connsiteY2" fmla="*/ 34163 h 65280"/>
                  <a:gd name="connsiteX3" fmla="*/ 34163 w 65280"/>
                  <a:gd name="connsiteY3" fmla="*/ 0 h 65280"/>
                  <a:gd name="connsiteX4" fmla="*/ 68327 w 65280"/>
                  <a:gd name="connsiteY4" fmla="*/ 34163 h 65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80" h="65280">
                    <a:moveTo>
                      <a:pt x="68327" y="34163"/>
                    </a:moveTo>
                    <a:cubicBezTo>
                      <a:pt x="68327" y="53031"/>
                      <a:pt x="53031" y="68327"/>
                      <a:pt x="34163" y="68327"/>
                    </a:cubicBezTo>
                    <a:cubicBezTo>
                      <a:pt x="15295" y="68327"/>
                      <a:pt x="0" y="53031"/>
                      <a:pt x="0" y="34163"/>
                    </a:cubicBezTo>
                    <a:cubicBezTo>
                      <a:pt x="0" y="15295"/>
                      <a:pt x="15295" y="0"/>
                      <a:pt x="34163" y="0"/>
                    </a:cubicBezTo>
                    <a:cubicBezTo>
                      <a:pt x="53031" y="0"/>
                      <a:pt x="68327" y="15295"/>
                      <a:pt x="68327" y="34163"/>
                    </a:cubicBezTo>
                    <a:close/>
                  </a:path>
                </a:pathLst>
              </a:custGeom>
              <a:solidFill>
                <a:schemeClr val="accent2"/>
              </a:solidFill>
              <a:ln w="7226"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276" name="Freeform: Shape 275">
                <a:extLst>
                  <a:ext uri="{FF2B5EF4-FFF2-40B4-BE49-F238E27FC236}">
                    <a16:creationId xmlns:a16="http://schemas.microsoft.com/office/drawing/2014/main" id="{6F865384-4F35-4BD0-A932-BC76EAE16CAA}"/>
                  </a:ext>
                </a:extLst>
              </p:cNvPr>
              <p:cNvSpPr/>
              <p:nvPr/>
            </p:nvSpPr>
            <p:spPr>
              <a:xfrm>
                <a:off x="6162262" y="5143005"/>
                <a:ext cx="65280" cy="65280"/>
              </a:xfrm>
              <a:custGeom>
                <a:avLst/>
                <a:gdLst>
                  <a:gd name="connsiteX0" fmla="*/ 68327 w 65280"/>
                  <a:gd name="connsiteY0" fmla="*/ 34163 h 65280"/>
                  <a:gd name="connsiteX1" fmla="*/ 34163 w 65280"/>
                  <a:gd name="connsiteY1" fmla="*/ 68327 h 65280"/>
                  <a:gd name="connsiteX2" fmla="*/ 0 w 65280"/>
                  <a:gd name="connsiteY2" fmla="*/ 34163 h 65280"/>
                  <a:gd name="connsiteX3" fmla="*/ 34163 w 65280"/>
                  <a:gd name="connsiteY3" fmla="*/ 0 h 65280"/>
                  <a:gd name="connsiteX4" fmla="*/ 68327 w 65280"/>
                  <a:gd name="connsiteY4" fmla="*/ 34163 h 65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80" h="65280">
                    <a:moveTo>
                      <a:pt x="68327" y="34163"/>
                    </a:moveTo>
                    <a:cubicBezTo>
                      <a:pt x="68327" y="53031"/>
                      <a:pt x="53031" y="68327"/>
                      <a:pt x="34163" y="68327"/>
                    </a:cubicBezTo>
                    <a:cubicBezTo>
                      <a:pt x="15295" y="68327"/>
                      <a:pt x="0" y="53031"/>
                      <a:pt x="0" y="34163"/>
                    </a:cubicBezTo>
                    <a:cubicBezTo>
                      <a:pt x="0" y="15295"/>
                      <a:pt x="15295" y="0"/>
                      <a:pt x="34163" y="0"/>
                    </a:cubicBezTo>
                    <a:cubicBezTo>
                      <a:pt x="53031" y="0"/>
                      <a:pt x="68327" y="15295"/>
                      <a:pt x="68327" y="34163"/>
                    </a:cubicBezTo>
                    <a:close/>
                  </a:path>
                </a:pathLst>
              </a:custGeom>
              <a:solidFill>
                <a:schemeClr val="accent2"/>
              </a:solidFill>
              <a:ln w="7226"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277" name="Freeform: Shape 276">
                <a:extLst>
                  <a:ext uri="{FF2B5EF4-FFF2-40B4-BE49-F238E27FC236}">
                    <a16:creationId xmlns:a16="http://schemas.microsoft.com/office/drawing/2014/main" id="{ACC1BB3A-112B-4749-9AF1-CAD302EBD80E}"/>
                  </a:ext>
                </a:extLst>
              </p:cNvPr>
              <p:cNvSpPr/>
              <p:nvPr/>
            </p:nvSpPr>
            <p:spPr>
              <a:xfrm>
                <a:off x="5744686" y="5267255"/>
                <a:ext cx="65280" cy="65280"/>
              </a:xfrm>
              <a:custGeom>
                <a:avLst/>
                <a:gdLst>
                  <a:gd name="connsiteX0" fmla="*/ 68327 w 65280"/>
                  <a:gd name="connsiteY0" fmla="*/ 34163 h 65280"/>
                  <a:gd name="connsiteX1" fmla="*/ 34163 w 65280"/>
                  <a:gd name="connsiteY1" fmla="*/ 68327 h 65280"/>
                  <a:gd name="connsiteX2" fmla="*/ 0 w 65280"/>
                  <a:gd name="connsiteY2" fmla="*/ 34163 h 65280"/>
                  <a:gd name="connsiteX3" fmla="*/ 34163 w 65280"/>
                  <a:gd name="connsiteY3" fmla="*/ 0 h 65280"/>
                  <a:gd name="connsiteX4" fmla="*/ 68327 w 65280"/>
                  <a:gd name="connsiteY4" fmla="*/ 34163 h 65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80" h="65280">
                    <a:moveTo>
                      <a:pt x="68327" y="34163"/>
                    </a:moveTo>
                    <a:cubicBezTo>
                      <a:pt x="68327" y="53031"/>
                      <a:pt x="53031" y="68327"/>
                      <a:pt x="34163" y="68327"/>
                    </a:cubicBezTo>
                    <a:cubicBezTo>
                      <a:pt x="15295" y="68327"/>
                      <a:pt x="0" y="53031"/>
                      <a:pt x="0" y="34163"/>
                    </a:cubicBezTo>
                    <a:cubicBezTo>
                      <a:pt x="0" y="15295"/>
                      <a:pt x="15295" y="0"/>
                      <a:pt x="34163" y="0"/>
                    </a:cubicBezTo>
                    <a:cubicBezTo>
                      <a:pt x="53031" y="0"/>
                      <a:pt x="68327" y="15295"/>
                      <a:pt x="68327" y="34163"/>
                    </a:cubicBezTo>
                    <a:close/>
                  </a:path>
                </a:pathLst>
              </a:custGeom>
              <a:solidFill>
                <a:schemeClr val="accent2"/>
              </a:solidFill>
              <a:ln w="7226"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278" name="Freeform: Shape 277">
                <a:extLst>
                  <a:ext uri="{FF2B5EF4-FFF2-40B4-BE49-F238E27FC236}">
                    <a16:creationId xmlns:a16="http://schemas.microsoft.com/office/drawing/2014/main" id="{4D7DC756-0AF5-4573-903E-3A316D045FDA}"/>
                  </a:ext>
                </a:extLst>
              </p:cNvPr>
              <p:cNvSpPr/>
              <p:nvPr/>
            </p:nvSpPr>
            <p:spPr>
              <a:xfrm>
                <a:off x="5841954" y="4786792"/>
                <a:ext cx="65280" cy="65280"/>
              </a:xfrm>
              <a:custGeom>
                <a:avLst/>
                <a:gdLst>
                  <a:gd name="connsiteX0" fmla="*/ 68327 w 65280"/>
                  <a:gd name="connsiteY0" fmla="*/ 34163 h 65280"/>
                  <a:gd name="connsiteX1" fmla="*/ 34163 w 65280"/>
                  <a:gd name="connsiteY1" fmla="*/ 68327 h 65280"/>
                  <a:gd name="connsiteX2" fmla="*/ 0 w 65280"/>
                  <a:gd name="connsiteY2" fmla="*/ 34163 h 65280"/>
                  <a:gd name="connsiteX3" fmla="*/ 34163 w 65280"/>
                  <a:gd name="connsiteY3" fmla="*/ 0 h 65280"/>
                  <a:gd name="connsiteX4" fmla="*/ 68327 w 65280"/>
                  <a:gd name="connsiteY4" fmla="*/ 34163 h 65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80" h="65280">
                    <a:moveTo>
                      <a:pt x="68327" y="34163"/>
                    </a:moveTo>
                    <a:cubicBezTo>
                      <a:pt x="68327" y="53031"/>
                      <a:pt x="53031" y="68327"/>
                      <a:pt x="34163" y="68327"/>
                    </a:cubicBezTo>
                    <a:cubicBezTo>
                      <a:pt x="15295" y="68327"/>
                      <a:pt x="0" y="53031"/>
                      <a:pt x="0" y="34163"/>
                    </a:cubicBezTo>
                    <a:cubicBezTo>
                      <a:pt x="0" y="15295"/>
                      <a:pt x="15295" y="0"/>
                      <a:pt x="34163" y="0"/>
                    </a:cubicBezTo>
                    <a:cubicBezTo>
                      <a:pt x="53031" y="0"/>
                      <a:pt x="68327" y="15295"/>
                      <a:pt x="68327" y="34163"/>
                    </a:cubicBezTo>
                    <a:close/>
                  </a:path>
                </a:pathLst>
              </a:custGeom>
              <a:solidFill>
                <a:schemeClr val="accent2"/>
              </a:solidFill>
              <a:ln w="7226"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279" name="Freeform: Shape 278">
                <a:extLst>
                  <a:ext uri="{FF2B5EF4-FFF2-40B4-BE49-F238E27FC236}">
                    <a16:creationId xmlns:a16="http://schemas.microsoft.com/office/drawing/2014/main" id="{CEC33EDA-6C36-44B1-9DD5-A0CFBD81E373}"/>
                  </a:ext>
                </a:extLst>
              </p:cNvPr>
              <p:cNvSpPr/>
              <p:nvPr/>
            </p:nvSpPr>
            <p:spPr>
              <a:xfrm>
                <a:off x="6269177" y="4698373"/>
                <a:ext cx="65280" cy="65280"/>
              </a:xfrm>
              <a:custGeom>
                <a:avLst/>
                <a:gdLst>
                  <a:gd name="connsiteX0" fmla="*/ 68327 w 65280"/>
                  <a:gd name="connsiteY0" fmla="*/ 34163 h 65280"/>
                  <a:gd name="connsiteX1" fmla="*/ 34163 w 65280"/>
                  <a:gd name="connsiteY1" fmla="*/ 68327 h 65280"/>
                  <a:gd name="connsiteX2" fmla="*/ 0 w 65280"/>
                  <a:gd name="connsiteY2" fmla="*/ 34163 h 65280"/>
                  <a:gd name="connsiteX3" fmla="*/ 34163 w 65280"/>
                  <a:gd name="connsiteY3" fmla="*/ 0 h 65280"/>
                  <a:gd name="connsiteX4" fmla="*/ 68327 w 65280"/>
                  <a:gd name="connsiteY4" fmla="*/ 34163 h 65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80" h="65280">
                    <a:moveTo>
                      <a:pt x="68327" y="34163"/>
                    </a:moveTo>
                    <a:cubicBezTo>
                      <a:pt x="68327" y="53031"/>
                      <a:pt x="53031" y="68327"/>
                      <a:pt x="34163" y="68327"/>
                    </a:cubicBezTo>
                    <a:cubicBezTo>
                      <a:pt x="15295" y="68327"/>
                      <a:pt x="0" y="53031"/>
                      <a:pt x="0" y="34163"/>
                    </a:cubicBezTo>
                    <a:cubicBezTo>
                      <a:pt x="0" y="15296"/>
                      <a:pt x="15296" y="0"/>
                      <a:pt x="34163" y="0"/>
                    </a:cubicBezTo>
                    <a:cubicBezTo>
                      <a:pt x="53031" y="0"/>
                      <a:pt x="68327" y="15295"/>
                      <a:pt x="68327" y="34163"/>
                    </a:cubicBezTo>
                    <a:close/>
                  </a:path>
                </a:pathLst>
              </a:custGeom>
              <a:solidFill>
                <a:schemeClr val="accent2"/>
              </a:solidFill>
              <a:ln w="7226"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280" name="Freeform: Shape 279">
                <a:extLst>
                  <a:ext uri="{FF2B5EF4-FFF2-40B4-BE49-F238E27FC236}">
                    <a16:creationId xmlns:a16="http://schemas.microsoft.com/office/drawing/2014/main" id="{2AE0F8AE-9EC3-4F99-8927-2AB0DB563F42}"/>
                  </a:ext>
                </a:extLst>
              </p:cNvPr>
              <p:cNvSpPr/>
              <p:nvPr/>
            </p:nvSpPr>
            <p:spPr>
              <a:xfrm>
                <a:off x="6676163" y="3666363"/>
                <a:ext cx="65280" cy="65280"/>
              </a:xfrm>
              <a:custGeom>
                <a:avLst/>
                <a:gdLst>
                  <a:gd name="connsiteX0" fmla="*/ 68327 w 65280"/>
                  <a:gd name="connsiteY0" fmla="*/ 34163 h 65280"/>
                  <a:gd name="connsiteX1" fmla="*/ 34163 w 65280"/>
                  <a:gd name="connsiteY1" fmla="*/ 68327 h 65280"/>
                  <a:gd name="connsiteX2" fmla="*/ 0 w 65280"/>
                  <a:gd name="connsiteY2" fmla="*/ 34163 h 65280"/>
                  <a:gd name="connsiteX3" fmla="*/ 34163 w 65280"/>
                  <a:gd name="connsiteY3" fmla="*/ 0 h 65280"/>
                  <a:gd name="connsiteX4" fmla="*/ 68327 w 65280"/>
                  <a:gd name="connsiteY4" fmla="*/ 34163 h 65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80" h="65280">
                    <a:moveTo>
                      <a:pt x="68327" y="34163"/>
                    </a:moveTo>
                    <a:cubicBezTo>
                      <a:pt x="68327" y="53031"/>
                      <a:pt x="53031" y="68327"/>
                      <a:pt x="34163" y="68327"/>
                    </a:cubicBezTo>
                    <a:cubicBezTo>
                      <a:pt x="15295" y="68327"/>
                      <a:pt x="0" y="53031"/>
                      <a:pt x="0" y="34163"/>
                    </a:cubicBezTo>
                    <a:cubicBezTo>
                      <a:pt x="0" y="15295"/>
                      <a:pt x="15295" y="0"/>
                      <a:pt x="34163" y="0"/>
                    </a:cubicBezTo>
                    <a:cubicBezTo>
                      <a:pt x="53031" y="0"/>
                      <a:pt x="68327" y="15295"/>
                      <a:pt x="68327" y="34163"/>
                    </a:cubicBezTo>
                    <a:close/>
                  </a:path>
                </a:pathLst>
              </a:custGeom>
              <a:solidFill>
                <a:schemeClr val="accent2"/>
              </a:solidFill>
              <a:ln w="7226"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grpSp>
      </p:grpSp>
      <p:sp>
        <p:nvSpPr>
          <p:cNvPr id="282" name="Text Placeholder 3">
            <a:extLst>
              <a:ext uri="{FF2B5EF4-FFF2-40B4-BE49-F238E27FC236}">
                <a16:creationId xmlns:a16="http://schemas.microsoft.com/office/drawing/2014/main" id="{843E64E9-1512-4A2B-AA2D-F18A10E38187}"/>
              </a:ext>
            </a:extLst>
          </p:cNvPr>
          <p:cNvSpPr>
            <a:spLocks noGrp="1"/>
          </p:cNvSpPr>
          <p:nvPr>
            <p:ph type="body" sz="quarter" idx="17"/>
          </p:nvPr>
        </p:nvSpPr>
        <p:spPr>
          <a:xfrm>
            <a:off x="3904337" y="3337026"/>
            <a:ext cx="2286000" cy="1206484"/>
          </a:xfrm>
        </p:spPr>
        <p:txBody>
          <a:bodyPr/>
          <a:lstStyle>
            <a:lvl1pPr marL="0" indent="0" algn="l">
              <a:spcBef>
                <a:spcPts val="2400"/>
              </a:spcBef>
              <a:spcAft>
                <a:spcPts val="600"/>
              </a:spcAft>
              <a:buNone/>
              <a:defRPr sz="1400" b="1">
                <a:solidFill>
                  <a:schemeClr val="accent4"/>
                </a:solidFill>
              </a:defRPr>
            </a:lvl1pPr>
            <a:lvl2pPr marL="0" indent="0" algn="l">
              <a:spcBef>
                <a:spcPts val="0"/>
              </a:spcBef>
              <a:spcAft>
                <a:spcPts val="600"/>
              </a:spcAft>
              <a:buNone/>
              <a:defRPr sz="1100" b="0">
                <a:solidFill>
                  <a:schemeClr val="tx1"/>
                </a:solidFill>
              </a:defRPr>
            </a:lvl2pPr>
            <a:lvl3pPr marL="0" indent="0" algn="l">
              <a:spcBef>
                <a:spcPts val="0"/>
              </a:spcBef>
              <a:spcAft>
                <a:spcPts val="600"/>
              </a:spcAft>
              <a:buNone/>
              <a:defRPr lang="en-US" sz="1100" b="1" kern="1200" spc="0" baseline="0" dirty="0">
                <a:solidFill>
                  <a:schemeClr val="accent4"/>
                </a:solidFill>
                <a:latin typeface="+mn-lt"/>
                <a:ea typeface="+mn-ea"/>
                <a:cs typeface="+mn-cs"/>
              </a:defRPr>
            </a:lvl3pPr>
            <a:lvl4pPr marL="0" indent="0" algn="l">
              <a:buNone/>
              <a:defRPr sz="1050" b="0">
                <a:solidFill>
                  <a:schemeClr val="tx1"/>
                </a:solidFill>
              </a:defRPr>
            </a:lvl4pPr>
            <a:lvl5pPr marL="0" indent="0" algn="l">
              <a:buNone/>
              <a:defRPr sz="1050" b="0">
                <a:solidFill>
                  <a:schemeClr val="tx1"/>
                </a:solidFill>
              </a:defRPr>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284" name="Title 1">
            <a:extLst>
              <a:ext uri="{FF2B5EF4-FFF2-40B4-BE49-F238E27FC236}">
                <a16:creationId xmlns:a16="http://schemas.microsoft.com/office/drawing/2014/main" id="{98B5C811-EA6E-4397-A45C-C444B882F931}"/>
              </a:ext>
            </a:extLst>
          </p:cNvPr>
          <p:cNvSpPr>
            <a:spLocks noGrp="1"/>
          </p:cNvSpPr>
          <p:nvPr>
            <p:ph type="title"/>
          </p:nvPr>
        </p:nvSpPr>
        <p:spPr>
          <a:xfrm>
            <a:off x="588262" y="1067356"/>
            <a:ext cx="2994910" cy="369332"/>
          </a:xfrm>
        </p:spPr>
        <p:txBody>
          <a:bodyPr/>
          <a:lstStyle>
            <a:lvl1pPr>
              <a:defRPr lang="en-US" sz="2400" kern="1200" dirty="0">
                <a:solidFill>
                  <a:srgbClr val="50E6FF"/>
                </a:solidFill>
                <a:latin typeface="Segoe UI Semibold"/>
                <a:ea typeface="+mn-ea"/>
                <a:cs typeface="Segoe UI" panose="020B0502040204020203" pitchFamily="34" charset="0"/>
              </a:defRPr>
            </a:lvl1pPr>
          </a:lstStyle>
          <a:p>
            <a:pPr marL="0" lvl="0" algn="l" defTabSz="932742" rtl="0" eaLnBrk="1" latinLnBrk="0" hangingPunct="1">
              <a:spcBef>
                <a:spcPts val="3000"/>
              </a:spcBef>
              <a:spcAft>
                <a:spcPts val="600"/>
              </a:spcAft>
              <a:buSzPct val="90000"/>
            </a:pPr>
            <a:r>
              <a:rPr lang="en-US"/>
              <a:t>Click to edit Master</a:t>
            </a:r>
          </a:p>
        </p:txBody>
      </p:sp>
    </p:spTree>
    <p:extLst>
      <p:ext uri="{BB962C8B-B14F-4D97-AF65-F5344CB8AC3E}">
        <p14:creationId xmlns:p14="http://schemas.microsoft.com/office/powerpoint/2010/main" val="1714347915"/>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152">
          <p15:clr>
            <a:srgbClr val="5ACBF0"/>
          </p15:clr>
        </p15:guide>
        <p15:guide id="30" orient="horz" pos="288">
          <p15:clr>
            <a:srgbClr val="5ACBF0"/>
          </p15:clr>
        </p15:guide>
        <p15:guide id="32" pos="4920">
          <p15:clr>
            <a:srgbClr val="FBAE4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sp>
        <p:nvSpPr>
          <p:cNvPr id="6" name="Text Placeholder 3">
            <a:extLst>
              <a:ext uri="{FF2B5EF4-FFF2-40B4-BE49-F238E27FC236}">
                <a16:creationId xmlns:a16="http://schemas.microsoft.com/office/drawing/2014/main" id="{3B88BF80-8C8B-44AB-B183-E3E9AE2EC1AB}"/>
              </a:ext>
            </a:extLst>
          </p:cNvPr>
          <p:cNvSpPr>
            <a:spLocks noGrp="1"/>
          </p:cNvSpPr>
          <p:nvPr>
            <p:ph type="body" sz="quarter" idx="12"/>
          </p:nvPr>
        </p:nvSpPr>
        <p:spPr>
          <a:xfrm>
            <a:off x="3977578" y="3059482"/>
            <a:ext cx="2286000" cy="1501950"/>
          </a:xfrm>
        </p:spPr>
        <p:txBody>
          <a:bodyPr/>
          <a:lstStyle>
            <a:lvl1pPr marL="0" indent="0" algn="ctr">
              <a:spcBef>
                <a:spcPts val="2400"/>
              </a:spcBef>
              <a:spcAft>
                <a:spcPts val="600"/>
              </a:spcAft>
              <a:buNone/>
              <a:defRPr sz="1600" b="1">
                <a:solidFill>
                  <a:schemeClr val="accent1">
                    <a:lumMod val="60000"/>
                    <a:lumOff val="40000"/>
                  </a:schemeClr>
                </a:solidFill>
              </a:defRPr>
            </a:lvl1pPr>
            <a:lvl2pPr marL="0" indent="0" algn="ctr">
              <a:spcBef>
                <a:spcPts val="0"/>
              </a:spcBef>
              <a:spcAft>
                <a:spcPts val="600"/>
              </a:spcAft>
              <a:buNone/>
              <a:defRPr sz="1600" b="0">
                <a:solidFill>
                  <a:schemeClr val="tx1"/>
                </a:solidFill>
              </a:defRPr>
            </a:lvl2pPr>
            <a:lvl3pPr marL="0" indent="0" algn="ctr">
              <a:buNone/>
              <a:defRPr sz="1100" b="0">
                <a:solidFill>
                  <a:schemeClr val="tx1"/>
                </a:solidFill>
              </a:defRPr>
            </a:lvl3pPr>
            <a:lvl4pPr marL="0" indent="0" algn="ctr">
              <a:buNone/>
              <a:defRPr sz="1100" b="0">
                <a:solidFill>
                  <a:schemeClr val="tx1"/>
                </a:solidFill>
              </a:defRPr>
            </a:lvl4pPr>
            <a:lvl5pPr marL="0" indent="0" algn="ctr">
              <a:buNone/>
              <a:defRPr sz="1100" b="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3">
            <a:extLst>
              <a:ext uri="{FF2B5EF4-FFF2-40B4-BE49-F238E27FC236}">
                <a16:creationId xmlns:a16="http://schemas.microsoft.com/office/drawing/2014/main" id="{075E19A9-256E-44AE-B457-98E9B4C60916}"/>
              </a:ext>
            </a:extLst>
          </p:cNvPr>
          <p:cNvSpPr>
            <a:spLocks noGrp="1"/>
          </p:cNvSpPr>
          <p:nvPr>
            <p:ph type="body" sz="quarter" idx="13"/>
          </p:nvPr>
        </p:nvSpPr>
        <p:spPr>
          <a:xfrm>
            <a:off x="6644927" y="3059482"/>
            <a:ext cx="2286000" cy="1501950"/>
          </a:xfrm>
        </p:spPr>
        <p:txBody>
          <a:bodyPr/>
          <a:lstStyle>
            <a:lvl1pPr marL="0" indent="0" algn="ctr">
              <a:spcBef>
                <a:spcPts val="2400"/>
              </a:spcBef>
              <a:spcAft>
                <a:spcPts val="600"/>
              </a:spcAft>
              <a:buNone/>
              <a:defRPr sz="1600" b="1">
                <a:solidFill>
                  <a:schemeClr val="accent1">
                    <a:lumMod val="60000"/>
                    <a:lumOff val="40000"/>
                  </a:schemeClr>
                </a:solidFill>
              </a:defRPr>
            </a:lvl1pPr>
            <a:lvl2pPr marL="0" indent="0" algn="ctr">
              <a:spcBef>
                <a:spcPts val="0"/>
              </a:spcBef>
              <a:spcAft>
                <a:spcPts val="600"/>
              </a:spcAft>
              <a:buNone/>
              <a:defRPr sz="1600" b="0">
                <a:solidFill>
                  <a:schemeClr val="tx1"/>
                </a:solidFill>
              </a:defRPr>
            </a:lvl2pPr>
            <a:lvl3pPr marL="0" indent="0" algn="ctr">
              <a:buNone/>
              <a:defRPr sz="1100" b="0">
                <a:solidFill>
                  <a:schemeClr val="tx1"/>
                </a:solidFill>
              </a:defRPr>
            </a:lvl3pPr>
            <a:lvl4pPr marL="0" indent="0" algn="ctr">
              <a:buNone/>
              <a:defRPr sz="1100" b="0">
                <a:solidFill>
                  <a:schemeClr val="tx1"/>
                </a:solidFill>
              </a:defRPr>
            </a:lvl4pPr>
            <a:lvl5pPr marL="0" indent="0" algn="ctr">
              <a:buNone/>
              <a:defRPr sz="1100" b="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3">
            <a:extLst>
              <a:ext uri="{FF2B5EF4-FFF2-40B4-BE49-F238E27FC236}">
                <a16:creationId xmlns:a16="http://schemas.microsoft.com/office/drawing/2014/main" id="{F4341E57-E30B-408B-BA15-50064134DD44}"/>
              </a:ext>
            </a:extLst>
          </p:cNvPr>
          <p:cNvSpPr>
            <a:spLocks noGrp="1"/>
          </p:cNvSpPr>
          <p:nvPr>
            <p:ph type="body" sz="quarter" idx="14"/>
          </p:nvPr>
        </p:nvSpPr>
        <p:spPr>
          <a:xfrm>
            <a:off x="9312275" y="3059482"/>
            <a:ext cx="2286000" cy="1501950"/>
          </a:xfrm>
        </p:spPr>
        <p:txBody>
          <a:bodyPr/>
          <a:lstStyle>
            <a:lvl1pPr marL="0" indent="0" algn="ctr">
              <a:spcBef>
                <a:spcPts val="2400"/>
              </a:spcBef>
              <a:spcAft>
                <a:spcPts val="600"/>
              </a:spcAft>
              <a:buNone/>
              <a:defRPr sz="1600" b="1">
                <a:solidFill>
                  <a:schemeClr val="accent1">
                    <a:lumMod val="60000"/>
                    <a:lumOff val="40000"/>
                  </a:schemeClr>
                </a:solidFill>
              </a:defRPr>
            </a:lvl1pPr>
            <a:lvl2pPr marL="0" indent="0" algn="ctr">
              <a:spcBef>
                <a:spcPts val="0"/>
              </a:spcBef>
              <a:spcAft>
                <a:spcPts val="600"/>
              </a:spcAft>
              <a:buNone/>
              <a:defRPr sz="1600" b="0">
                <a:solidFill>
                  <a:schemeClr val="tx1"/>
                </a:solidFill>
              </a:defRPr>
            </a:lvl2pPr>
            <a:lvl3pPr marL="0" indent="0" algn="ctr">
              <a:buNone/>
              <a:defRPr sz="1100" b="0">
                <a:solidFill>
                  <a:schemeClr val="tx1"/>
                </a:solidFill>
              </a:defRPr>
            </a:lvl3pPr>
            <a:lvl4pPr marL="0" indent="0" algn="ctr">
              <a:buNone/>
              <a:defRPr sz="1100" b="0">
                <a:solidFill>
                  <a:schemeClr val="tx1"/>
                </a:solidFill>
              </a:defRPr>
            </a:lvl4pPr>
            <a:lvl5pPr marL="0" indent="0" algn="ctr">
              <a:buNone/>
              <a:defRPr sz="1100" b="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3">
            <a:extLst>
              <a:ext uri="{FF2B5EF4-FFF2-40B4-BE49-F238E27FC236}">
                <a16:creationId xmlns:a16="http://schemas.microsoft.com/office/drawing/2014/main" id="{C6767148-5290-423D-8116-ABBA9EACF9C1}"/>
              </a:ext>
            </a:extLst>
          </p:cNvPr>
          <p:cNvSpPr>
            <a:spLocks noGrp="1"/>
          </p:cNvSpPr>
          <p:nvPr>
            <p:ph type="body" sz="quarter" idx="10"/>
          </p:nvPr>
        </p:nvSpPr>
        <p:spPr>
          <a:xfrm>
            <a:off x="593725" y="1836738"/>
            <a:ext cx="2416175" cy="1468094"/>
          </a:xfrm>
        </p:spPr>
        <p:txBody>
          <a:bodyPr/>
          <a:lstStyle>
            <a:lvl1pPr marL="0" indent="0">
              <a:spcBef>
                <a:spcPts val="600"/>
              </a:spcBef>
              <a:spcAft>
                <a:spcPts val="600"/>
              </a:spcAft>
              <a:buNone/>
              <a:defRPr sz="1400">
                <a:solidFill>
                  <a:schemeClr val="tx1"/>
                </a:solidFill>
              </a:defRPr>
            </a:lvl1pPr>
            <a:lvl2pPr marL="0" indent="0">
              <a:spcBef>
                <a:spcPts val="600"/>
              </a:spcBef>
              <a:spcAft>
                <a:spcPts val="600"/>
              </a:spcAft>
              <a:buNone/>
              <a:defRPr sz="1600" b="0">
                <a:solidFill>
                  <a:schemeClr val="accent1">
                    <a:lumMod val="60000"/>
                    <a:lumOff val="40000"/>
                  </a:schemeClr>
                </a:solidFill>
                <a:latin typeface="+mj-lt"/>
              </a:defRPr>
            </a:lvl2pPr>
            <a:lvl3pPr marL="0" indent="0">
              <a:buNone/>
              <a:defRPr sz="1400"/>
            </a:lvl3pPr>
            <a:lvl4pPr marL="0" indent="0">
              <a:buNone/>
              <a:defRPr sz="1400"/>
            </a:lvl4pPr>
            <a:lvl5pPr marL="0" inden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1">
            <a:extLst>
              <a:ext uri="{FF2B5EF4-FFF2-40B4-BE49-F238E27FC236}">
                <a16:creationId xmlns:a16="http://schemas.microsoft.com/office/drawing/2014/main" id="{3F6F298A-48A8-4580-B0AA-F99ADC0552B3}"/>
              </a:ext>
            </a:extLst>
          </p:cNvPr>
          <p:cNvSpPr>
            <a:spLocks noGrp="1"/>
          </p:cNvSpPr>
          <p:nvPr>
            <p:ph type="title"/>
          </p:nvPr>
        </p:nvSpPr>
        <p:spPr>
          <a:xfrm>
            <a:off x="588262" y="1067356"/>
            <a:ext cx="2994910" cy="369332"/>
          </a:xfrm>
        </p:spPr>
        <p:txBody>
          <a:bodyPr/>
          <a:lstStyle>
            <a:lvl1pPr>
              <a:defRPr lang="en-US" sz="2400" kern="1200" dirty="0">
                <a:solidFill>
                  <a:srgbClr val="50E6FF"/>
                </a:solidFill>
                <a:latin typeface="Segoe UI Semibold"/>
                <a:ea typeface="+mn-ea"/>
                <a:cs typeface="Segoe UI" panose="020B0502040204020203" pitchFamily="34" charset="0"/>
              </a:defRPr>
            </a:lvl1pPr>
          </a:lstStyle>
          <a:p>
            <a:pPr marL="0" lvl="0" algn="l" defTabSz="932742" rtl="0" eaLnBrk="1" latinLnBrk="0" hangingPunct="1">
              <a:spcBef>
                <a:spcPts val="3000"/>
              </a:spcBef>
              <a:spcAft>
                <a:spcPts val="600"/>
              </a:spcAft>
              <a:buSzPct val="90000"/>
            </a:pPr>
            <a:r>
              <a:rPr lang="en-US"/>
              <a:t>Click to edit Master</a:t>
            </a:r>
          </a:p>
        </p:txBody>
      </p:sp>
    </p:spTree>
    <p:extLst>
      <p:ext uri="{BB962C8B-B14F-4D97-AF65-F5344CB8AC3E}">
        <p14:creationId xmlns:p14="http://schemas.microsoft.com/office/powerpoint/2010/main" val="423600662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152">
          <p15:clr>
            <a:srgbClr val="5ACBF0"/>
          </p15:clr>
        </p15:guide>
        <p15:guide id="30" orient="horz" pos="288">
          <p15:clr>
            <a:srgbClr val="5ACBF0"/>
          </p15:clr>
        </p15:guide>
        <p15:guide id="31">
          <p15:clr>
            <a:srgbClr val="FBAE40"/>
          </p15:clr>
        </p15:guide>
        <p15:guide id="32" pos="1896">
          <p15:clr>
            <a:srgbClr val="FBAE4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5_Blank">
    <p:spTree>
      <p:nvGrpSpPr>
        <p:cNvPr id="1" name=""/>
        <p:cNvGrpSpPr/>
        <p:nvPr/>
      </p:nvGrpSpPr>
      <p:grpSpPr>
        <a:xfrm>
          <a:off x="0" y="0"/>
          <a:ext cx="0" cy="0"/>
          <a:chOff x="0" y="0"/>
          <a:chExt cx="0" cy="0"/>
        </a:xfrm>
      </p:grpSpPr>
      <p:sp>
        <p:nvSpPr>
          <p:cNvPr id="6" name="Text Placeholder 3">
            <a:extLst>
              <a:ext uri="{FF2B5EF4-FFF2-40B4-BE49-F238E27FC236}">
                <a16:creationId xmlns:a16="http://schemas.microsoft.com/office/drawing/2014/main" id="{3B88BF80-8C8B-44AB-B183-E3E9AE2EC1AB}"/>
              </a:ext>
            </a:extLst>
          </p:cNvPr>
          <p:cNvSpPr>
            <a:spLocks noGrp="1"/>
          </p:cNvSpPr>
          <p:nvPr>
            <p:ph type="body" sz="quarter" idx="12"/>
          </p:nvPr>
        </p:nvSpPr>
        <p:spPr>
          <a:xfrm>
            <a:off x="3977578" y="4529518"/>
            <a:ext cx="2286000" cy="1501950"/>
          </a:xfrm>
        </p:spPr>
        <p:txBody>
          <a:bodyPr/>
          <a:lstStyle>
            <a:lvl1pPr marL="0" indent="0" algn="ctr">
              <a:spcBef>
                <a:spcPts val="2400"/>
              </a:spcBef>
              <a:spcAft>
                <a:spcPts val="600"/>
              </a:spcAft>
              <a:buNone/>
              <a:defRPr sz="1600" b="1">
                <a:solidFill>
                  <a:schemeClr val="accent1">
                    <a:lumMod val="60000"/>
                    <a:lumOff val="40000"/>
                  </a:schemeClr>
                </a:solidFill>
              </a:defRPr>
            </a:lvl1pPr>
            <a:lvl2pPr marL="0" indent="0" algn="ctr">
              <a:spcBef>
                <a:spcPts val="0"/>
              </a:spcBef>
              <a:spcAft>
                <a:spcPts val="600"/>
              </a:spcAft>
              <a:buNone/>
              <a:defRPr sz="1600" b="0">
                <a:solidFill>
                  <a:schemeClr val="tx1"/>
                </a:solidFill>
              </a:defRPr>
            </a:lvl2pPr>
            <a:lvl3pPr marL="0" indent="0" algn="ctr">
              <a:buNone/>
              <a:defRPr sz="1100" b="0">
                <a:solidFill>
                  <a:schemeClr val="tx1"/>
                </a:solidFill>
              </a:defRPr>
            </a:lvl3pPr>
            <a:lvl4pPr marL="0" indent="0" algn="ctr">
              <a:buNone/>
              <a:defRPr sz="1100" b="0">
                <a:solidFill>
                  <a:schemeClr val="tx1"/>
                </a:solidFill>
              </a:defRPr>
            </a:lvl4pPr>
            <a:lvl5pPr marL="0" indent="0" algn="ctr">
              <a:buNone/>
              <a:defRPr sz="1100" b="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3">
            <a:extLst>
              <a:ext uri="{FF2B5EF4-FFF2-40B4-BE49-F238E27FC236}">
                <a16:creationId xmlns:a16="http://schemas.microsoft.com/office/drawing/2014/main" id="{075E19A9-256E-44AE-B457-98E9B4C60916}"/>
              </a:ext>
            </a:extLst>
          </p:cNvPr>
          <p:cNvSpPr>
            <a:spLocks noGrp="1"/>
          </p:cNvSpPr>
          <p:nvPr>
            <p:ph type="body" sz="quarter" idx="13"/>
          </p:nvPr>
        </p:nvSpPr>
        <p:spPr>
          <a:xfrm>
            <a:off x="6644927" y="4529518"/>
            <a:ext cx="2286000" cy="1501950"/>
          </a:xfrm>
        </p:spPr>
        <p:txBody>
          <a:bodyPr/>
          <a:lstStyle>
            <a:lvl1pPr marL="0" indent="0" algn="ctr">
              <a:spcBef>
                <a:spcPts val="2400"/>
              </a:spcBef>
              <a:spcAft>
                <a:spcPts val="600"/>
              </a:spcAft>
              <a:buNone/>
              <a:defRPr sz="1600" b="1">
                <a:solidFill>
                  <a:schemeClr val="accent1">
                    <a:lumMod val="60000"/>
                    <a:lumOff val="40000"/>
                  </a:schemeClr>
                </a:solidFill>
              </a:defRPr>
            </a:lvl1pPr>
            <a:lvl2pPr marL="0" indent="0" algn="ctr">
              <a:spcBef>
                <a:spcPts val="0"/>
              </a:spcBef>
              <a:spcAft>
                <a:spcPts val="600"/>
              </a:spcAft>
              <a:buNone/>
              <a:defRPr sz="1600" b="0">
                <a:solidFill>
                  <a:schemeClr val="tx1"/>
                </a:solidFill>
              </a:defRPr>
            </a:lvl2pPr>
            <a:lvl3pPr marL="0" indent="0" algn="ctr">
              <a:buNone/>
              <a:defRPr sz="1100" b="0">
                <a:solidFill>
                  <a:schemeClr val="tx1"/>
                </a:solidFill>
              </a:defRPr>
            </a:lvl3pPr>
            <a:lvl4pPr marL="0" indent="0" algn="ctr">
              <a:buNone/>
              <a:defRPr sz="1100" b="0">
                <a:solidFill>
                  <a:schemeClr val="tx1"/>
                </a:solidFill>
              </a:defRPr>
            </a:lvl4pPr>
            <a:lvl5pPr marL="0" indent="0" algn="ctr">
              <a:buNone/>
              <a:defRPr sz="1100" b="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3">
            <a:extLst>
              <a:ext uri="{FF2B5EF4-FFF2-40B4-BE49-F238E27FC236}">
                <a16:creationId xmlns:a16="http://schemas.microsoft.com/office/drawing/2014/main" id="{F4341E57-E30B-408B-BA15-50064134DD44}"/>
              </a:ext>
            </a:extLst>
          </p:cNvPr>
          <p:cNvSpPr>
            <a:spLocks noGrp="1"/>
          </p:cNvSpPr>
          <p:nvPr>
            <p:ph type="body" sz="quarter" idx="14"/>
          </p:nvPr>
        </p:nvSpPr>
        <p:spPr>
          <a:xfrm>
            <a:off x="9312275" y="4529518"/>
            <a:ext cx="2286000" cy="1501950"/>
          </a:xfrm>
        </p:spPr>
        <p:txBody>
          <a:bodyPr/>
          <a:lstStyle>
            <a:lvl1pPr marL="0" indent="0" algn="ctr">
              <a:spcBef>
                <a:spcPts val="2400"/>
              </a:spcBef>
              <a:spcAft>
                <a:spcPts val="600"/>
              </a:spcAft>
              <a:buNone/>
              <a:defRPr sz="1600" b="1">
                <a:solidFill>
                  <a:schemeClr val="accent1">
                    <a:lumMod val="60000"/>
                    <a:lumOff val="40000"/>
                  </a:schemeClr>
                </a:solidFill>
              </a:defRPr>
            </a:lvl1pPr>
            <a:lvl2pPr marL="0" indent="0" algn="ctr">
              <a:spcBef>
                <a:spcPts val="0"/>
              </a:spcBef>
              <a:spcAft>
                <a:spcPts val="600"/>
              </a:spcAft>
              <a:buNone/>
              <a:defRPr sz="1600" b="0">
                <a:solidFill>
                  <a:schemeClr val="tx1"/>
                </a:solidFill>
              </a:defRPr>
            </a:lvl2pPr>
            <a:lvl3pPr marL="0" indent="0" algn="ctr">
              <a:buNone/>
              <a:defRPr sz="1100" b="0">
                <a:solidFill>
                  <a:schemeClr val="tx1"/>
                </a:solidFill>
              </a:defRPr>
            </a:lvl3pPr>
            <a:lvl4pPr marL="0" indent="0" algn="ctr">
              <a:buNone/>
              <a:defRPr sz="1100" b="0">
                <a:solidFill>
                  <a:schemeClr val="tx1"/>
                </a:solidFill>
              </a:defRPr>
            </a:lvl4pPr>
            <a:lvl5pPr marL="0" indent="0" algn="ctr">
              <a:buNone/>
              <a:defRPr sz="1100" b="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3">
            <a:extLst>
              <a:ext uri="{FF2B5EF4-FFF2-40B4-BE49-F238E27FC236}">
                <a16:creationId xmlns:a16="http://schemas.microsoft.com/office/drawing/2014/main" id="{042EF981-BE1B-4773-B529-023F046D3BAD}"/>
              </a:ext>
            </a:extLst>
          </p:cNvPr>
          <p:cNvSpPr>
            <a:spLocks noGrp="1"/>
          </p:cNvSpPr>
          <p:nvPr>
            <p:ph type="body" sz="quarter" idx="11"/>
          </p:nvPr>
        </p:nvSpPr>
        <p:spPr>
          <a:xfrm>
            <a:off x="4376372" y="457200"/>
            <a:ext cx="6949440" cy="369332"/>
          </a:xfrm>
        </p:spPr>
        <p:txBody>
          <a:bodyPr/>
          <a:lstStyle>
            <a:lvl1pPr marL="0" indent="0" algn="ctr">
              <a:spcBef>
                <a:spcPts val="600"/>
              </a:spcBef>
              <a:spcAft>
                <a:spcPts val="600"/>
              </a:spcAft>
              <a:buNone/>
              <a:defRPr sz="2400">
                <a:solidFill>
                  <a:schemeClr val="tx1"/>
                </a:solidFill>
              </a:defRPr>
            </a:lvl1pPr>
            <a:lvl2pPr marL="0" indent="0">
              <a:spcBef>
                <a:spcPts val="600"/>
              </a:spcBef>
              <a:spcAft>
                <a:spcPts val="600"/>
              </a:spcAft>
              <a:buNone/>
              <a:defRPr sz="1600" b="1">
                <a:solidFill>
                  <a:schemeClr val="accent2"/>
                </a:solidFill>
              </a:defRPr>
            </a:lvl2pPr>
            <a:lvl3pPr marL="0" indent="0">
              <a:buNone/>
              <a:defRPr sz="1400"/>
            </a:lvl3pPr>
            <a:lvl4pPr marL="0" indent="0">
              <a:buNone/>
              <a:defRPr sz="1400"/>
            </a:lvl4pPr>
            <a:lvl5pPr marL="0" indent="0">
              <a:buNone/>
              <a:defRPr sz="1400"/>
            </a:lvl5pPr>
          </a:lstStyle>
          <a:p>
            <a:pPr lvl="0"/>
            <a:r>
              <a:rPr lang="en-US"/>
              <a:t>Click to edit Master text styles</a:t>
            </a:r>
          </a:p>
        </p:txBody>
      </p:sp>
      <p:sp>
        <p:nvSpPr>
          <p:cNvPr id="10" name="Text Placeholder 3">
            <a:extLst>
              <a:ext uri="{FF2B5EF4-FFF2-40B4-BE49-F238E27FC236}">
                <a16:creationId xmlns:a16="http://schemas.microsoft.com/office/drawing/2014/main" id="{FEE338B4-AD0B-4540-A01E-DF9989587D59}"/>
              </a:ext>
            </a:extLst>
          </p:cNvPr>
          <p:cNvSpPr>
            <a:spLocks noGrp="1"/>
          </p:cNvSpPr>
          <p:nvPr>
            <p:ph type="body" sz="quarter" idx="15"/>
          </p:nvPr>
        </p:nvSpPr>
        <p:spPr>
          <a:xfrm>
            <a:off x="4358926" y="826532"/>
            <a:ext cx="6949439" cy="276999"/>
          </a:xfrm>
        </p:spPr>
        <p:txBody>
          <a:bodyPr/>
          <a:lstStyle>
            <a:lvl1pPr marL="0" indent="0" algn="ctr">
              <a:spcBef>
                <a:spcPts val="2400"/>
              </a:spcBef>
              <a:spcAft>
                <a:spcPts val="600"/>
              </a:spcAft>
              <a:buNone/>
              <a:defRPr sz="1800" b="0">
                <a:solidFill>
                  <a:schemeClr val="accent2"/>
                </a:solidFill>
              </a:defRPr>
            </a:lvl1pPr>
            <a:lvl2pPr marL="0" indent="0" algn="ctr">
              <a:spcBef>
                <a:spcPts val="0"/>
              </a:spcBef>
              <a:spcAft>
                <a:spcPts val="600"/>
              </a:spcAft>
              <a:buNone/>
              <a:defRPr sz="1600" b="0">
                <a:solidFill>
                  <a:schemeClr val="tx1"/>
                </a:solidFill>
              </a:defRPr>
            </a:lvl2pPr>
            <a:lvl3pPr marL="0" indent="0" algn="ctr">
              <a:buNone/>
              <a:defRPr sz="1100" b="0">
                <a:solidFill>
                  <a:schemeClr val="tx1"/>
                </a:solidFill>
              </a:defRPr>
            </a:lvl3pPr>
            <a:lvl4pPr marL="0" indent="0" algn="ctr">
              <a:buNone/>
              <a:defRPr sz="1100" b="0">
                <a:solidFill>
                  <a:schemeClr val="tx1"/>
                </a:solidFill>
              </a:defRPr>
            </a:lvl4pPr>
            <a:lvl5pPr marL="0" indent="0" algn="ctr">
              <a:buNone/>
              <a:defRPr sz="1100" b="0">
                <a:solidFill>
                  <a:schemeClr val="tx1"/>
                </a:solidFill>
              </a:defRPr>
            </a:lvl5pPr>
          </a:lstStyle>
          <a:p>
            <a:pPr lvl="0"/>
            <a:r>
              <a:rPr lang="en-US"/>
              <a:t>Click to edit Master text styles</a:t>
            </a:r>
          </a:p>
        </p:txBody>
      </p:sp>
      <p:sp>
        <p:nvSpPr>
          <p:cNvPr id="11" name="Text Placeholder 3">
            <a:extLst>
              <a:ext uri="{FF2B5EF4-FFF2-40B4-BE49-F238E27FC236}">
                <a16:creationId xmlns:a16="http://schemas.microsoft.com/office/drawing/2014/main" id="{F958D691-50A2-4480-83A0-080DED8D0A40}"/>
              </a:ext>
            </a:extLst>
          </p:cNvPr>
          <p:cNvSpPr>
            <a:spLocks noGrp="1"/>
          </p:cNvSpPr>
          <p:nvPr>
            <p:ph type="body" sz="quarter" idx="10"/>
          </p:nvPr>
        </p:nvSpPr>
        <p:spPr>
          <a:xfrm>
            <a:off x="593725" y="1836738"/>
            <a:ext cx="2416175" cy="1468094"/>
          </a:xfrm>
        </p:spPr>
        <p:txBody>
          <a:bodyPr/>
          <a:lstStyle>
            <a:lvl1pPr marL="0" indent="0">
              <a:spcBef>
                <a:spcPts val="600"/>
              </a:spcBef>
              <a:spcAft>
                <a:spcPts val="600"/>
              </a:spcAft>
              <a:buNone/>
              <a:defRPr sz="1400">
                <a:solidFill>
                  <a:schemeClr val="tx1"/>
                </a:solidFill>
              </a:defRPr>
            </a:lvl1pPr>
            <a:lvl2pPr marL="0" indent="0">
              <a:spcBef>
                <a:spcPts val="600"/>
              </a:spcBef>
              <a:spcAft>
                <a:spcPts val="600"/>
              </a:spcAft>
              <a:buNone/>
              <a:defRPr sz="1600" b="0">
                <a:solidFill>
                  <a:schemeClr val="accent1">
                    <a:lumMod val="60000"/>
                    <a:lumOff val="40000"/>
                  </a:schemeClr>
                </a:solidFill>
                <a:latin typeface="+mj-lt"/>
              </a:defRPr>
            </a:lvl2pPr>
            <a:lvl3pPr marL="0" indent="0">
              <a:buNone/>
              <a:defRPr sz="1400"/>
            </a:lvl3pPr>
            <a:lvl4pPr marL="0" indent="0">
              <a:buNone/>
              <a:defRPr sz="1400"/>
            </a:lvl4pPr>
            <a:lvl5pPr marL="0" inden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itle 1">
            <a:extLst>
              <a:ext uri="{FF2B5EF4-FFF2-40B4-BE49-F238E27FC236}">
                <a16:creationId xmlns:a16="http://schemas.microsoft.com/office/drawing/2014/main" id="{78EAF8C5-B27E-420A-85E7-6FD1CDB281FE}"/>
              </a:ext>
            </a:extLst>
          </p:cNvPr>
          <p:cNvSpPr>
            <a:spLocks noGrp="1"/>
          </p:cNvSpPr>
          <p:nvPr>
            <p:ph type="title"/>
          </p:nvPr>
        </p:nvSpPr>
        <p:spPr>
          <a:xfrm>
            <a:off x="588262" y="1067356"/>
            <a:ext cx="2994910" cy="369332"/>
          </a:xfrm>
        </p:spPr>
        <p:txBody>
          <a:bodyPr/>
          <a:lstStyle>
            <a:lvl1pPr>
              <a:defRPr lang="en-US" sz="2400" kern="1200" dirty="0">
                <a:solidFill>
                  <a:srgbClr val="50E6FF"/>
                </a:solidFill>
                <a:latin typeface="Segoe UI Semibold"/>
                <a:ea typeface="+mn-ea"/>
                <a:cs typeface="Segoe UI" panose="020B0502040204020203" pitchFamily="34" charset="0"/>
              </a:defRPr>
            </a:lvl1pPr>
          </a:lstStyle>
          <a:p>
            <a:pPr marL="0" lvl="0" algn="l" defTabSz="932742" rtl="0" eaLnBrk="1" latinLnBrk="0" hangingPunct="1">
              <a:spcBef>
                <a:spcPts val="3000"/>
              </a:spcBef>
              <a:spcAft>
                <a:spcPts val="600"/>
              </a:spcAft>
              <a:buSzPct val="90000"/>
            </a:pPr>
            <a:r>
              <a:rPr lang="en-US"/>
              <a:t>Click to edit Master</a:t>
            </a:r>
          </a:p>
        </p:txBody>
      </p:sp>
    </p:spTree>
    <p:extLst>
      <p:ext uri="{BB962C8B-B14F-4D97-AF65-F5344CB8AC3E}">
        <p14:creationId xmlns:p14="http://schemas.microsoft.com/office/powerpoint/2010/main" val="2592711311"/>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152">
          <p15:clr>
            <a:srgbClr val="5ACBF0"/>
          </p15:clr>
        </p15:guide>
        <p15:guide id="30" orient="horz" pos="288">
          <p15:clr>
            <a:srgbClr val="5ACBF0"/>
          </p15:clr>
        </p15:guide>
        <p15:guide id="32" pos="1896">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EE9C9A30-AF21-4061-AAF7-F1550C0E2120}"/>
              </a:ext>
            </a:extLst>
          </p:cNvPr>
          <p:cNvSpPr>
            <a:spLocks noGrp="1"/>
          </p:cNvSpPr>
          <p:nvPr>
            <p:ph type="pic" sz="quarter" idx="10"/>
          </p:nvPr>
        </p:nvSpPr>
        <p:spPr>
          <a:xfrm>
            <a:off x="1" y="-3821"/>
            <a:ext cx="6095999" cy="700320"/>
          </a:xfrm>
        </p:spPr>
        <p:txBody>
          <a:bodyPr/>
          <a:lstStyle/>
          <a:p>
            <a:endParaRPr lang="en-US"/>
          </a:p>
        </p:txBody>
      </p:sp>
      <p:sp>
        <p:nvSpPr>
          <p:cNvPr id="9" name="Text Placeholder 8">
            <a:extLst>
              <a:ext uri="{FF2B5EF4-FFF2-40B4-BE49-F238E27FC236}">
                <a16:creationId xmlns:a16="http://schemas.microsoft.com/office/drawing/2014/main" id="{852BF53E-A85C-4215-A542-5CFED282A83B}"/>
              </a:ext>
            </a:extLst>
          </p:cNvPr>
          <p:cNvSpPr>
            <a:spLocks noGrp="1"/>
          </p:cNvSpPr>
          <p:nvPr>
            <p:ph type="body" sz="quarter" idx="11"/>
          </p:nvPr>
        </p:nvSpPr>
        <p:spPr>
          <a:xfrm>
            <a:off x="6334937" y="2045659"/>
            <a:ext cx="4763234" cy="1428083"/>
          </a:xfrm>
        </p:spPr>
        <p:txBody>
          <a:bodyPr/>
          <a:lstStyle>
            <a:lvl1pPr marL="0" indent="0">
              <a:lnSpc>
                <a:spcPct val="100000"/>
              </a:lnSpc>
              <a:buNone/>
              <a:defRPr lang="en-US" sz="1600" b="1" kern="1200" dirty="0" smtClean="0">
                <a:ln w="3175">
                  <a:noFill/>
                </a:ln>
                <a:solidFill>
                  <a:srgbClr val="0078D7"/>
                </a:solidFill>
                <a:latin typeface="Segoe UI Semibold" charset="0"/>
                <a:ea typeface="+mn-ea"/>
                <a:cs typeface="Segoe UI Semibold" charset="0"/>
              </a:defRPr>
            </a:lvl1pPr>
            <a:lvl2pPr marL="287283" indent="-285695">
              <a:lnSpc>
                <a:spcPct val="100000"/>
              </a:lnSpc>
              <a:buClr>
                <a:schemeClr val="tx2"/>
              </a:buClr>
              <a:buFont typeface="Arial" panose="020B0604020202020204" pitchFamily="34" charset="0"/>
              <a:buChar char="•"/>
              <a:defRPr lang="en-US" sz="1600" kern="1200" dirty="0" smtClean="0">
                <a:solidFill>
                  <a:srgbClr val="505050"/>
                </a:solidFill>
                <a:latin typeface="+mj-lt"/>
                <a:ea typeface="+mn-ea"/>
                <a:cs typeface="Segoe UI" panose="020B0502040204020203" pitchFamily="34" charset="0"/>
              </a:defRPr>
            </a:lvl2pPr>
            <a:lvl3pPr marL="569803" indent="-223795">
              <a:lnSpc>
                <a:spcPct val="100000"/>
              </a:lnSpc>
              <a:buClr>
                <a:schemeClr val="tx2"/>
              </a:buClr>
              <a:defRPr sz="1400"/>
            </a:lvl3pPr>
            <a:lvl4pPr marL="914225" indent="-223795">
              <a:lnSpc>
                <a:spcPct val="100000"/>
              </a:lnSpc>
              <a:buClr>
                <a:schemeClr val="tx2"/>
              </a:buClr>
              <a:defRPr sz="1200"/>
            </a:lvl4pPr>
            <a:lvl5pPr>
              <a:lnSpc>
                <a:spcPct val="100000"/>
              </a:lnSpc>
              <a:buClr>
                <a:schemeClr val="tx2"/>
              </a:buCl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itle 13">
            <a:extLst>
              <a:ext uri="{FF2B5EF4-FFF2-40B4-BE49-F238E27FC236}">
                <a16:creationId xmlns:a16="http://schemas.microsoft.com/office/drawing/2014/main" id="{FC24F05B-D917-43E9-8B6D-60449CCE91CD}"/>
              </a:ext>
            </a:extLst>
          </p:cNvPr>
          <p:cNvSpPr>
            <a:spLocks noGrp="1"/>
          </p:cNvSpPr>
          <p:nvPr>
            <p:ph type="title"/>
          </p:nvPr>
        </p:nvSpPr>
        <p:spPr>
          <a:xfrm>
            <a:off x="6334935" y="289512"/>
            <a:ext cx="5581874" cy="899665"/>
          </a:xfrm>
        </p:spPr>
        <p:txBody>
          <a:bodyPr/>
          <a:lstStyle>
            <a:lvl1pPr>
              <a:defRPr lang="en-US" sz="3200" b="0" kern="0" cap="none" spc="49" baseline="0" dirty="0">
                <a:ln w="3175">
                  <a:noFill/>
                </a:ln>
                <a:solidFill>
                  <a:srgbClr val="0078D7"/>
                </a:solidFill>
                <a:effectLst/>
                <a:latin typeface="Segoe UI Semilight" charset="0"/>
                <a:ea typeface="Segoe UI Semilight" charset="0"/>
                <a:cs typeface="Segoe UI Semilight" charset="0"/>
              </a:defRPr>
            </a:lvl1pPr>
          </a:lstStyle>
          <a:p>
            <a:r>
              <a:rPr lang="en-US"/>
              <a:t>Click to edit Master title style</a:t>
            </a:r>
          </a:p>
        </p:txBody>
      </p:sp>
    </p:spTree>
    <p:extLst>
      <p:ext uri="{BB962C8B-B14F-4D97-AF65-F5344CB8AC3E}">
        <p14:creationId xmlns:p14="http://schemas.microsoft.com/office/powerpoint/2010/main" val="2876892412"/>
      </p:ext>
    </p:extLst>
  </p:cSld>
  <p:clrMapOvr>
    <a:masterClrMapping/>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10_Blank">
    <p:spTree>
      <p:nvGrpSpPr>
        <p:cNvPr id="1" name=""/>
        <p:cNvGrpSpPr/>
        <p:nvPr/>
      </p:nvGrpSpPr>
      <p:grpSpPr>
        <a:xfrm>
          <a:off x="0" y="0"/>
          <a:ext cx="0" cy="0"/>
          <a:chOff x="0" y="0"/>
          <a:chExt cx="0" cy="0"/>
        </a:xfrm>
      </p:grpSpPr>
      <p:sp>
        <p:nvSpPr>
          <p:cNvPr id="6" name="Text Placeholder 3">
            <a:extLst>
              <a:ext uri="{FF2B5EF4-FFF2-40B4-BE49-F238E27FC236}">
                <a16:creationId xmlns:a16="http://schemas.microsoft.com/office/drawing/2014/main" id="{3B88BF80-8C8B-44AB-B183-E3E9AE2EC1AB}"/>
              </a:ext>
            </a:extLst>
          </p:cNvPr>
          <p:cNvSpPr>
            <a:spLocks noGrp="1"/>
          </p:cNvSpPr>
          <p:nvPr>
            <p:ph type="body" sz="quarter" idx="12"/>
          </p:nvPr>
        </p:nvSpPr>
        <p:spPr>
          <a:xfrm>
            <a:off x="3977578" y="3729418"/>
            <a:ext cx="2286000" cy="1501950"/>
          </a:xfrm>
        </p:spPr>
        <p:txBody>
          <a:bodyPr/>
          <a:lstStyle>
            <a:lvl1pPr marL="0" indent="0" algn="ctr">
              <a:spcBef>
                <a:spcPts val="2400"/>
              </a:spcBef>
              <a:spcAft>
                <a:spcPts val="600"/>
              </a:spcAft>
              <a:buNone/>
              <a:defRPr sz="1600" b="1">
                <a:solidFill>
                  <a:schemeClr val="accent1">
                    <a:lumMod val="60000"/>
                    <a:lumOff val="40000"/>
                  </a:schemeClr>
                </a:solidFill>
              </a:defRPr>
            </a:lvl1pPr>
            <a:lvl2pPr marL="0" indent="0" algn="ctr">
              <a:spcBef>
                <a:spcPts val="0"/>
              </a:spcBef>
              <a:spcAft>
                <a:spcPts val="600"/>
              </a:spcAft>
              <a:buNone/>
              <a:defRPr sz="1600" b="0">
                <a:solidFill>
                  <a:schemeClr val="tx1"/>
                </a:solidFill>
              </a:defRPr>
            </a:lvl2pPr>
            <a:lvl3pPr marL="0" indent="0" algn="ctr">
              <a:buNone/>
              <a:defRPr sz="1100" b="0">
                <a:solidFill>
                  <a:schemeClr val="tx1"/>
                </a:solidFill>
              </a:defRPr>
            </a:lvl3pPr>
            <a:lvl4pPr marL="0" indent="0" algn="ctr">
              <a:buNone/>
              <a:defRPr sz="1100" b="0">
                <a:solidFill>
                  <a:schemeClr val="tx1"/>
                </a:solidFill>
              </a:defRPr>
            </a:lvl4pPr>
            <a:lvl5pPr marL="0" indent="0" algn="ctr">
              <a:buNone/>
              <a:defRPr sz="1100" b="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3">
            <a:extLst>
              <a:ext uri="{FF2B5EF4-FFF2-40B4-BE49-F238E27FC236}">
                <a16:creationId xmlns:a16="http://schemas.microsoft.com/office/drawing/2014/main" id="{075E19A9-256E-44AE-B457-98E9B4C60916}"/>
              </a:ext>
            </a:extLst>
          </p:cNvPr>
          <p:cNvSpPr>
            <a:spLocks noGrp="1"/>
          </p:cNvSpPr>
          <p:nvPr>
            <p:ph type="body" sz="quarter" idx="13"/>
          </p:nvPr>
        </p:nvSpPr>
        <p:spPr>
          <a:xfrm>
            <a:off x="6454252" y="3729418"/>
            <a:ext cx="2667348" cy="1501950"/>
          </a:xfrm>
        </p:spPr>
        <p:txBody>
          <a:bodyPr/>
          <a:lstStyle>
            <a:lvl1pPr marL="0" indent="0" algn="ctr">
              <a:spcBef>
                <a:spcPts val="2400"/>
              </a:spcBef>
              <a:spcAft>
                <a:spcPts val="600"/>
              </a:spcAft>
              <a:buNone/>
              <a:defRPr sz="1600" b="1">
                <a:solidFill>
                  <a:schemeClr val="accent1">
                    <a:lumMod val="60000"/>
                    <a:lumOff val="40000"/>
                  </a:schemeClr>
                </a:solidFill>
              </a:defRPr>
            </a:lvl1pPr>
            <a:lvl2pPr marL="0" indent="0" algn="ctr">
              <a:spcBef>
                <a:spcPts val="0"/>
              </a:spcBef>
              <a:spcAft>
                <a:spcPts val="600"/>
              </a:spcAft>
              <a:buNone/>
              <a:defRPr sz="1600" b="0">
                <a:solidFill>
                  <a:schemeClr val="tx1"/>
                </a:solidFill>
              </a:defRPr>
            </a:lvl2pPr>
            <a:lvl3pPr marL="0" indent="0" algn="ctr">
              <a:buNone/>
              <a:defRPr sz="1100" b="0">
                <a:solidFill>
                  <a:schemeClr val="tx1"/>
                </a:solidFill>
              </a:defRPr>
            </a:lvl3pPr>
            <a:lvl4pPr marL="0" indent="0" algn="ctr">
              <a:buNone/>
              <a:defRPr sz="1100" b="0">
                <a:solidFill>
                  <a:schemeClr val="tx1"/>
                </a:solidFill>
              </a:defRPr>
            </a:lvl4pPr>
            <a:lvl5pPr marL="0" indent="0" algn="ctr">
              <a:buNone/>
              <a:defRPr sz="1100" b="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3">
            <a:extLst>
              <a:ext uri="{FF2B5EF4-FFF2-40B4-BE49-F238E27FC236}">
                <a16:creationId xmlns:a16="http://schemas.microsoft.com/office/drawing/2014/main" id="{F4341E57-E30B-408B-BA15-50064134DD44}"/>
              </a:ext>
            </a:extLst>
          </p:cNvPr>
          <p:cNvSpPr>
            <a:spLocks noGrp="1"/>
          </p:cNvSpPr>
          <p:nvPr>
            <p:ph type="body" sz="quarter" idx="14"/>
          </p:nvPr>
        </p:nvSpPr>
        <p:spPr>
          <a:xfrm>
            <a:off x="9312275" y="3729418"/>
            <a:ext cx="2286000" cy="1501950"/>
          </a:xfrm>
        </p:spPr>
        <p:txBody>
          <a:bodyPr/>
          <a:lstStyle>
            <a:lvl1pPr marL="0" indent="0" algn="ctr">
              <a:spcBef>
                <a:spcPts val="2400"/>
              </a:spcBef>
              <a:spcAft>
                <a:spcPts val="600"/>
              </a:spcAft>
              <a:buNone/>
              <a:defRPr sz="1600" b="1">
                <a:solidFill>
                  <a:schemeClr val="accent1">
                    <a:lumMod val="60000"/>
                    <a:lumOff val="40000"/>
                  </a:schemeClr>
                </a:solidFill>
              </a:defRPr>
            </a:lvl1pPr>
            <a:lvl2pPr marL="0" indent="0" algn="ctr">
              <a:spcBef>
                <a:spcPts val="0"/>
              </a:spcBef>
              <a:spcAft>
                <a:spcPts val="600"/>
              </a:spcAft>
              <a:buNone/>
              <a:defRPr sz="1600" b="0">
                <a:solidFill>
                  <a:schemeClr val="tx1"/>
                </a:solidFill>
              </a:defRPr>
            </a:lvl2pPr>
            <a:lvl3pPr marL="0" indent="0" algn="ctr">
              <a:buNone/>
              <a:defRPr sz="1100" b="0">
                <a:solidFill>
                  <a:schemeClr val="tx1"/>
                </a:solidFill>
              </a:defRPr>
            </a:lvl3pPr>
            <a:lvl4pPr marL="0" indent="0" algn="ctr">
              <a:buNone/>
              <a:defRPr sz="1100" b="0">
                <a:solidFill>
                  <a:schemeClr val="tx1"/>
                </a:solidFill>
              </a:defRPr>
            </a:lvl4pPr>
            <a:lvl5pPr marL="0" indent="0" algn="ctr">
              <a:buNone/>
              <a:defRPr sz="1100" b="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3">
            <a:extLst>
              <a:ext uri="{FF2B5EF4-FFF2-40B4-BE49-F238E27FC236}">
                <a16:creationId xmlns:a16="http://schemas.microsoft.com/office/drawing/2014/main" id="{042EF981-BE1B-4773-B529-023F046D3BAD}"/>
              </a:ext>
            </a:extLst>
          </p:cNvPr>
          <p:cNvSpPr>
            <a:spLocks noGrp="1"/>
          </p:cNvSpPr>
          <p:nvPr>
            <p:ph type="body" sz="quarter" idx="11"/>
          </p:nvPr>
        </p:nvSpPr>
        <p:spPr>
          <a:xfrm>
            <a:off x="4376372" y="457200"/>
            <a:ext cx="6949440" cy="369332"/>
          </a:xfrm>
        </p:spPr>
        <p:txBody>
          <a:bodyPr/>
          <a:lstStyle>
            <a:lvl1pPr marL="0" indent="0" algn="ctr">
              <a:spcBef>
                <a:spcPts val="600"/>
              </a:spcBef>
              <a:spcAft>
                <a:spcPts val="600"/>
              </a:spcAft>
              <a:buNone/>
              <a:defRPr sz="2400">
                <a:solidFill>
                  <a:schemeClr val="tx1"/>
                </a:solidFill>
              </a:defRPr>
            </a:lvl1pPr>
            <a:lvl2pPr marL="0" indent="0">
              <a:spcBef>
                <a:spcPts val="600"/>
              </a:spcBef>
              <a:spcAft>
                <a:spcPts val="600"/>
              </a:spcAft>
              <a:buNone/>
              <a:defRPr sz="1600" b="1">
                <a:solidFill>
                  <a:schemeClr val="accent2"/>
                </a:solidFill>
              </a:defRPr>
            </a:lvl2pPr>
            <a:lvl3pPr marL="0" indent="0">
              <a:buNone/>
              <a:defRPr sz="1400"/>
            </a:lvl3pPr>
            <a:lvl4pPr marL="0" indent="0">
              <a:buNone/>
              <a:defRPr sz="1400"/>
            </a:lvl4pPr>
            <a:lvl5pPr marL="0" indent="0">
              <a:buNone/>
              <a:defRPr sz="1400"/>
            </a:lvl5pPr>
          </a:lstStyle>
          <a:p>
            <a:pPr lvl="0"/>
            <a:r>
              <a:rPr lang="en-US"/>
              <a:t>Click to edit Master text styles</a:t>
            </a:r>
          </a:p>
        </p:txBody>
      </p:sp>
      <p:sp>
        <p:nvSpPr>
          <p:cNvPr id="10" name="Text Placeholder 3">
            <a:extLst>
              <a:ext uri="{FF2B5EF4-FFF2-40B4-BE49-F238E27FC236}">
                <a16:creationId xmlns:a16="http://schemas.microsoft.com/office/drawing/2014/main" id="{FEE338B4-AD0B-4540-A01E-DF9989587D59}"/>
              </a:ext>
            </a:extLst>
          </p:cNvPr>
          <p:cNvSpPr>
            <a:spLocks noGrp="1"/>
          </p:cNvSpPr>
          <p:nvPr>
            <p:ph type="body" sz="quarter" idx="15"/>
          </p:nvPr>
        </p:nvSpPr>
        <p:spPr>
          <a:xfrm>
            <a:off x="4358926" y="826532"/>
            <a:ext cx="6949439" cy="276999"/>
          </a:xfrm>
        </p:spPr>
        <p:txBody>
          <a:bodyPr/>
          <a:lstStyle>
            <a:lvl1pPr marL="0" indent="0" algn="ctr">
              <a:spcBef>
                <a:spcPts val="2400"/>
              </a:spcBef>
              <a:spcAft>
                <a:spcPts val="600"/>
              </a:spcAft>
              <a:buNone/>
              <a:defRPr sz="1800" b="0">
                <a:solidFill>
                  <a:schemeClr val="accent2"/>
                </a:solidFill>
              </a:defRPr>
            </a:lvl1pPr>
            <a:lvl2pPr marL="0" indent="0" algn="ctr">
              <a:spcBef>
                <a:spcPts val="0"/>
              </a:spcBef>
              <a:spcAft>
                <a:spcPts val="600"/>
              </a:spcAft>
              <a:buNone/>
              <a:defRPr sz="1600" b="0">
                <a:solidFill>
                  <a:schemeClr val="tx1"/>
                </a:solidFill>
              </a:defRPr>
            </a:lvl2pPr>
            <a:lvl3pPr marL="0" indent="0" algn="ctr">
              <a:buNone/>
              <a:defRPr sz="1100" b="0">
                <a:solidFill>
                  <a:schemeClr val="tx1"/>
                </a:solidFill>
              </a:defRPr>
            </a:lvl3pPr>
            <a:lvl4pPr marL="0" indent="0" algn="ctr">
              <a:buNone/>
              <a:defRPr sz="1100" b="0">
                <a:solidFill>
                  <a:schemeClr val="tx1"/>
                </a:solidFill>
              </a:defRPr>
            </a:lvl4pPr>
            <a:lvl5pPr marL="0" indent="0" algn="ctr">
              <a:buNone/>
              <a:defRPr sz="1100" b="0">
                <a:solidFill>
                  <a:schemeClr val="tx1"/>
                </a:solidFill>
              </a:defRPr>
            </a:lvl5pPr>
          </a:lstStyle>
          <a:p>
            <a:pPr lvl="0"/>
            <a:r>
              <a:rPr lang="en-US"/>
              <a:t>Click to edit Master text styles</a:t>
            </a:r>
          </a:p>
        </p:txBody>
      </p:sp>
      <p:sp>
        <p:nvSpPr>
          <p:cNvPr id="11" name="Text Placeholder 3">
            <a:extLst>
              <a:ext uri="{FF2B5EF4-FFF2-40B4-BE49-F238E27FC236}">
                <a16:creationId xmlns:a16="http://schemas.microsoft.com/office/drawing/2014/main" id="{F958D691-50A2-4480-83A0-080DED8D0A40}"/>
              </a:ext>
            </a:extLst>
          </p:cNvPr>
          <p:cNvSpPr>
            <a:spLocks noGrp="1"/>
          </p:cNvSpPr>
          <p:nvPr>
            <p:ph type="body" sz="quarter" idx="10"/>
          </p:nvPr>
        </p:nvSpPr>
        <p:spPr>
          <a:xfrm>
            <a:off x="593725" y="1836738"/>
            <a:ext cx="2416175" cy="1468094"/>
          </a:xfrm>
        </p:spPr>
        <p:txBody>
          <a:bodyPr/>
          <a:lstStyle>
            <a:lvl1pPr marL="0" indent="0">
              <a:spcBef>
                <a:spcPts val="600"/>
              </a:spcBef>
              <a:spcAft>
                <a:spcPts val="600"/>
              </a:spcAft>
              <a:buNone/>
              <a:defRPr sz="1400">
                <a:solidFill>
                  <a:schemeClr val="tx1"/>
                </a:solidFill>
              </a:defRPr>
            </a:lvl1pPr>
            <a:lvl2pPr marL="0" indent="0">
              <a:spcBef>
                <a:spcPts val="600"/>
              </a:spcBef>
              <a:spcAft>
                <a:spcPts val="600"/>
              </a:spcAft>
              <a:buNone/>
              <a:defRPr sz="1600" b="0">
                <a:solidFill>
                  <a:schemeClr val="accent1">
                    <a:lumMod val="60000"/>
                    <a:lumOff val="40000"/>
                  </a:schemeClr>
                </a:solidFill>
                <a:latin typeface="+mj-lt"/>
              </a:defRPr>
            </a:lvl2pPr>
            <a:lvl3pPr marL="0" indent="0">
              <a:buNone/>
              <a:defRPr sz="1400"/>
            </a:lvl3pPr>
            <a:lvl4pPr marL="0" indent="0">
              <a:buNone/>
              <a:defRPr sz="1400"/>
            </a:lvl4pPr>
            <a:lvl5pPr marL="0" inden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itle 1">
            <a:extLst>
              <a:ext uri="{FF2B5EF4-FFF2-40B4-BE49-F238E27FC236}">
                <a16:creationId xmlns:a16="http://schemas.microsoft.com/office/drawing/2014/main" id="{A8156802-1F4F-42F9-8680-A144ADF10BEB}"/>
              </a:ext>
            </a:extLst>
          </p:cNvPr>
          <p:cNvSpPr>
            <a:spLocks noGrp="1"/>
          </p:cNvSpPr>
          <p:nvPr>
            <p:ph type="title"/>
          </p:nvPr>
        </p:nvSpPr>
        <p:spPr>
          <a:xfrm>
            <a:off x="588262" y="1067356"/>
            <a:ext cx="2994910" cy="369332"/>
          </a:xfrm>
        </p:spPr>
        <p:txBody>
          <a:bodyPr/>
          <a:lstStyle>
            <a:lvl1pPr>
              <a:defRPr lang="en-US" sz="2400" kern="1200" dirty="0">
                <a:solidFill>
                  <a:srgbClr val="50E6FF"/>
                </a:solidFill>
                <a:latin typeface="Segoe UI Semibold"/>
                <a:ea typeface="+mn-ea"/>
                <a:cs typeface="Segoe UI" panose="020B0502040204020203" pitchFamily="34" charset="0"/>
              </a:defRPr>
            </a:lvl1pPr>
          </a:lstStyle>
          <a:p>
            <a:pPr marL="0" lvl="0" algn="l" defTabSz="932742" rtl="0" eaLnBrk="1" latinLnBrk="0" hangingPunct="1">
              <a:spcBef>
                <a:spcPts val="3000"/>
              </a:spcBef>
              <a:spcAft>
                <a:spcPts val="600"/>
              </a:spcAft>
              <a:buSzPct val="90000"/>
            </a:pPr>
            <a:r>
              <a:rPr lang="en-US"/>
              <a:t>Click to edit Master</a:t>
            </a:r>
          </a:p>
        </p:txBody>
      </p:sp>
    </p:spTree>
    <p:extLst>
      <p:ext uri="{BB962C8B-B14F-4D97-AF65-F5344CB8AC3E}">
        <p14:creationId xmlns:p14="http://schemas.microsoft.com/office/powerpoint/2010/main" val="2134710696"/>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152">
          <p15:clr>
            <a:srgbClr val="5ACBF0"/>
          </p15:clr>
        </p15:guide>
        <p15:guide id="30" orient="horz" pos="288">
          <p15:clr>
            <a:srgbClr val="5ACBF0"/>
          </p15:clr>
        </p15:guide>
        <p15:guide id="32" pos="1896">
          <p15:clr>
            <a:srgbClr val="FBAE4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6_Blank">
    <p:spTree>
      <p:nvGrpSpPr>
        <p:cNvPr id="1" name=""/>
        <p:cNvGrpSpPr/>
        <p:nvPr/>
      </p:nvGrpSpPr>
      <p:grpSpPr>
        <a:xfrm>
          <a:off x="0" y="0"/>
          <a:ext cx="0" cy="0"/>
          <a:chOff x="0" y="0"/>
          <a:chExt cx="0" cy="0"/>
        </a:xfrm>
      </p:grpSpPr>
      <p:sp>
        <p:nvSpPr>
          <p:cNvPr id="9" name="Text Placeholder 3">
            <a:extLst>
              <a:ext uri="{FF2B5EF4-FFF2-40B4-BE49-F238E27FC236}">
                <a16:creationId xmlns:a16="http://schemas.microsoft.com/office/drawing/2014/main" id="{042EF981-BE1B-4773-B529-023F046D3BAD}"/>
              </a:ext>
            </a:extLst>
          </p:cNvPr>
          <p:cNvSpPr>
            <a:spLocks noGrp="1"/>
          </p:cNvSpPr>
          <p:nvPr>
            <p:ph type="body" sz="quarter" idx="11"/>
          </p:nvPr>
        </p:nvSpPr>
        <p:spPr>
          <a:xfrm>
            <a:off x="4376372" y="457200"/>
            <a:ext cx="6949440" cy="369332"/>
          </a:xfrm>
        </p:spPr>
        <p:txBody>
          <a:bodyPr/>
          <a:lstStyle>
            <a:lvl1pPr marL="0" indent="0" algn="ctr">
              <a:spcBef>
                <a:spcPts val="600"/>
              </a:spcBef>
              <a:spcAft>
                <a:spcPts val="600"/>
              </a:spcAft>
              <a:buNone/>
              <a:defRPr sz="2400">
                <a:solidFill>
                  <a:schemeClr val="tx1"/>
                </a:solidFill>
              </a:defRPr>
            </a:lvl1pPr>
            <a:lvl2pPr marL="0" indent="0">
              <a:spcBef>
                <a:spcPts val="600"/>
              </a:spcBef>
              <a:spcAft>
                <a:spcPts val="600"/>
              </a:spcAft>
              <a:buNone/>
              <a:defRPr sz="1600" b="1">
                <a:solidFill>
                  <a:schemeClr val="accent2"/>
                </a:solidFill>
              </a:defRPr>
            </a:lvl2pPr>
            <a:lvl3pPr marL="0" indent="0">
              <a:buNone/>
              <a:defRPr sz="1400"/>
            </a:lvl3pPr>
            <a:lvl4pPr marL="0" indent="0">
              <a:buNone/>
              <a:defRPr sz="1400"/>
            </a:lvl4pPr>
            <a:lvl5pPr marL="0" indent="0">
              <a:buNone/>
              <a:defRPr sz="1400"/>
            </a:lvl5pPr>
          </a:lstStyle>
          <a:p>
            <a:pPr lvl="0"/>
            <a:r>
              <a:rPr lang="en-US"/>
              <a:t>Click to edit Master text styles</a:t>
            </a:r>
          </a:p>
        </p:txBody>
      </p:sp>
      <p:sp>
        <p:nvSpPr>
          <p:cNvPr id="10" name="Text Placeholder 3">
            <a:extLst>
              <a:ext uri="{FF2B5EF4-FFF2-40B4-BE49-F238E27FC236}">
                <a16:creationId xmlns:a16="http://schemas.microsoft.com/office/drawing/2014/main" id="{FEE338B4-AD0B-4540-A01E-DF9989587D59}"/>
              </a:ext>
            </a:extLst>
          </p:cNvPr>
          <p:cNvSpPr>
            <a:spLocks noGrp="1"/>
          </p:cNvSpPr>
          <p:nvPr>
            <p:ph type="body" sz="quarter" idx="15"/>
          </p:nvPr>
        </p:nvSpPr>
        <p:spPr>
          <a:xfrm>
            <a:off x="4358926" y="826532"/>
            <a:ext cx="6949439" cy="276999"/>
          </a:xfrm>
        </p:spPr>
        <p:txBody>
          <a:bodyPr/>
          <a:lstStyle>
            <a:lvl1pPr marL="0" indent="0" algn="ctr">
              <a:spcBef>
                <a:spcPts val="2400"/>
              </a:spcBef>
              <a:spcAft>
                <a:spcPts val="600"/>
              </a:spcAft>
              <a:buNone/>
              <a:defRPr sz="1800" b="0">
                <a:solidFill>
                  <a:schemeClr val="accent2"/>
                </a:solidFill>
              </a:defRPr>
            </a:lvl1pPr>
            <a:lvl2pPr marL="0" indent="0" algn="ctr">
              <a:spcBef>
                <a:spcPts val="0"/>
              </a:spcBef>
              <a:spcAft>
                <a:spcPts val="600"/>
              </a:spcAft>
              <a:buNone/>
              <a:defRPr sz="1600" b="0">
                <a:solidFill>
                  <a:schemeClr val="tx1"/>
                </a:solidFill>
              </a:defRPr>
            </a:lvl2pPr>
            <a:lvl3pPr marL="0" indent="0" algn="ctr">
              <a:buNone/>
              <a:defRPr sz="1100" b="0">
                <a:solidFill>
                  <a:schemeClr val="tx1"/>
                </a:solidFill>
              </a:defRPr>
            </a:lvl3pPr>
            <a:lvl4pPr marL="0" indent="0" algn="ctr">
              <a:buNone/>
              <a:defRPr sz="1100" b="0">
                <a:solidFill>
                  <a:schemeClr val="tx1"/>
                </a:solidFill>
              </a:defRPr>
            </a:lvl4pPr>
            <a:lvl5pPr marL="0" indent="0" algn="ctr">
              <a:buNone/>
              <a:defRPr sz="1100" b="0">
                <a:solidFill>
                  <a:schemeClr val="tx1"/>
                </a:solidFill>
              </a:defRPr>
            </a:lvl5pPr>
          </a:lstStyle>
          <a:p>
            <a:pPr lvl="0"/>
            <a:r>
              <a:rPr lang="en-US"/>
              <a:t>Click to edit Master text styles</a:t>
            </a:r>
          </a:p>
        </p:txBody>
      </p:sp>
      <p:sp>
        <p:nvSpPr>
          <p:cNvPr id="11" name="Text Placeholder 3">
            <a:extLst>
              <a:ext uri="{FF2B5EF4-FFF2-40B4-BE49-F238E27FC236}">
                <a16:creationId xmlns:a16="http://schemas.microsoft.com/office/drawing/2014/main" id="{6098F527-11D0-477A-B03F-B6F03AC55C63}"/>
              </a:ext>
            </a:extLst>
          </p:cNvPr>
          <p:cNvSpPr>
            <a:spLocks noGrp="1"/>
          </p:cNvSpPr>
          <p:nvPr>
            <p:ph type="body" sz="quarter" idx="10"/>
          </p:nvPr>
        </p:nvSpPr>
        <p:spPr>
          <a:xfrm>
            <a:off x="593725" y="1836738"/>
            <a:ext cx="2416175" cy="1468094"/>
          </a:xfrm>
        </p:spPr>
        <p:txBody>
          <a:bodyPr/>
          <a:lstStyle>
            <a:lvl1pPr marL="0" indent="0">
              <a:spcBef>
                <a:spcPts val="600"/>
              </a:spcBef>
              <a:spcAft>
                <a:spcPts val="600"/>
              </a:spcAft>
              <a:buNone/>
              <a:defRPr sz="1400">
                <a:solidFill>
                  <a:schemeClr val="tx1"/>
                </a:solidFill>
              </a:defRPr>
            </a:lvl1pPr>
            <a:lvl2pPr marL="0" indent="0">
              <a:spcBef>
                <a:spcPts val="600"/>
              </a:spcBef>
              <a:spcAft>
                <a:spcPts val="600"/>
              </a:spcAft>
              <a:buNone/>
              <a:defRPr sz="1600" b="0">
                <a:solidFill>
                  <a:schemeClr val="accent1">
                    <a:lumMod val="60000"/>
                    <a:lumOff val="40000"/>
                  </a:schemeClr>
                </a:solidFill>
                <a:latin typeface="+mj-lt"/>
              </a:defRPr>
            </a:lvl2pPr>
            <a:lvl3pPr marL="0" indent="0">
              <a:buNone/>
              <a:defRPr sz="1400"/>
            </a:lvl3pPr>
            <a:lvl4pPr marL="0" indent="0">
              <a:buNone/>
              <a:defRPr sz="1400"/>
            </a:lvl4pPr>
            <a:lvl5pPr marL="0" inden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itle 1">
            <a:extLst>
              <a:ext uri="{FF2B5EF4-FFF2-40B4-BE49-F238E27FC236}">
                <a16:creationId xmlns:a16="http://schemas.microsoft.com/office/drawing/2014/main" id="{CBF8949C-BB2C-41CC-B5AB-850303AF55B3}"/>
              </a:ext>
            </a:extLst>
          </p:cNvPr>
          <p:cNvSpPr>
            <a:spLocks noGrp="1"/>
          </p:cNvSpPr>
          <p:nvPr>
            <p:ph type="title"/>
          </p:nvPr>
        </p:nvSpPr>
        <p:spPr>
          <a:xfrm>
            <a:off x="588262" y="1067356"/>
            <a:ext cx="2994910" cy="369332"/>
          </a:xfrm>
        </p:spPr>
        <p:txBody>
          <a:bodyPr/>
          <a:lstStyle>
            <a:lvl1pPr>
              <a:defRPr lang="en-US" sz="2400" kern="1200" dirty="0">
                <a:solidFill>
                  <a:srgbClr val="50E6FF"/>
                </a:solidFill>
                <a:latin typeface="Segoe UI Semibold"/>
                <a:ea typeface="+mn-ea"/>
                <a:cs typeface="Segoe UI" panose="020B0502040204020203" pitchFamily="34" charset="0"/>
              </a:defRPr>
            </a:lvl1pPr>
          </a:lstStyle>
          <a:p>
            <a:pPr marL="0" lvl="0" algn="l" defTabSz="932742" rtl="0" eaLnBrk="1" latinLnBrk="0" hangingPunct="1">
              <a:spcBef>
                <a:spcPts val="3000"/>
              </a:spcBef>
              <a:spcAft>
                <a:spcPts val="600"/>
              </a:spcAft>
              <a:buSzPct val="90000"/>
            </a:pPr>
            <a:r>
              <a:rPr lang="en-US"/>
              <a:t>Click to edit Master</a:t>
            </a:r>
          </a:p>
        </p:txBody>
      </p:sp>
    </p:spTree>
    <p:extLst>
      <p:ext uri="{BB962C8B-B14F-4D97-AF65-F5344CB8AC3E}">
        <p14:creationId xmlns:p14="http://schemas.microsoft.com/office/powerpoint/2010/main" val="380964233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152">
          <p15:clr>
            <a:srgbClr val="5ACBF0"/>
          </p15:clr>
        </p15:guide>
        <p15:guide id="30" orient="horz" pos="288">
          <p15:clr>
            <a:srgbClr val="5ACBF0"/>
          </p15:clr>
        </p15:guide>
        <p15:guide id="32" pos="1896">
          <p15:clr>
            <a:srgbClr val="FBAE4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6" name="Text Placeholder 3">
            <a:extLst>
              <a:ext uri="{FF2B5EF4-FFF2-40B4-BE49-F238E27FC236}">
                <a16:creationId xmlns:a16="http://schemas.microsoft.com/office/drawing/2014/main" id="{35AD3E9C-701A-4E57-A6ED-EF9DD9526755}"/>
              </a:ext>
            </a:extLst>
          </p:cNvPr>
          <p:cNvSpPr>
            <a:spLocks noGrp="1"/>
          </p:cNvSpPr>
          <p:nvPr>
            <p:ph type="body" sz="quarter" idx="11"/>
          </p:nvPr>
        </p:nvSpPr>
        <p:spPr>
          <a:xfrm>
            <a:off x="4376372" y="457200"/>
            <a:ext cx="6949440" cy="369332"/>
          </a:xfrm>
        </p:spPr>
        <p:txBody>
          <a:bodyPr/>
          <a:lstStyle>
            <a:lvl1pPr marL="0" indent="0" algn="ctr">
              <a:spcBef>
                <a:spcPts val="600"/>
              </a:spcBef>
              <a:spcAft>
                <a:spcPts val="600"/>
              </a:spcAft>
              <a:buNone/>
              <a:defRPr sz="2400">
                <a:solidFill>
                  <a:schemeClr val="tx1"/>
                </a:solidFill>
              </a:defRPr>
            </a:lvl1pPr>
            <a:lvl2pPr marL="0" indent="0">
              <a:spcBef>
                <a:spcPts val="600"/>
              </a:spcBef>
              <a:spcAft>
                <a:spcPts val="600"/>
              </a:spcAft>
              <a:buNone/>
              <a:defRPr sz="1600" b="1">
                <a:solidFill>
                  <a:schemeClr val="accent2"/>
                </a:solidFill>
              </a:defRPr>
            </a:lvl2pPr>
            <a:lvl3pPr marL="0" indent="0">
              <a:buNone/>
              <a:defRPr sz="1400"/>
            </a:lvl3pPr>
            <a:lvl4pPr marL="0" indent="0">
              <a:buNone/>
              <a:defRPr sz="1400"/>
            </a:lvl4pPr>
            <a:lvl5pPr marL="0" indent="0">
              <a:buNone/>
              <a:defRPr sz="1400"/>
            </a:lvl5pPr>
          </a:lstStyle>
          <a:p>
            <a:pPr lvl="0"/>
            <a:r>
              <a:rPr lang="en-US"/>
              <a:t>Click to edit Master text styles</a:t>
            </a:r>
          </a:p>
        </p:txBody>
      </p:sp>
      <p:sp>
        <p:nvSpPr>
          <p:cNvPr id="7" name="Text Placeholder 3">
            <a:extLst>
              <a:ext uri="{FF2B5EF4-FFF2-40B4-BE49-F238E27FC236}">
                <a16:creationId xmlns:a16="http://schemas.microsoft.com/office/drawing/2014/main" id="{A3961E8E-B85A-4E59-B75D-5494B51986E0}"/>
              </a:ext>
            </a:extLst>
          </p:cNvPr>
          <p:cNvSpPr>
            <a:spLocks noGrp="1"/>
          </p:cNvSpPr>
          <p:nvPr>
            <p:ph type="body" sz="quarter" idx="12"/>
          </p:nvPr>
        </p:nvSpPr>
        <p:spPr>
          <a:xfrm>
            <a:off x="4376372" y="1836738"/>
            <a:ext cx="6846517" cy="1332673"/>
          </a:xfrm>
        </p:spPr>
        <p:txBody>
          <a:bodyPr/>
          <a:lstStyle>
            <a:lvl1pPr marL="0" indent="0">
              <a:spcBef>
                <a:spcPts val="1800"/>
              </a:spcBef>
              <a:spcAft>
                <a:spcPts val="600"/>
              </a:spcAft>
              <a:buNone/>
              <a:defRPr sz="1600" b="1">
                <a:solidFill>
                  <a:schemeClr val="accent1">
                    <a:lumMod val="60000"/>
                    <a:lumOff val="40000"/>
                  </a:schemeClr>
                </a:solidFill>
              </a:defRPr>
            </a:lvl1pPr>
            <a:lvl2pPr marL="0" indent="0">
              <a:spcBef>
                <a:spcPts val="600"/>
              </a:spcBef>
              <a:spcAft>
                <a:spcPts val="0"/>
              </a:spcAft>
              <a:buNone/>
              <a:defRPr sz="1600" b="0">
                <a:solidFill>
                  <a:schemeClr val="tx1"/>
                </a:solidFill>
              </a:defRPr>
            </a:lvl2pPr>
            <a:lvl3pPr marL="0" indent="0">
              <a:buNone/>
              <a:defRPr sz="1100" b="0">
                <a:solidFill>
                  <a:schemeClr val="tx1"/>
                </a:solidFill>
              </a:defRPr>
            </a:lvl3pPr>
            <a:lvl4pPr marL="0" indent="0">
              <a:spcBef>
                <a:spcPts val="0"/>
              </a:spcBef>
              <a:spcAft>
                <a:spcPts val="600"/>
              </a:spcAft>
              <a:buNone/>
              <a:defRPr sz="1100" b="0">
                <a:solidFill>
                  <a:schemeClr val="tx1"/>
                </a:solidFill>
              </a:defRPr>
            </a:lvl4pPr>
            <a:lvl5pPr marL="0" indent="0">
              <a:buNone/>
              <a:defRPr sz="1100" b="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3">
            <a:extLst>
              <a:ext uri="{FF2B5EF4-FFF2-40B4-BE49-F238E27FC236}">
                <a16:creationId xmlns:a16="http://schemas.microsoft.com/office/drawing/2014/main" id="{2F370D42-8785-49C0-8844-3D3259578FFA}"/>
              </a:ext>
            </a:extLst>
          </p:cNvPr>
          <p:cNvSpPr>
            <a:spLocks noGrp="1"/>
          </p:cNvSpPr>
          <p:nvPr>
            <p:ph type="body" sz="quarter" idx="10"/>
          </p:nvPr>
        </p:nvSpPr>
        <p:spPr>
          <a:xfrm>
            <a:off x="593725" y="1836738"/>
            <a:ext cx="2416175" cy="1468094"/>
          </a:xfrm>
        </p:spPr>
        <p:txBody>
          <a:bodyPr/>
          <a:lstStyle>
            <a:lvl1pPr marL="0" indent="0">
              <a:spcBef>
                <a:spcPts val="600"/>
              </a:spcBef>
              <a:spcAft>
                <a:spcPts val="600"/>
              </a:spcAft>
              <a:buNone/>
              <a:defRPr sz="1400">
                <a:solidFill>
                  <a:schemeClr val="tx1"/>
                </a:solidFill>
              </a:defRPr>
            </a:lvl1pPr>
            <a:lvl2pPr marL="0" indent="0">
              <a:spcBef>
                <a:spcPts val="600"/>
              </a:spcBef>
              <a:spcAft>
                <a:spcPts val="600"/>
              </a:spcAft>
              <a:buNone/>
              <a:defRPr sz="1600" b="0">
                <a:solidFill>
                  <a:schemeClr val="accent1">
                    <a:lumMod val="60000"/>
                    <a:lumOff val="40000"/>
                  </a:schemeClr>
                </a:solidFill>
                <a:latin typeface="+mj-lt"/>
              </a:defRPr>
            </a:lvl2pPr>
            <a:lvl3pPr marL="0" indent="0">
              <a:buNone/>
              <a:defRPr sz="1400"/>
            </a:lvl3pPr>
            <a:lvl4pPr marL="0" indent="0">
              <a:buNone/>
              <a:defRPr sz="1400"/>
            </a:lvl4pPr>
            <a:lvl5pPr marL="0" inden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itle 1">
            <a:extLst>
              <a:ext uri="{FF2B5EF4-FFF2-40B4-BE49-F238E27FC236}">
                <a16:creationId xmlns:a16="http://schemas.microsoft.com/office/drawing/2014/main" id="{DAF63D54-0322-40A9-9170-20F23B86B754}"/>
              </a:ext>
            </a:extLst>
          </p:cNvPr>
          <p:cNvSpPr>
            <a:spLocks noGrp="1"/>
          </p:cNvSpPr>
          <p:nvPr>
            <p:ph type="title"/>
          </p:nvPr>
        </p:nvSpPr>
        <p:spPr>
          <a:xfrm>
            <a:off x="588262" y="1067356"/>
            <a:ext cx="2994910" cy="369332"/>
          </a:xfrm>
        </p:spPr>
        <p:txBody>
          <a:bodyPr/>
          <a:lstStyle>
            <a:lvl1pPr>
              <a:defRPr lang="en-US" sz="2400" kern="1200" dirty="0">
                <a:solidFill>
                  <a:srgbClr val="50E6FF"/>
                </a:solidFill>
                <a:latin typeface="Segoe UI Semibold"/>
                <a:ea typeface="+mn-ea"/>
                <a:cs typeface="Segoe UI" panose="020B0502040204020203" pitchFamily="34" charset="0"/>
              </a:defRPr>
            </a:lvl1pPr>
          </a:lstStyle>
          <a:p>
            <a:pPr marL="0" lvl="0" algn="l" defTabSz="932742" rtl="0" eaLnBrk="1" latinLnBrk="0" hangingPunct="1">
              <a:spcBef>
                <a:spcPts val="3000"/>
              </a:spcBef>
              <a:spcAft>
                <a:spcPts val="600"/>
              </a:spcAft>
              <a:buSzPct val="90000"/>
            </a:pPr>
            <a:r>
              <a:rPr lang="en-US"/>
              <a:t>Click to edit Master</a:t>
            </a:r>
          </a:p>
        </p:txBody>
      </p:sp>
    </p:spTree>
    <p:extLst>
      <p:ext uri="{BB962C8B-B14F-4D97-AF65-F5344CB8AC3E}">
        <p14:creationId xmlns:p14="http://schemas.microsoft.com/office/powerpoint/2010/main" val="4212729277"/>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152">
          <p15:clr>
            <a:srgbClr val="5ACBF0"/>
          </p15:clr>
        </p15:guide>
        <p15:guide id="30" orient="horz" pos="288">
          <p15:clr>
            <a:srgbClr val="5ACBF0"/>
          </p15:clr>
        </p15:guide>
        <p15:guide id="32" pos="1896">
          <p15:clr>
            <a:srgbClr val="FBAE4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7_Blank">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A3961E8E-B85A-4E59-B75D-5494B51986E0}"/>
              </a:ext>
            </a:extLst>
          </p:cNvPr>
          <p:cNvSpPr>
            <a:spLocks noGrp="1"/>
          </p:cNvSpPr>
          <p:nvPr>
            <p:ph type="body" sz="quarter" idx="12"/>
          </p:nvPr>
        </p:nvSpPr>
        <p:spPr>
          <a:xfrm>
            <a:off x="7315203" y="457200"/>
            <a:ext cx="4561362" cy="1243417"/>
          </a:xfrm>
        </p:spPr>
        <p:txBody>
          <a:bodyPr/>
          <a:lstStyle>
            <a:lvl1pPr marL="0" indent="0">
              <a:spcBef>
                <a:spcPts val="2400"/>
              </a:spcBef>
              <a:spcAft>
                <a:spcPts val="600"/>
              </a:spcAft>
              <a:buNone/>
              <a:defRPr sz="1600" b="1">
                <a:solidFill>
                  <a:schemeClr val="accent1">
                    <a:lumMod val="60000"/>
                    <a:lumOff val="40000"/>
                  </a:schemeClr>
                </a:solidFill>
              </a:defRPr>
            </a:lvl1pPr>
            <a:lvl2pPr marL="0" indent="0">
              <a:spcBef>
                <a:spcPts val="0"/>
              </a:spcBef>
              <a:spcAft>
                <a:spcPts val="600"/>
              </a:spcAft>
              <a:buNone/>
              <a:defRPr sz="1400" b="0">
                <a:solidFill>
                  <a:schemeClr val="tx1"/>
                </a:solidFill>
              </a:defRPr>
            </a:lvl2pPr>
            <a:lvl3pPr marL="0" indent="0">
              <a:spcBef>
                <a:spcPts val="500"/>
              </a:spcBef>
              <a:buNone/>
              <a:defRPr sz="1200" b="0">
                <a:solidFill>
                  <a:schemeClr val="tx1"/>
                </a:solidFill>
              </a:defRPr>
            </a:lvl3pPr>
            <a:lvl4pPr marL="0" indent="0">
              <a:buNone/>
              <a:defRPr sz="1050" b="0">
                <a:solidFill>
                  <a:schemeClr val="tx1"/>
                </a:solidFill>
              </a:defRPr>
            </a:lvl4pPr>
            <a:lvl5pPr marL="0" indent="0">
              <a:buNone/>
              <a:defRPr sz="1050" b="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3">
            <a:extLst>
              <a:ext uri="{FF2B5EF4-FFF2-40B4-BE49-F238E27FC236}">
                <a16:creationId xmlns:a16="http://schemas.microsoft.com/office/drawing/2014/main" id="{F6E4EA4F-F06F-48AD-8477-070222AD1640}"/>
              </a:ext>
            </a:extLst>
          </p:cNvPr>
          <p:cNvSpPr>
            <a:spLocks noGrp="1"/>
          </p:cNvSpPr>
          <p:nvPr>
            <p:ph type="body" sz="quarter" idx="10"/>
          </p:nvPr>
        </p:nvSpPr>
        <p:spPr>
          <a:xfrm>
            <a:off x="593724" y="1836738"/>
            <a:ext cx="2416175" cy="1468094"/>
          </a:xfrm>
        </p:spPr>
        <p:txBody>
          <a:bodyPr/>
          <a:lstStyle>
            <a:lvl1pPr marL="0" indent="0">
              <a:spcBef>
                <a:spcPts val="600"/>
              </a:spcBef>
              <a:spcAft>
                <a:spcPts val="600"/>
              </a:spcAft>
              <a:buNone/>
              <a:defRPr sz="1400">
                <a:solidFill>
                  <a:schemeClr val="tx1"/>
                </a:solidFill>
              </a:defRPr>
            </a:lvl1pPr>
            <a:lvl2pPr marL="0" indent="0">
              <a:spcBef>
                <a:spcPts val="600"/>
              </a:spcBef>
              <a:spcAft>
                <a:spcPts val="600"/>
              </a:spcAft>
              <a:buNone/>
              <a:defRPr sz="1600" b="0">
                <a:solidFill>
                  <a:schemeClr val="accent1">
                    <a:lumMod val="60000"/>
                    <a:lumOff val="40000"/>
                  </a:schemeClr>
                </a:solidFill>
                <a:latin typeface="+mj-lt"/>
              </a:defRPr>
            </a:lvl2pPr>
            <a:lvl3pPr marL="0" indent="0">
              <a:buNone/>
              <a:defRPr sz="1400"/>
            </a:lvl3pPr>
            <a:lvl4pPr marL="0" indent="0">
              <a:buNone/>
              <a:defRPr sz="1400"/>
            </a:lvl4pPr>
            <a:lvl5pPr marL="0" inden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1">
            <a:extLst>
              <a:ext uri="{FF2B5EF4-FFF2-40B4-BE49-F238E27FC236}">
                <a16:creationId xmlns:a16="http://schemas.microsoft.com/office/drawing/2014/main" id="{038883E8-5AD7-40A5-A4CA-D1721028FA99}"/>
              </a:ext>
            </a:extLst>
          </p:cNvPr>
          <p:cNvSpPr>
            <a:spLocks noGrp="1"/>
          </p:cNvSpPr>
          <p:nvPr>
            <p:ph type="title"/>
          </p:nvPr>
        </p:nvSpPr>
        <p:spPr>
          <a:xfrm>
            <a:off x="588262" y="1067356"/>
            <a:ext cx="2994910" cy="369332"/>
          </a:xfrm>
        </p:spPr>
        <p:txBody>
          <a:bodyPr/>
          <a:lstStyle>
            <a:lvl1pPr>
              <a:defRPr lang="en-US" sz="2400" kern="1200" dirty="0">
                <a:solidFill>
                  <a:srgbClr val="50E6FF"/>
                </a:solidFill>
                <a:latin typeface="Segoe UI Semibold"/>
                <a:ea typeface="+mn-ea"/>
                <a:cs typeface="Segoe UI" panose="020B0502040204020203" pitchFamily="34" charset="0"/>
              </a:defRPr>
            </a:lvl1pPr>
          </a:lstStyle>
          <a:p>
            <a:pPr marL="0" lvl="0" algn="l" defTabSz="932742" rtl="0" eaLnBrk="1" latinLnBrk="0" hangingPunct="1">
              <a:spcBef>
                <a:spcPts val="3000"/>
              </a:spcBef>
              <a:spcAft>
                <a:spcPts val="600"/>
              </a:spcAft>
              <a:buSzPct val="90000"/>
            </a:pPr>
            <a:r>
              <a:rPr lang="en-US"/>
              <a:t>Click to edit Master</a:t>
            </a:r>
          </a:p>
        </p:txBody>
      </p:sp>
    </p:spTree>
    <p:extLst>
      <p:ext uri="{BB962C8B-B14F-4D97-AF65-F5344CB8AC3E}">
        <p14:creationId xmlns:p14="http://schemas.microsoft.com/office/powerpoint/2010/main" val="3815678975"/>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152">
          <p15:clr>
            <a:srgbClr val="5ACBF0"/>
          </p15:clr>
        </p15:guide>
        <p15:guide id="30" orient="horz" pos="288">
          <p15:clr>
            <a:srgbClr val="5ACBF0"/>
          </p15:clr>
        </p15:guide>
        <p15:guide id="32" pos="1896">
          <p15:clr>
            <a:srgbClr val="FBAE4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4_Blank">
    <p:spTree>
      <p:nvGrpSpPr>
        <p:cNvPr id="1" name=""/>
        <p:cNvGrpSpPr/>
        <p:nvPr/>
      </p:nvGrpSpPr>
      <p:grpSpPr>
        <a:xfrm>
          <a:off x="0" y="0"/>
          <a:ext cx="0" cy="0"/>
          <a:chOff x="0" y="0"/>
          <a:chExt cx="0" cy="0"/>
        </a:xfrm>
      </p:grpSpPr>
      <p:sp>
        <p:nvSpPr>
          <p:cNvPr id="6" name="Text Placeholder 3">
            <a:extLst>
              <a:ext uri="{FF2B5EF4-FFF2-40B4-BE49-F238E27FC236}">
                <a16:creationId xmlns:a16="http://schemas.microsoft.com/office/drawing/2014/main" id="{35AD3E9C-701A-4E57-A6ED-EF9DD9526755}"/>
              </a:ext>
            </a:extLst>
          </p:cNvPr>
          <p:cNvSpPr>
            <a:spLocks noGrp="1"/>
          </p:cNvSpPr>
          <p:nvPr>
            <p:ph type="body" sz="quarter" idx="11"/>
          </p:nvPr>
        </p:nvSpPr>
        <p:spPr>
          <a:xfrm>
            <a:off x="4376372" y="457200"/>
            <a:ext cx="6949440" cy="369332"/>
          </a:xfrm>
        </p:spPr>
        <p:txBody>
          <a:bodyPr/>
          <a:lstStyle>
            <a:lvl1pPr marL="0" indent="0" algn="ctr">
              <a:spcBef>
                <a:spcPts val="600"/>
              </a:spcBef>
              <a:spcAft>
                <a:spcPts val="600"/>
              </a:spcAft>
              <a:buNone/>
              <a:defRPr sz="2400">
                <a:solidFill>
                  <a:schemeClr val="tx1"/>
                </a:solidFill>
              </a:defRPr>
            </a:lvl1pPr>
            <a:lvl2pPr marL="0" indent="0">
              <a:spcBef>
                <a:spcPts val="600"/>
              </a:spcBef>
              <a:spcAft>
                <a:spcPts val="600"/>
              </a:spcAft>
              <a:buNone/>
              <a:defRPr sz="1600" b="1">
                <a:solidFill>
                  <a:schemeClr val="accent2"/>
                </a:solidFill>
              </a:defRPr>
            </a:lvl2pPr>
            <a:lvl3pPr marL="0" indent="0">
              <a:buNone/>
              <a:defRPr sz="1400"/>
            </a:lvl3pPr>
            <a:lvl4pPr marL="0" indent="0">
              <a:buNone/>
              <a:defRPr sz="1400"/>
            </a:lvl4pPr>
            <a:lvl5pPr marL="0" indent="0">
              <a:buNone/>
              <a:defRPr sz="1400"/>
            </a:lvl5pPr>
          </a:lstStyle>
          <a:p>
            <a:pPr lvl="0"/>
            <a:r>
              <a:rPr lang="en-US"/>
              <a:t>Click to edit Master text styles</a:t>
            </a:r>
          </a:p>
        </p:txBody>
      </p:sp>
      <p:sp>
        <p:nvSpPr>
          <p:cNvPr id="8" name="Text Placeholder 3">
            <a:extLst>
              <a:ext uri="{FF2B5EF4-FFF2-40B4-BE49-F238E27FC236}">
                <a16:creationId xmlns:a16="http://schemas.microsoft.com/office/drawing/2014/main" id="{139B7BB0-02DA-4965-95FC-7E00058BC45D}"/>
              </a:ext>
            </a:extLst>
          </p:cNvPr>
          <p:cNvSpPr>
            <a:spLocks noGrp="1"/>
          </p:cNvSpPr>
          <p:nvPr>
            <p:ph type="body" sz="quarter" idx="10"/>
          </p:nvPr>
        </p:nvSpPr>
        <p:spPr>
          <a:xfrm>
            <a:off x="593725" y="1836738"/>
            <a:ext cx="2416175" cy="1468094"/>
          </a:xfrm>
        </p:spPr>
        <p:txBody>
          <a:bodyPr/>
          <a:lstStyle>
            <a:lvl1pPr marL="0" indent="0">
              <a:spcBef>
                <a:spcPts val="600"/>
              </a:spcBef>
              <a:spcAft>
                <a:spcPts val="600"/>
              </a:spcAft>
              <a:buNone/>
              <a:defRPr sz="1400">
                <a:solidFill>
                  <a:schemeClr val="tx1"/>
                </a:solidFill>
              </a:defRPr>
            </a:lvl1pPr>
            <a:lvl2pPr marL="0" indent="0">
              <a:spcBef>
                <a:spcPts val="600"/>
              </a:spcBef>
              <a:spcAft>
                <a:spcPts val="600"/>
              </a:spcAft>
              <a:buNone/>
              <a:defRPr sz="1600" b="0">
                <a:solidFill>
                  <a:schemeClr val="accent1">
                    <a:lumMod val="60000"/>
                    <a:lumOff val="40000"/>
                  </a:schemeClr>
                </a:solidFill>
                <a:latin typeface="+mj-lt"/>
              </a:defRPr>
            </a:lvl2pPr>
            <a:lvl3pPr marL="0" indent="0">
              <a:buNone/>
              <a:defRPr sz="1400"/>
            </a:lvl3pPr>
            <a:lvl4pPr marL="0" indent="0">
              <a:buNone/>
              <a:defRPr sz="1400"/>
            </a:lvl4pPr>
            <a:lvl5pPr marL="0" inden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1">
            <a:extLst>
              <a:ext uri="{FF2B5EF4-FFF2-40B4-BE49-F238E27FC236}">
                <a16:creationId xmlns:a16="http://schemas.microsoft.com/office/drawing/2014/main" id="{E579DC26-EC19-4915-A9E3-278ED64B4E67}"/>
              </a:ext>
            </a:extLst>
          </p:cNvPr>
          <p:cNvSpPr>
            <a:spLocks noGrp="1"/>
          </p:cNvSpPr>
          <p:nvPr>
            <p:ph type="title"/>
          </p:nvPr>
        </p:nvSpPr>
        <p:spPr>
          <a:xfrm>
            <a:off x="588262" y="1067356"/>
            <a:ext cx="2994910" cy="369332"/>
          </a:xfrm>
        </p:spPr>
        <p:txBody>
          <a:bodyPr/>
          <a:lstStyle>
            <a:lvl1pPr>
              <a:defRPr lang="en-US" sz="2400" kern="1200" dirty="0">
                <a:solidFill>
                  <a:srgbClr val="50E6FF"/>
                </a:solidFill>
                <a:latin typeface="Segoe UI Semibold"/>
                <a:ea typeface="+mn-ea"/>
                <a:cs typeface="Segoe UI" panose="020B0502040204020203" pitchFamily="34" charset="0"/>
              </a:defRPr>
            </a:lvl1pPr>
          </a:lstStyle>
          <a:p>
            <a:pPr marL="0" lvl="0" algn="l" defTabSz="932742" rtl="0" eaLnBrk="1" latinLnBrk="0" hangingPunct="1">
              <a:spcBef>
                <a:spcPts val="3000"/>
              </a:spcBef>
              <a:spcAft>
                <a:spcPts val="600"/>
              </a:spcAft>
              <a:buSzPct val="90000"/>
            </a:pPr>
            <a:r>
              <a:rPr lang="en-US"/>
              <a:t>Click to edit Master</a:t>
            </a:r>
          </a:p>
        </p:txBody>
      </p:sp>
    </p:spTree>
    <p:extLst>
      <p:ext uri="{BB962C8B-B14F-4D97-AF65-F5344CB8AC3E}">
        <p14:creationId xmlns:p14="http://schemas.microsoft.com/office/powerpoint/2010/main" val="18163446"/>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152">
          <p15:clr>
            <a:srgbClr val="5ACBF0"/>
          </p15:clr>
        </p15:guide>
        <p15:guide id="30" orient="horz" pos="288">
          <p15:clr>
            <a:srgbClr val="5ACBF0"/>
          </p15:clr>
        </p15:guide>
        <p15:guide id="32" pos="1896">
          <p15:clr>
            <a:srgbClr val="FBAE4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4438701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0295352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4" name="MS logo white - EMF" descr="Microsoft logo white text version">
            <a:extLst>
              <a:ext uri="{FF2B5EF4-FFF2-40B4-BE49-F238E27FC236}">
                <a16:creationId xmlns:a16="http://schemas.microsoft.com/office/drawing/2014/main" id="{1291B0CF-9615-4684-B7F1-8E5483826A4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3364411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70082280"/>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userDrawn="1">
  <p:cSld name="OnBlu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1AD54E0-04DF-4670-90F2-D78B492D39BE}"/>
              </a:ext>
            </a:extLst>
          </p:cNvPr>
          <p:cNvSpPr/>
          <p:nvPr userDrawn="1"/>
        </p:nvSpPr>
        <p:spPr bwMode="auto">
          <a:xfrm>
            <a:off x="0" y="0"/>
            <a:ext cx="12192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2">
            <a:extLst>
              <a:ext uri="{FF2B5EF4-FFF2-40B4-BE49-F238E27FC236}">
                <a16:creationId xmlns:a16="http://schemas.microsoft.com/office/drawing/2014/main" id="{6F2D11FC-E2DC-4EDA-918F-6F946D29695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2038489" cy="674246"/>
          </a:xfrm>
          <a:prstGeom prst="rect">
            <a:avLst/>
          </a:prstGeom>
        </p:spPr>
      </p:pic>
      <p:sp>
        <p:nvSpPr>
          <p:cNvPr id="10" name="Rectangle 9">
            <a:extLst>
              <a:ext uri="{FF2B5EF4-FFF2-40B4-BE49-F238E27FC236}">
                <a16:creationId xmlns:a16="http://schemas.microsoft.com/office/drawing/2014/main" id="{764F11C7-2FD2-43A5-A1DD-46842A8EAAFC}"/>
              </a:ext>
            </a:extLst>
          </p:cNvPr>
          <p:cNvSpPr/>
          <p:nvPr userDrawn="1"/>
        </p:nvSpPr>
        <p:spPr bwMode="auto">
          <a:xfrm>
            <a:off x="-4753" y="670832"/>
            <a:ext cx="12196753" cy="61871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92530253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10684084" cy="1158793"/>
          </a:xfrm>
          <a:noFill/>
        </p:spPr>
        <p:txBody>
          <a:bodyPr wrap="square" tIns="91440" bIns="91440" anchor="t" anchorCtr="0">
            <a:spAutoFit/>
          </a:bodyPr>
          <a:lstStyle>
            <a:lvl1pPr>
              <a:defRPr sz="7056"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4780989"/>
            <a:ext cx="10682394" cy="724246"/>
          </a:xfrm>
          <a:noFill/>
        </p:spPr>
        <p:txBody>
          <a:bodyPr wrap="square" lIns="182880" tIns="146304" rIns="182880" bIns="146304">
            <a:spAutoFit/>
          </a:bodyPr>
          <a:lstStyle>
            <a:lvl1pPr marL="0" indent="0">
              <a:spcBef>
                <a:spcPts val="0"/>
              </a:spcBef>
              <a:buNone/>
              <a:defRPr sz="3136" spc="0" baseline="0">
                <a:gradFill>
                  <a:gsLst>
                    <a:gs pos="0">
                      <a:schemeClr val="tx1"/>
                    </a:gs>
                    <a:gs pos="100000">
                      <a:schemeClr val="tx1"/>
                    </a:gs>
                  </a:gsLst>
                  <a:lin ang="5400000" scaled="0"/>
                </a:gradFill>
                <a:latin typeface="+mj-lt"/>
              </a:defRPr>
            </a:lvl1pPr>
          </a:lstStyle>
          <a:p>
            <a:pPr lvl="0"/>
            <a:r>
              <a:rPr lang="en-US"/>
              <a:t>Speaker Name</a:t>
            </a:r>
          </a:p>
        </p:txBody>
      </p:sp>
      <p:sp>
        <p:nvSpPr>
          <p:cNvPr id="8" name="Title 1">
            <a:extLst>
              <a:ext uri="{FF2B5EF4-FFF2-40B4-BE49-F238E27FC236}">
                <a16:creationId xmlns:a16="http://schemas.microsoft.com/office/drawing/2014/main" id="{F4FC6F59-C64A-465E-8411-D0ED37ACDAB2}"/>
              </a:ext>
            </a:extLst>
          </p:cNvPr>
          <p:cNvSpPr txBox="1">
            <a:spLocks/>
          </p:cNvSpPr>
          <p:nvPr userDrawn="1"/>
        </p:nvSpPr>
        <p:spPr>
          <a:xfrm>
            <a:off x="269240" y="-306633"/>
            <a:ext cx="11655840" cy="899665"/>
          </a:xfrm>
          <a:prstGeom prst="rect">
            <a:avLst/>
          </a:prstGeom>
        </p:spPr>
        <p:txBody>
          <a:bodyPr vert="horz" wrap="square" lIns="143428" tIns="89642" rIns="143428" bIns="89642" rtlCol="0" anchor="ctr">
            <a:noAutofit/>
          </a:bodyPr>
          <a:lstStyle>
            <a:lvl1pPr algn="ctr" defTabSz="932384" rtl="0" eaLnBrk="1" latinLnBrk="0" hangingPunct="1">
              <a:lnSpc>
                <a:spcPct val="90000"/>
              </a:lnSpc>
              <a:spcBef>
                <a:spcPct val="0"/>
              </a:spcBef>
              <a:buNone/>
              <a:defRPr kumimoji="0" lang="en-US" sz="2448" b="0" i="0" u="none" strike="noStrike" kern="1200" cap="all" spc="816" normalizeH="0" baseline="0" dirty="0">
                <a:ln w="3175">
                  <a:noFill/>
                </a:ln>
                <a:solidFill>
                  <a:srgbClr val="0078D7"/>
                </a:solidFill>
                <a:effectLst/>
                <a:uLnTx/>
                <a:uFillTx/>
                <a:latin typeface="Segoe UI Light" charset="0"/>
                <a:ea typeface="+mn-ea"/>
                <a:cs typeface="Segoe UI Light" charset="0"/>
              </a:defRPr>
            </a:lvl1pPr>
          </a:lstStyle>
          <a:p>
            <a:r>
              <a:rPr lang="en-US" sz="2400"/>
              <a:t>Click to edit Master title style</a:t>
            </a:r>
          </a:p>
        </p:txBody>
      </p:sp>
    </p:spTree>
    <p:extLst>
      <p:ext uri="{BB962C8B-B14F-4D97-AF65-F5344CB8AC3E}">
        <p14:creationId xmlns:p14="http://schemas.microsoft.com/office/powerpoint/2010/main" val="12315070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0.xml><?xml version="1.0" encoding="utf-8"?>
<p:sldLayout xmlns:a="http://schemas.openxmlformats.org/drawingml/2006/main" xmlns:r="http://schemas.openxmlformats.org/officeDocument/2006/relationships" xmlns:p="http://schemas.openxmlformats.org/presentationml/2006/main" userDrawn="1">
  <p:cSld name="Headline + Levels">
    <p:bg>
      <p:bgPr>
        <a:solidFill>
          <a:schemeClr val="bg1"/>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fld id="{BC35FCA4-30D2-4F80-976B-E4A92A551147}" type="slidenum">
              <a:rPr lang="en-US" smtClean="0"/>
              <a:t>‹#›</a:t>
            </a:fld>
            <a:endParaRPr lang="en-US"/>
          </a:p>
        </p:txBody>
      </p:sp>
      <p:sp>
        <p:nvSpPr>
          <p:cNvPr id="4" name="Footer Placeholder 3"/>
          <p:cNvSpPr>
            <a:spLocks noGrp="1"/>
          </p:cNvSpPr>
          <p:nvPr>
            <p:ph type="ftr" sz="quarter" idx="12"/>
          </p:nvPr>
        </p:nvSpPr>
        <p:spPr/>
        <p:txBody>
          <a:bodyPr/>
          <a:lstStyle/>
          <a:p>
            <a:r>
              <a:rPr lang="en-US"/>
              <a:t>FY18 Design Refresh / Introduction</a:t>
            </a:r>
          </a:p>
        </p:txBody>
      </p:sp>
      <p:sp>
        <p:nvSpPr>
          <p:cNvPr id="7" name="Text Placeholder 7"/>
          <p:cNvSpPr>
            <a:spLocks noGrp="1"/>
          </p:cNvSpPr>
          <p:nvPr>
            <p:ph type="body" sz="quarter" idx="16"/>
          </p:nvPr>
        </p:nvSpPr>
        <p:spPr>
          <a:xfrm>
            <a:off x="269876" y="883010"/>
            <a:ext cx="11655425" cy="461665"/>
          </a:xfrm>
        </p:spPr>
        <p:txBody>
          <a:bodyPr anchor="b"/>
          <a:lstStyle>
            <a:lvl1pPr marL="0" indent="0">
              <a:buNone/>
              <a:defRPr lang="en-US" sz="2000" b="0" i="0" kern="1200" spc="0" baseline="0" smtClean="0">
                <a:solidFill>
                  <a:schemeClr val="accent3"/>
                </a:solidFill>
                <a:latin typeface="Segoe UI" charset="0"/>
                <a:ea typeface="Segoe UI" charset="0"/>
                <a:cs typeface="Segoe UI" charset="0"/>
              </a:defRPr>
            </a:lvl1pPr>
          </a:lstStyle>
          <a:p>
            <a:pPr lvl="0"/>
            <a:r>
              <a:rPr lang="en-US"/>
              <a:t>Click to edit Master text styles</a:t>
            </a:r>
          </a:p>
        </p:txBody>
      </p:sp>
      <p:sp>
        <p:nvSpPr>
          <p:cNvPr id="5" name="Title 4"/>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67107253"/>
      </p:ext>
    </p:extLst>
  </p:cSld>
  <p:clrMapOvr>
    <a:masterClrMapping/>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984333499"/>
      </p:ext>
    </p:extLst>
  </p:cSld>
  <p:clrMapOvr>
    <a:masterClrMapping/>
  </p:clrMapOvr>
  <p:transition>
    <p:fade/>
  </p:transition>
  <p:extLst>
    <p:ext uri="{DCECCB84-F9BA-43D5-87BE-67443E8EF086}">
      <p15:sldGuideLst xmlns:p15="http://schemas.microsoft.com/office/powerpoint/2012/main"/>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userDrawn="1">
  <p:cSld name="Title and subtitl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F8F4077-0D10-4BCE-91B3-6A3AE8679B56}"/>
              </a:ext>
            </a:extLst>
          </p:cNvPr>
          <p:cNvSpPr/>
          <p:nvPr userDrawn="1"/>
        </p:nvSpPr>
        <p:spPr bwMode="auto">
          <a:xfrm>
            <a:off x="0" y="1081315"/>
            <a:ext cx="12192000" cy="44689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3" name="Text Placeholder 6">
            <a:extLst>
              <a:ext uri="{FF2B5EF4-FFF2-40B4-BE49-F238E27FC236}">
                <a16:creationId xmlns:a16="http://schemas.microsoft.com/office/drawing/2014/main" id="{E6DB9915-D43B-476C-B8A1-449F7E279229}"/>
              </a:ext>
            </a:extLst>
          </p:cNvPr>
          <p:cNvSpPr>
            <a:spLocks noGrp="1"/>
          </p:cNvSpPr>
          <p:nvPr>
            <p:ph type="body" sz="quarter" idx="11"/>
          </p:nvPr>
        </p:nvSpPr>
        <p:spPr>
          <a:xfrm>
            <a:off x="584200" y="1150872"/>
            <a:ext cx="11025188" cy="307777"/>
          </a:xfrm>
        </p:spPr>
        <p:txBody>
          <a:bodyPr/>
          <a:lstStyle>
            <a:lvl1pPr marL="0" indent="0" algn="ctr">
              <a:buNone/>
              <a:defRPr sz="2000">
                <a:solidFill>
                  <a:schemeClr val="tx1"/>
                </a:solidFill>
                <a:latin typeface="+mj-lt"/>
              </a:defRPr>
            </a:lvl1pPr>
          </a:lstStyle>
          <a:p>
            <a:pPr lvl="0"/>
            <a:r>
              <a:rPr lang="en-US"/>
              <a:t>Edit Master text styles</a:t>
            </a:r>
          </a:p>
        </p:txBody>
      </p:sp>
    </p:spTree>
    <p:extLst>
      <p:ext uri="{BB962C8B-B14F-4D97-AF65-F5344CB8AC3E}">
        <p14:creationId xmlns:p14="http://schemas.microsoft.com/office/powerpoint/2010/main" val="210088646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userDrawn="1">
  <p:cSld name="Title and announcement">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CC9741-080B-4B46-A228-7DE7ECBDB962}"/>
              </a:ext>
            </a:extLst>
          </p:cNvPr>
          <p:cNvSpPr>
            <a:spLocks noGrp="1"/>
          </p:cNvSpPr>
          <p:nvPr>
            <p:ph type="title"/>
          </p:nvPr>
        </p:nvSpPr>
        <p:spPr/>
        <p:txBody>
          <a:bodyPr/>
          <a:lstStyle>
            <a:lvl1pPr algn="ctr">
              <a:defRPr/>
            </a:lvl1pPr>
          </a:lstStyle>
          <a:p>
            <a:r>
              <a:rPr lang="en-US"/>
              <a:t>Click to edit Master title style</a:t>
            </a:r>
          </a:p>
        </p:txBody>
      </p:sp>
      <p:sp>
        <p:nvSpPr>
          <p:cNvPr id="4" name="Rectangle 3">
            <a:extLst>
              <a:ext uri="{FF2B5EF4-FFF2-40B4-BE49-F238E27FC236}">
                <a16:creationId xmlns:a16="http://schemas.microsoft.com/office/drawing/2014/main" id="{6F9A97A4-93B0-4E83-9F9F-E1114D78616F}"/>
              </a:ext>
            </a:extLst>
          </p:cNvPr>
          <p:cNvSpPr/>
          <p:nvPr userDrawn="1"/>
        </p:nvSpPr>
        <p:spPr bwMode="auto">
          <a:xfrm>
            <a:off x="0" y="1081315"/>
            <a:ext cx="12192000" cy="44689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6">
            <a:extLst>
              <a:ext uri="{FF2B5EF4-FFF2-40B4-BE49-F238E27FC236}">
                <a16:creationId xmlns:a16="http://schemas.microsoft.com/office/drawing/2014/main" id="{E6DB9915-D43B-476C-B8A1-449F7E279229}"/>
              </a:ext>
            </a:extLst>
          </p:cNvPr>
          <p:cNvSpPr>
            <a:spLocks noGrp="1"/>
          </p:cNvSpPr>
          <p:nvPr>
            <p:ph type="body" sz="quarter" idx="11"/>
          </p:nvPr>
        </p:nvSpPr>
        <p:spPr>
          <a:xfrm>
            <a:off x="584200" y="1150872"/>
            <a:ext cx="11025188" cy="307777"/>
          </a:xfrm>
        </p:spPr>
        <p:txBody>
          <a:bodyPr/>
          <a:lstStyle>
            <a:lvl1pPr marL="0" indent="0" algn="ctr">
              <a:buNone/>
              <a:defRPr sz="2000">
                <a:solidFill>
                  <a:schemeClr val="tx1"/>
                </a:solidFill>
                <a:latin typeface="+mj-lt"/>
              </a:defRPr>
            </a:lvl1pPr>
          </a:lstStyle>
          <a:p>
            <a:pPr lvl="0"/>
            <a:r>
              <a:rPr lang="en-US"/>
              <a:t>Edit Master text styles</a:t>
            </a:r>
          </a:p>
        </p:txBody>
      </p:sp>
    </p:spTree>
    <p:extLst>
      <p:ext uri="{BB962C8B-B14F-4D97-AF65-F5344CB8AC3E}">
        <p14:creationId xmlns:p14="http://schemas.microsoft.com/office/powerpoint/2010/main" val="34794997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wipe(left)">
                                      <p:cBhvr>
                                        <p:cTn id="10"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 grpId="0" build="p">
        <p:tmplLst>
          <p:tmpl lvl="1">
            <p:tnLst>
              <p:par>
                <p:cTn presetID="22" presetClass="entr" presetSubtype="8"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Lst>
      </p:bldP>
    </p:bld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1F61B9-7524-4B03-8E38-50067D6FCDA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0171401-D9C6-412A-97C7-F8DCACD761C3}"/>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68B2284-371E-4AB9-893F-E8EDB46212E9}"/>
              </a:ext>
            </a:extLst>
          </p:cNvPr>
          <p:cNvSpPr>
            <a:spLocks noGrp="1"/>
          </p:cNvSpPr>
          <p:nvPr>
            <p:ph type="dt" sz="half" idx="10"/>
          </p:nvPr>
        </p:nvSpPr>
        <p:spPr/>
        <p:txBody>
          <a:bodyPr/>
          <a:lstStyle/>
          <a:p>
            <a:fld id="{A07F3AE2-76F0-4389-A58B-213888197306}" type="datetimeFigureOut">
              <a:rPr lang="en-US" smtClean="0"/>
              <a:t>5/18/2020</a:t>
            </a:fld>
            <a:endParaRPr lang="en-US"/>
          </a:p>
        </p:txBody>
      </p:sp>
      <p:sp>
        <p:nvSpPr>
          <p:cNvPr id="5" name="Footer Placeholder 4">
            <a:extLst>
              <a:ext uri="{FF2B5EF4-FFF2-40B4-BE49-F238E27FC236}">
                <a16:creationId xmlns:a16="http://schemas.microsoft.com/office/drawing/2014/main" id="{6ED7710E-97DB-40D8-9F68-B05384AFEFF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0590BBB-1C84-49F1-9FC5-79FB19E8538A}"/>
              </a:ext>
            </a:extLst>
          </p:cNvPr>
          <p:cNvSpPr>
            <a:spLocks noGrp="1"/>
          </p:cNvSpPr>
          <p:nvPr>
            <p:ph type="sldNum" sz="quarter" idx="12"/>
          </p:nvPr>
        </p:nvSpPr>
        <p:spPr/>
        <p:txBody>
          <a:bodyPr/>
          <a:lstStyle/>
          <a:p>
            <a:fld id="{1C07F004-A6FC-47C3-8D33-E6DA188563C7}" type="slidenum">
              <a:rPr lang="en-US" smtClean="0"/>
              <a:t>‹#›</a:t>
            </a:fld>
            <a:endParaRPr lang="en-US"/>
          </a:p>
        </p:txBody>
      </p:sp>
    </p:spTree>
    <p:extLst>
      <p:ext uri="{BB962C8B-B14F-4D97-AF65-F5344CB8AC3E}">
        <p14:creationId xmlns:p14="http://schemas.microsoft.com/office/powerpoint/2010/main" val="2583038381"/>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1DD9BC-52C1-4EB8-9BC7-18BF5CA3794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2A47AD4-DE81-45F6-9318-9D455EA163D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D31A88B-EC7D-4C63-827C-A9C09ADEA1D3}"/>
              </a:ext>
            </a:extLst>
          </p:cNvPr>
          <p:cNvSpPr>
            <a:spLocks noGrp="1"/>
          </p:cNvSpPr>
          <p:nvPr>
            <p:ph type="dt" sz="half" idx="10"/>
          </p:nvPr>
        </p:nvSpPr>
        <p:spPr/>
        <p:txBody>
          <a:bodyPr/>
          <a:lstStyle/>
          <a:p>
            <a:fld id="{08BA9E2D-9D81-43D2-8E0E-B373540E56CE}" type="datetimeFigureOut">
              <a:rPr lang="en-US" smtClean="0"/>
              <a:t>5/18/2020</a:t>
            </a:fld>
            <a:endParaRPr lang="en-US"/>
          </a:p>
        </p:txBody>
      </p:sp>
      <p:sp>
        <p:nvSpPr>
          <p:cNvPr id="5" name="Footer Placeholder 4">
            <a:extLst>
              <a:ext uri="{FF2B5EF4-FFF2-40B4-BE49-F238E27FC236}">
                <a16:creationId xmlns:a16="http://schemas.microsoft.com/office/drawing/2014/main" id="{9E2ED5AC-0D23-487A-9FF1-84AB3B4F159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5AFC24A-97C5-4A81-AE3B-F97DA6981839}"/>
              </a:ext>
            </a:extLst>
          </p:cNvPr>
          <p:cNvSpPr>
            <a:spLocks noGrp="1"/>
          </p:cNvSpPr>
          <p:nvPr>
            <p:ph type="sldNum" sz="quarter" idx="12"/>
          </p:nvPr>
        </p:nvSpPr>
        <p:spPr/>
        <p:txBody>
          <a:bodyPr/>
          <a:lstStyle/>
          <a:p>
            <a:fld id="{605E9CB3-1DF7-40E4-B7A2-0C9AADB7AA6A}" type="slidenum">
              <a:rPr lang="en-US" smtClean="0"/>
              <a:t>‹#›</a:t>
            </a:fld>
            <a:endParaRPr lang="en-US"/>
          </a:p>
        </p:txBody>
      </p:sp>
    </p:spTree>
    <p:extLst>
      <p:ext uri="{BB962C8B-B14F-4D97-AF65-F5344CB8AC3E}">
        <p14:creationId xmlns:p14="http://schemas.microsoft.com/office/powerpoint/2010/main" val="1132252154"/>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8DCA3E-3D5A-49EA-B36D-C0A60AF80A7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E2940D3-48DA-464D-87BD-0FCED89C2AD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2A18C37-5852-468B-A8AE-A80F5952C444}"/>
              </a:ext>
            </a:extLst>
          </p:cNvPr>
          <p:cNvSpPr>
            <a:spLocks noGrp="1"/>
          </p:cNvSpPr>
          <p:nvPr>
            <p:ph type="dt" sz="half" idx="10"/>
          </p:nvPr>
        </p:nvSpPr>
        <p:spPr/>
        <p:txBody>
          <a:bodyPr/>
          <a:lstStyle/>
          <a:p>
            <a:fld id="{08BA9E2D-9D81-43D2-8E0E-B373540E56CE}" type="datetimeFigureOut">
              <a:rPr lang="en-US" smtClean="0"/>
              <a:t>5/18/2020</a:t>
            </a:fld>
            <a:endParaRPr lang="en-US"/>
          </a:p>
        </p:txBody>
      </p:sp>
      <p:sp>
        <p:nvSpPr>
          <p:cNvPr id="5" name="Footer Placeholder 4">
            <a:extLst>
              <a:ext uri="{FF2B5EF4-FFF2-40B4-BE49-F238E27FC236}">
                <a16:creationId xmlns:a16="http://schemas.microsoft.com/office/drawing/2014/main" id="{709B7DE4-76A8-476F-BB73-165E2D2D80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EA03F19-A8B8-4B69-A740-D44995E654DC}"/>
              </a:ext>
            </a:extLst>
          </p:cNvPr>
          <p:cNvSpPr>
            <a:spLocks noGrp="1"/>
          </p:cNvSpPr>
          <p:nvPr>
            <p:ph type="sldNum" sz="quarter" idx="12"/>
          </p:nvPr>
        </p:nvSpPr>
        <p:spPr/>
        <p:txBody>
          <a:bodyPr/>
          <a:lstStyle/>
          <a:p>
            <a:fld id="{605E9CB3-1DF7-40E4-B7A2-0C9AADB7AA6A}" type="slidenum">
              <a:rPr lang="en-US" smtClean="0"/>
              <a:t>‹#›</a:t>
            </a:fld>
            <a:endParaRPr lang="en-US"/>
          </a:p>
        </p:txBody>
      </p:sp>
    </p:spTree>
    <p:extLst>
      <p:ext uri="{BB962C8B-B14F-4D97-AF65-F5344CB8AC3E}">
        <p14:creationId xmlns:p14="http://schemas.microsoft.com/office/powerpoint/2010/main" val="891012197"/>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208465-4C48-4237-B6C4-0B52B5C46BD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180B02B-34FE-4CED-BE92-605B7734F1A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8213F98-7FA2-4E23-A857-B2A379862D16}"/>
              </a:ext>
            </a:extLst>
          </p:cNvPr>
          <p:cNvSpPr>
            <a:spLocks noGrp="1"/>
          </p:cNvSpPr>
          <p:nvPr>
            <p:ph type="dt" sz="half" idx="10"/>
          </p:nvPr>
        </p:nvSpPr>
        <p:spPr/>
        <p:txBody>
          <a:bodyPr/>
          <a:lstStyle/>
          <a:p>
            <a:fld id="{08BA9E2D-9D81-43D2-8E0E-B373540E56CE}" type="datetimeFigureOut">
              <a:rPr lang="en-US" smtClean="0"/>
              <a:t>5/18/2020</a:t>
            </a:fld>
            <a:endParaRPr lang="en-US"/>
          </a:p>
        </p:txBody>
      </p:sp>
      <p:sp>
        <p:nvSpPr>
          <p:cNvPr id="5" name="Footer Placeholder 4">
            <a:extLst>
              <a:ext uri="{FF2B5EF4-FFF2-40B4-BE49-F238E27FC236}">
                <a16:creationId xmlns:a16="http://schemas.microsoft.com/office/drawing/2014/main" id="{B1FD7015-2075-4142-9C35-D780DD9C8E5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58F280B-1FCA-4E60-9CAF-D42588347C99}"/>
              </a:ext>
            </a:extLst>
          </p:cNvPr>
          <p:cNvSpPr>
            <a:spLocks noGrp="1"/>
          </p:cNvSpPr>
          <p:nvPr>
            <p:ph type="sldNum" sz="quarter" idx="12"/>
          </p:nvPr>
        </p:nvSpPr>
        <p:spPr/>
        <p:txBody>
          <a:bodyPr/>
          <a:lstStyle/>
          <a:p>
            <a:fld id="{605E9CB3-1DF7-40E4-B7A2-0C9AADB7AA6A}" type="slidenum">
              <a:rPr lang="en-US" smtClean="0"/>
              <a:t>‹#›</a:t>
            </a:fld>
            <a:endParaRPr lang="en-US"/>
          </a:p>
        </p:txBody>
      </p:sp>
    </p:spTree>
    <p:extLst>
      <p:ext uri="{BB962C8B-B14F-4D97-AF65-F5344CB8AC3E}">
        <p14:creationId xmlns:p14="http://schemas.microsoft.com/office/powerpoint/2010/main" val="2528267553"/>
      </p:ext>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E657B-B034-4ED0-B265-5E722854D78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A8CCF12-83ED-4529-8F15-E9DB27DC7D0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04B5907-E34F-4227-93B4-A8906F90021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4461A1A-4FC9-4315-8616-C4F4DBFFD8ED}"/>
              </a:ext>
            </a:extLst>
          </p:cNvPr>
          <p:cNvSpPr>
            <a:spLocks noGrp="1"/>
          </p:cNvSpPr>
          <p:nvPr>
            <p:ph type="dt" sz="half" idx="10"/>
          </p:nvPr>
        </p:nvSpPr>
        <p:spPr/>
        <p:txBody>
          <a:bodyPr/>
          <a:lstStyle/>
          <a:p>
            <a:fld id="{08BA9E2D-9D81-43D2-8E0E-B373540E56CE}" type="datetimeFigureOut">
              <a:rPr lang="en-US" smtClean="0"/>
              <a:t>5/18/2020</a:t>
            </a:fld>
            <a:endParaRPr lang="en-US"/>
          </a:p>
        </p:txBody>
      </p:sp>
      <p:sp>
        <p:nvSpPr>
          <p:cNvPr id="6" name="Footer Placeholder 5">
            <a:extLst>
              <a:ext uri="{FF2B5EF4-FFF2-40B4-BE49-F238E27FC236}">
                <a16:creationId xmlns:a16="http://schemas.microsoft.com/office/drawing/2014/main" id="{ABB06CB2-EED8-4DAA-8341-9352791FED4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3A75C84-04DA-4713-8FBF-721E16FF88C2}"/>
              </a:ext>
            </a:extLst>
          </p:cNvPr>
          <p:cNvSpPr>
            <a:spLocks noGrp="1"/>
          </p:cNvSpPr>
          <p:nvPr>
            <p:ph type="sldNum" sz="quarter" idx="12"/>
          </p:nvPr>
        </p:nvSpPr>
        <p:spPr/>
        <p:txBody>
          <a:bodyPr/>
          <a:lstStyle/>
          <a:p>
            <a:fld id="{605E9CB3-1DF7-40E4-B7A2-0C9AADB7AA6A}" type="slidenum">
              <a:rPr lang="en-US" smtClean="0"/>
              <a:t>‹#›</a:t>
            </a:fld>
            <a:endParaRPr lang="en-US"/>
          </a:p>
        </p:txBody>
      </p:sp>
    </p:spTree>
    <p:extLst>
      <p:ext uri="{BB962C8B-B14F-4D97-AF65-F5344CB8AC3E}">
        <p14:creationId xmlns:p14="http://schemas.microsoft.com/office/powerpoint/2010/main" val="2347405639"/>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574DD1-2A8F-4280-90D2-D834B464415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3212010-D2B7-41DD-A295-9BD788D1866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82DC5D7-950C-46C3-B2F6-7AAAA765E2A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F109762-3525-47E8-B5AC-457D3486F52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1D66A91-8074-4402-9F56-FF7F053EC6C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8A989C0-A6BC-4A4D-AF7F-1E4B725D0B6A}"/>
              </a:ext>
            </a:extLst>
          </p:cNvPr>
          <p:cNvSpPr>
            <a:spLocks noGrp="1"/>
          </p:cNvSpPr>
          <p:nvPr>
            <p:ph type="dt" sz="half" idx="10"/>
          </p:nvPr>
        </p:nvSpPr>
        <p:spPr/>
        <p:txBody>
          <a:bodyPr/>
          <a:lstStyle/>
          <a:p>
            <a:fld id="{08BA9E2D-9D81-43D2-8E0E-B373540E56CE}" type="datetimeFigureOut">
              <a:rPr lang="en-US" smtClean="0"/>
              <a:t>5/18/2020</a:t>
            </a:fld>
            <a:endParaRPr lang="en-US"/>
          </a:p>
        </p:txBody>
      </p:sp>
      <p:sp>
        <p:nvSpPr>
          <p:cNvPr id="8" name="Footer Placeholder 7">
            <a:extLst>
              <a:ext uri="{FF2B5EF4-FFF2-40B4-BE49-F238E27FC236}">
                <a16:creationId xmlns:a16="http://schemas.microsoft.com/office/drawing/2014/main" id="{342B5000-85C3-435D-9129-F4887E94688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E3A146C-9709-495B-9D8A-3AA7A0BFD273}"/>
              </a:ext>
            </a:extLst>
          </p:cNvPr>
          <p:cNvSpPr>
            <a:spLocks noGrp="1"/>
          </p:cNvSpPr>
          <p:nvPr>
            <p:ph type="sldNum" sz="quarter" idx="12"/>
          </p:nvPr>
        </p:nvSpPr>
        <p:spPr/>
        <p:txBody>
          <a:bodyPr/>
          <a:lstStyle/>
          <a:p>
            <a:fld id="{605E9CB3-1DF7-40E4-B7A2-0C9AADB7AA6A}" type="slidenum">
              <a:rPr lang="en-US" smtClean="0"/>
              <a:t>‹#›</a:t>
            </a:fld>
            <a:endParaRPr lang="en-US"/>
          </a:p>
        </p:txBody>
      </p:sp>
    </p:spTree>
    <p:extLst>
      <p:ext uri="{BB962C8B-B14F-4D97-AF65-F5344CB8AC3E}">
        <p14:creationId xmlns:p14="http://schemas.microsoft.com/office/powerpoint/2010/main" val="15600270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286DDC-20CF-45AA-A1D4-B36AEF8BCB7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292B222-58BF-44A4-8DC8-A5A16EE84062}"/>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1E9B0D-25DB-4660-86E9-407B47327317}"/>
              </a:ext>
            </a:extLst>
          </p:cNvPr>
          <p:cNvSpPr>
            <a:spLocks noGrp="1"/>
          </p:cNvSpPr>
          <p:nvPr>
            <p:ph type="dt" sz="half" idx="10"/>
          </p:nvPr>
        </p:nvSpPr>
        <p:spPr/>
        <p:txBody>
          <a:bodyPr/>
          <a:lstStyle/>
          <a:p>
            <a:fld id="{5E590772-D230-4A71-B0D4-E26AD6BE4A36}" type="datetimeFigureOut">
              <a:rPr lang="en-US" smtClean="0"/>
              <a:t>5/18/2020</a:t>
            </a:fld>
            <a:endParaRPr lang="en-US"/>
          </a:p>
        </p:txBody>
      </p:sp>
      <p:sp>
        <p:nvSpPr>
          <p:cNvPr id="5" name="Footer Placeholder 4">
            <a:extLst>
              <a:ext uri="{FF2B5EF4-FFF2-40B4-BE49-F238E27FC236}">
                <a16:creationId xmlns:a16="http://schemas.microsoft.com/office/drawing/2014/main" id="{D86D7945-2FE9-4DAD-8463-9890470C1C3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D00EF06-AF48-49F4-A8F7-87C442ED802F}"/>
              </a:ext>
            </a:extLst>
          </p:cNvPr>
          <p:cNvSpPr>
            <a:spLocks noGrp="1"/>
          </p:cNvSpPr>
          <p:nvPr>
            <p:ph type="sldNum" sz="quarter" idx="12"/>
          </p:nvPr>
        </p:nvSpPr>
        <p:spPr/>
        <p:txBody>
          <a:bodyPr/>
          <a:lstStyle/>
          <a:p>
            <a:fld id="{5CC0923F-946A-4485-BBE0-FD3B8FBF9A37}" type="slidenum">
              <a:rPr lang="en-US" smtClean="0"/>
              <a:t>‹#›</a:t>
            </a:fld>
            <a:endParaRPr lang="en-US"/>
          </a:p>
        </p:txBody>
      </p:sp>
    </p:spTree>
    <p:extLst>
      <p:ext uri="{BB962C8B-B14F-4D97-AF65-F5344CB8AC3E}">
        <p14:creationId xmlns:p14="http://schemas.microsoft.com/office/powerpoint/2010/main" val="378730539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07160"/>
            <a:ext cx="11280010" cy="1158793"/>
          </a:xfrm>
          <a:noFill/>
        </p:spPr>
        <p:txBody>
          <a:bodyPr wrap="square" tIns="91440" bIns="91440" anchor="t" anchorCtr="0">
            <a:spAutoFit/>
          </a:bodyPr>
          <a:lstStyle>
            <a:lvl1pPr>
              <a:defRPr sz="7056" spc="-98" baseline="0">
                <a:gradFill>
                  <a:gsLst>
                    <a:gs pos="0">
                      <a:schemeClr val="tx1"/>
                    </a:gs>
                    <a:gs pos="100000">
                      <a:schemeClr val="tx1"/>
                    </a:gs>
                  </a:gsLst>
                  <a:lin ang="5400000" scaled="0"/>
                </a:gradFill>
              </a:defRPr>
            </a:lvl1pPr>
          </a:lstStyle>
          <a:p>
            <a:r>
              <a:rPr lang="en-US"/>
              <a:t>Section title</a:t>
            </a:r>
          </a:p>
        </p:txBody>
      </p:sp>
    </p:spTree>
    <p:extLst>
      <p:ext uri="{BB962C8B-B14F-4D97-AF65-F5344CB8AC3E}">
        <p14:creationId xmlns:p14="http://schemas.microsoft.com/office/powerpoint/2010/main" val="11174911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EE029A-9E96-441D-BBC4-1CE866EFA46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F17E876-E574-4990-A6E6-FABA2A690ED7}"/>
              </a:ext>
            </a:extLst>
          </p:cNvPr>
          <p:cNvSpPr>
            <a:spLocks noGrp="1"/>
          </p:cNvSpPr>
          <p:nvPr>
            <p:ph type="dt" sz="half" idx="10"/>
          </p:nvPr>
        </p:nvSpPr>
        <p:spPr/>
        <p:txBody>
          <a:bodyPr/>
          <a:lstStyle/>
          <a:p>
            <a:fld id="{08BA9E2D-9D81-43D2-8E0E-B373540E56CE}" type="datetimeFigureOut">
              <a:rPr lang="en-US" smtClean="0"/>
              <a:t>5/18/2020</a:t>
            </a:fld>
            <a:endParaRPr lang="en-US"/>
          </a:p>
        </p:txBody>
      </p:sp>
      <p:sp>
        <p:nvSpPr>
          <p:cNvPr id="4" name="Footer Placeholder 3">
            <a:extLst>
              <a:ext uri="{FF2B5EF4-FFF2-40B4-BE49-F238E27FC236}">
                <a16:creationId xmlns:a16="http://schemas.microsoft.com/office/drawing/2014/main" id="{F69DBF42-AFDD-486B-A03C-B0E7205ED5F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A875D52-CB90-42A8-B5BE-ECC7D8BC9D67}"/>
              </a:ext>
            </a:extLst>
          </p:cNvPr>
          <p:cNvSpPr>
            <a:spLocks noGrp="1"/>
          </p:cNvSpPr>
          <p:nvPr>
            <p:ph type="sldNum" sz="quarter" idx="12"/>
          </p:nvPr>
        </p:nvSpPr>
        <p:spPr/>
        <p:txBody>
          <a:bodyPr/>
          <a:lstStyle/>
          <a:p>
            <a:fld id="{605E9CB3-1DF7-40E4-B7A2-0C9AADB7AA6A}" type="slidenum">
              <a:rPr lang="en-US" smtClean="0"/>
              <a:t>‹#›</a:t>
            </a:fld>
            <a:endParaRPr lang="en-US"/>
          </a:p>
        </p:txBody>
      </p:sp>
    </p:spTree>
    <p:extLst>
      <p:ext uri="{BB962C8B-B14F-4D97-AF65-F5344CB8AC3E}">
        <p14:creationId xmlns:p14="http://schemas.microsoft.com/office/powerpoint/2010/main" val="2468274263"/>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62F8C56-66D5-4543-A33F-72D50AD66012}"/>
              </a:ext>
            </a:extLst>
          </p:cNvPr>
          <p:cNvSpPr>
            <a:spLocks noGrp="1"/>
          </p:cNvSpPr>
          <p:nvPr>
            <p:ph type="dt" sz="half" idx="10"/>
          </p:nvPr>
        </p:nvSpPr>
        <p:spPr/>
        <p:txBody>
          <a:bodyPr/>
          <a:lstStyle/>
          <a:p>
            <a:fld id="{08BA9E2D-9D81-43D2-8E0E-B373540E56CE}" type="datetimeFigureOut">
              <a:rPr lang="en-US" smtClean="0"/>
              <a:t>5/18/2020</a:t>
            </a:fld>
            <a:endParaRPr lang="en-US"/>
          </a:p>
        </p:txBody>
      </p:sp>
      <p:sp>
        <p:nvSpPr>
          <p:cNvPr id="3" name="Footer Placeholder 2">
            <a:extLst>
              <a:ext uri="{FF2B5EF4-FFF2-40B4-BE49-F238E27FC236}">
                <a16:creationId xmlns:a16="http://schemas.microsoft.com/office/drawing/2014/main" id="{DCF71EDB-573A-4870-ACFF-201BDCF81C1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B4A057B-3B96-47B7-8BFC-0B3FE4055D75}"/>
              </a:ext>
            </a:extLst>
          </p:cNvPr>
          <p:cNvSpPr>
            <a:spLocks noGrp="1"/>
          </p:cNvSpPr>
          <p:nvPr>
            <p:ph type="sldNum" sz="quarter" idx="12"/>
          </p:nvPr>
        </p:nvSpPr>
        <p:spPr/>
        <p:txBody>
          <a:bodyPr/>
          <a:lstStyle/>
          <a:p>
            <a:fld id="{605E9CB3-1DF7-40E4-B7A2-0C9AADB7AA6A}" type="slidenum">
              <a:rPr lang="en-US" smtClean="0"/>
              <a:t>‹#›</a:t>
            </a:fld>
            <a:endParaRPr lang="en-US"/>
          </a:p>
        </p:txBody>
      </p:sp>
    </p:spTree>
    <p:extLst>
      <p:ext uri="{BB962C8B-B14F-4D97-AF65-F5344CB8AC3E}">
        <p14:creationId xmlns:p14="http://schemas.microsoft.com/office/powerpoint/2010/main" val="557684971"/>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EF7791-AD50-4CAC-A48A-1EEFDBF330F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769E285-4F90-4CBA-B981-359A68935F1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7D49220-1887-42C1-9385-4204D1F7509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566F779-260B-4091-B664-26BCBD30046F}"/>
              </a:ext>
            </a:extLst>
          </p:cNvPr>
          <p:cNvSpPr>
            <a:spLocks noGrp="1"/>
          </p:cNvSpPr>
          <p:nvPr>
            <p:ph type="dt" sz="half" idx="10"/>
          </p:nvPr>
        </p:nvSpPr>
        <p:spPr/>
        <p:txBody>
          <a:bodyPr/>
          <a:lstStyle/>
          <a:p>
            <a:fld id="{08BA9E2D-9D81-43D2-8E0E-B373540E56CE}" type="datetimeFigureOut">
              <a:rPr lang="en-US" smtClean="0"/>
              <a:t>5/18/2020</a:t>
            </a:fld>
            <a:endParaRPr lang="en-US"/>
          </a:p>
        </p:txBody>
      </p:sp>
      <p:sp>
        <p:nvSpPr>
          <p:cNvPr id="6" name="Footer Placeholder 5">
            <a:extLst>
              <a:ext uri="{FF2B5EF4-FFF2-40B4-BE49-F238E27FC236}">
                <a16:creationId xmlns:a16="http://schemas.microsoft.com/office/drawing/2014/main" id="{68B58445-AF84-461E-81BE-E646DD5E173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79CA083-0332-4979-BC2C-6A4991F87887}"/>
              </a:ext>
            </a:extLst>
          </p:cNvPr>
          <p:cNvSpPr>
            <a:spLocks noGrp="1"/>
          </p:cNvSpPr>
          <p:nvPr>
            <p:ph type="sldNum" sz="quarter" idx="12"/>
          </p:nvPr>
        </p:nvSpPr>
        <p:spPr/>
        <p:txBody>
          <a:bodyPr/>
          <a:lstStyle/>
          <a:p>
            <a:fld id="{605E9CB3-1DF7-40E4-B7A2-0C9AADB7AA6A}" type="slidenum">
              <a:rPr lang="en-US" smtClean="0"/>
              <a:t>‹#›</a:t>
            </a:fld>
            <a:endParaRPr lang="en-US"/>
          </a:p>
        </p:txBody>
      </p:sp>
    </p:spTree>
    <p:extLst>
      <p:ext uri="{BB962C8B-B14F-4D97-AF65-F5344CB8AC3E}">
        <p14:creationId xmlns:p14="http://schemas.microsoft.com/office/powerpoint/2010/main" val="4023863615"/>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1EC9DF-621B-4191-B899-572A928CC48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D2EAE0E-D8B8-4439-A031-BF850BE4A57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95856CD-22DF-4108-BEAA-CEE7E876C6E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5C7EF23-500E-4522-84EF-07C82C739A18}"/>
              </a:ext>
            </a:extLst>
          </p:cNvPr>
          <p:cNvSpPr>
            <a:spLocks noGrp="1"/>
          </p:cNvSpPr>
          <p:nvPr>
            <p:ph type="dt" sz="half" idx="10"/>
          </p:nvPr>
        </p:nvSpPr>
        <p:spPr/>
        <p:txBody>
          <a:bodyPr/>
          <a:lstStyle/>
          <a:p>
            <a:fld id="{08BA9E2D-9D81-43D2-8E0E-B373540E56CE}" type="datetimeFigureOut">
              <a:rPr lang="en-US" smtClean="0"/>
              <a:t>5/18/2020</a:t>
            </a:fld>
            <a:endParaRPr lang="en-US"/>
          </a:p>
        </p:txBody>
      </p:sp>
      <p:sp>
        <p:nvSpPr>
          <p:cNvPr id="6" name="Footer Placeholder 5">
            <a:extLst>
              <a:ext uri="{FF2B5EF4-FFF2-40B4-BE49-F238E27FC236}">
                <a16:creationId xmlns:a16="http://schemas.microsoft.com/office/drawing/2014/main" id="{7D70B2E5-0CE0-43A1-8E70-EB709EDB449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69E9416-9604-483A-A0A0-982BA5B30BD9}"/>
              </a:ext>
            </a:extLst>
          </p:cNvPr>
          <p:cNvSpPr>
            <a:spLocks noGrp="1"/>
          </p:cNvSpPr>
          <p:nvPr>
            <p:ph type="sldNum" sz="quarter" idx="12"/>
          </p:nvPr>
        </p:nvSpPr>
        <p:spPr/>
        <p:txBody>
          <a:bodyPr/>
          <a:lstStyle/>
          <a:p>
            <a:fld id="{605E9CB3-1DF7-40E4-B7A2-0C9AADB7AA6A}" type="slidenum">
              <a:rPr lang="en-US" smtClean="0"/>
              <a:t>‹#›</a:t>
            </a:fld>
            <a:endParaRPr lang="en-US"/>
          </a:p>
        </p:txBody>
      </p:sp>
    </p:spTree>
    <p:extLst>
      <p:ext uri="{BB962C8B-B14F-4D97-AF65-F5344CB8AC3E}">
        <p14:creationId xmlns:p14="http://schemas.microsoft.com/office/powerpoint/2010/main" val="2808390265"/>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949F82-5F07-43D9-8F6E-A4E4DD33BE2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F1D95FE-7C25-4918-8BB9-F14D21C7381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C1B5768-A840-475F-9385-284D5A733412}"/>
              </a:ext>
            </a:extLst>
          </p:cNvPr>
          <p:cNvSpPr>
            <a:spLocks noGrp="1"/>
          </p:cNvSpPr>
          <p:nvPr>
            <p:ph type="dt" sz="half" idx="10"/>
          </p:nvPr>
        </p:nvSpPr>
        <p:spPr/>
        <p:txBody>
          <a:bodyPr/>
          <a:lstStyle/>
          <a:p>
            <a:fld id="{08BA9E2D-9D81-43D2-8E0E-B373540E56CE}" type="datetimeFigureOut">
              <a:rPr lang="en-US" smtClean="0"/>
              <a:t>5/18/2020</a:t>
            </a:fld>
            <a:endParaRPr lang="en-US"/>
          </a:p>
        </p:txBody>
      </p:sp>
      <p:sp>
        <p:nvSpPr>
          <p:cNvPr id="5" name="Footer Placeholder 4">
            <a:extLst>
              <a:ext uri="{FF2B5EF4-FFF2-40B4-BE49-F238E27FC236}">
                <a16:creationId xmlns:a16="http://schemas.microsoft.com/office/drawing/2014/main" id="{FD4563F9-034F-4A5F-B4FE-AEE61289A9C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D9FF34-E078-4334-AF99-C8ADDFA3DCA5}"/>
              </a:ext>
            </a:extLst>
          </p:cNvPr>
          <p:cNvSpPr>
            <a:spLocks noGrp="1"/>
          </p:cNvSpPr>
          <p:nvPr>
            <p:ph type="sldNum" sz="quarter" idx="12"/>
          </p:nvPr>
        </p:nvSpPr>
        <p:spPr/>
        <p:txBody>
          <a:bodyPr/>
          <a:lstStyle/>
          <a:p>
            <a:fld id="{605E9CB3-1DF7-40E4-B7A2-0C9AADB7AA6A}" type="slidenum">
              <a:rPr lang="en-US" smtClean="0"/>
              <a:t>‹#›</a:t>
            </a:fld>
            <a:endParaRPr lang="en-US"/>
          </a:p>
        </p:txBody>
      </p:sp>
    </p:spTree>
    <p:extLst>
      <p:ext uri="{BB962C8B-B14F-4D97-AF65-F5344CB8AC3E}">
        <p14:creationId xmlns:p14="http://schemas.microsoft.com/office/powerpoint/2010/main" val="1265609102"/>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13B23F4-7504-4178-AD1D-753987BA86E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1D67947-B544-4F59-A1D7-BC1D5B0D1CE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B72DC11-7724-482F-BFA9-EC26D09BCCA3}"/>
              </a:ext>
            </a:extLst>
          </p:cNvPr>
          <p:cNvSpPr>
            <a:spLocks noGrp="1"/>
          </p:cNvSpPr>
          <p:nvPr>
            <p:ph type="dt" sz="half" idx="10"/>
          </p:nvPr>
        </p:nvSpPr>
        <p:spPr/>
        <p:txBody>
          <a:bodyPr/>
          <a:lstStyle/>
          <a:p>
            <a:fld id="{08BA9E2D-9D81-43D2-8E0E-B373540E56CE}" type="datetimeFigureOut">
              <a:rPr lang="en-US" smtClean="0"/>
              <a:t>5/18/2020</a:t>
            </a:fld>
            <a:endParaRPr lang="en-US"/>
          </a:p>
        </p:txBody>
      </p:sp>
      <p:sp>
        <p:nvSpPr>
          <p:cNvPr id="5" name="Footer Placeholder 4">
            <a:extLst>
              <a:ext uri="{FF2B5EF4-FFF2-40B4-BE49-F238E27FC236}">
                <a16:creationId xmlns:a16="http://schemas.microsoft.com/office/drawing/2014/main" id="{D2A8560C-1075-4C70-BA1E-74D269511E4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8B9C251-23BC-4F89-BE7B-CB40B70DAE34}"/>
              </a:ext>
            </a:extLst>
          </p:cNvPr>
          <p:cNvSpPr>
            <a:spLocks noGrp="1"/>
          </p:cNvSpPr>
          <p:nvPr>
            <p:ph type="sldNum" sz="quarter" idx="12"/>
          </p:nvPr>
        </p:nvSpPr>
        <p:spPr/>
        <p:txBody>
          <a:bodyPr/>
          <a:lstStyle/>
          <a:p>
            <a:fld id="{605E9CB3-1DF7-40E4-B7A2-0C9AADB7AA6A}" type="slidenum">
              <a:rPr lang="en-US" smtClean="0"/>
              <a:t>‹#›</a:t>
            </a:fld>
            <a:endParaRPr lang="en-US"/>
          </a:p>
        </p:txBody>
      </p:sp>
    </p:spTree>
    <p:extLst>
      <p:ext uri="{BB962C8B-B14F-4D97-AF65-F5344CB8AC3E}">
        <p14:creationId xmlns:p14="http://schemas.microsoft.com/office/powerpoint/2010/main" val="358823578"/>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a:extLst>
              <a:ext uri="{FF2B5EF4-FFF2-40B4-BE49-F238E27FC236}">
                <a16:creationId xmlns:a16="http://schemas.microsoft.com/office/drawing/2014/main" id="{31FDC4B1-0785-4203-90B0-3586BA98650F}"/>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29371543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a:extLst>
              <a:ext uri="{FF2B5EF4-FFF2-40B4-BE49-F238E27FC236}">
                <a16:creationId xmlns:a16="http://schemas.microsoft.com/office/drawing/2014/main" id="{D112DACC-3558-4EAF-B807-7C520DCF912B}"/>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334000" y="0"/>
            <a:ext cx="6858000" cy="6858000"/>
          </a:xfrm>
          <a:prstGeom prst="rect">
            <a:avLst/>
          </a:prstGeom>
        </p:spPr>
      </p:pic>
    </p:spTree>
    <p:extLst>
      <p:ext uri="{BB962C8B-B14F-4D97-AF65-F5344CB8AC3E}">
        <p14:creationId xmlns:p14="http://schemas.microsoft.com/office/powerpoint/2010/main" val="39368267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1_Title square photo">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Group of people in an office working." title="Microsoft Brand Photo">
            <a:extLst>
              <a:ext uri="{FF2B5EF4-FFF2-40B4-BE49-F238E27FC236}">
                <a16:creationId xmlns:a16="http://schemas.microsoft.com/office/drawing/2014/main" id="{31FDC4B1-0785-4203-90B0-3586BA98650F}"/>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2443621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1_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Group of people in an office working." title="Microsoft Brand Photo">
            <a:extLst>
              <a:ext uri="{FF2B5EF4-FFF2-40B4-BE49-F238E27FC236}">
                <a16:creationId xmlns:a16="http://schemas.microsoft.com/office/drawing/2014/main" id="{D112DACC-3558-4EAF-B807-7C520DCF912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12441456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4_Custom Layout">
    <p:spTree>
      <p:nvGrpSpPr>
        <p:cNvPr id="1" name=""/>
        <p:cNvGrpSpPr/>
        <p:nvPr/>
      </p:nvGrpSpPr>
      <p:grpSpPr>
        <a:xfrm>
          <a:off x="0" y="0"/>
          <a:ext cx="0" cy="0"/>
          <a:chOff x="0" y="0"/>
          <a:chExt cx="0" cy="0"/>
        </a:xfrm>
      </p:grpSpPr>
      <p:grpSp>
        <p:nvGrpSpPr>
          <p:cNvPr id="1820" name="Group 1819">
            <a:extLst>
              <a:ext uri="{FF2B5EF4-FFF2-40B4-BE49-F238E27FC236}">
                <a16:creationId xmlns:a16="http://schemas.microsoft.com/office/drawing/2014/main" id="{869BE5D7-E829-4961-B1B7-41D71CE1884E}"/>
              </a:ext>
            </a:extLst>
          </p:cNvPr>
          <p:cNvGrpSpPr/>
          <p:nvPr userDrawn="1"/>
        </p:nvGrpSpPr>
        <p:grpSpPr>
          <a:xfrm>
            <a:off x="83663" y="2629144"/>
            <a:ext cx="12009863" cy="176637"/>
            <a:chOff x="83663" y="2532000"/>
            <a:chExt cx="12009863" cy="176637"/>
          </a:xfrm>
        </p:grpSpPr>
        <p:sp>
          <p:nvSpPr>
            <p:cNvPr id="95" name="Freeform 29">
              <a:extLst>
                <a:ext uri="{FF2B5EF4-FFF2-40B4-BE49-F238E27FC236}">
                  <a16:creationId xmlns:a16="http://schemas.microsoft.com/office/drawing/2014/main" id="{CCBD172E-16C3-403C-9368-0328FC2671A5}"/>
                </a:ext>
              </a:extLst>
            </p:cNvPr>
            <p:cNvSpPr>
              <a:spLocks/>
            </p:cNvSpPr>
            <p:nvPr/>
          </p:nvSpPr>
          <p:spPr bwMode="auto">
            <a:xfrm>
              <a:off x="305196"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 name="Freeform 30">
              <a:extLst>
                <a:ext uri="{FF2B5EF4-FFF2-40B4-BE49-F238E27FC236}">
                  <a16:creationId xmlns:a16="http://schemas.microsoft.com/office/drawing/2014/main" id="{84166227-46D8-4126-BE4E-CF716C37373A}"/>
                </a:ext>
              </a:extLst>
            </p:cNvPr>
            <p:cNvSpPr>
              <a:spLocks/>
            </p:cNvSpPr>
            <p:nvPr/>
          </p:nvSpPr>
          <p:spPr bwMode="auto">
            <a:xfrm>
              <a:off x="63133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 name="Freeform 31">
              <a:extLst>
                <a:ext uri="{FF2B5EF4-FFF2-40B4-BE49-F238E27FC236}">
                  <a16:creationId xmlns:a16="http://schemas.microsoft.com/office/drawing/2014/main" id="{F496A010-B395-4C51-9623-DA6CD1623178}"/>
                </a:ext>
              </a:extLst>
            </p:cNvPr>
            <p:cNvSpPr>
              <a:spLocks/>
            </p:cNvSpPr>
            <p:nvPr/>
          </p:nvSpPr>
          <p:spPr bwMode="auto">
            <a:xfrm>
              <a:off x="83663"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 name="Freeform 32">
              <a:extLst>
                <a:ext uri="{FF2B5EF4-FFF2-40B4-BE49-F238E27FC236}">
                  <a16:creationId xmlns:a16="http://schemas.microsoft.com/office/drawing/2014/main" id="{5916D425-6CDB-41B5-8E77-75822A85FDCA}"/>
                </a:ext>
              </a:extLst>
            </p:cNvPr>
            <p:cNvSpPr>
              <a:spLocks/>
            </p:cNvSpPr>
            <p:nvPr/>
          </p:nvSpPr>
          <p:spPr bwMode="auto">
            <a:xfrm>
              <a:off x="412290"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 name="Freeform 29">
              <a:extLst>
                <a:ext uri="{FF2B5EF4-FFF2-40B4-BE49-F238E27FC236}">
                  <a16:creationId xmlns:a16="http://schemas.microsoft.com/office/drawing/2014/main" id="{012D95EC-09AB-4721-B118-9BA4766A7456}"/>
                </a:ext>
              </a:extLst>
            </p:cNvPr>
            <p:cNvSpPr>
              <a:spLocks/>
            </p:cNvSpPr>
            <p:nvPr/>
          </p:nvSpPr>
          <p:spPr bwMode="auto">
            <a:xfrm>
              <a:off x="959966"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 name="Freeform 30">
              <a:extLst>
                <a:ext uri="{FF2B5EF4-FFF2-40B4-BE49-F238E27FC236}">
                  <a16:creationId xmlns:a16="http://schemas.microsoft.com/office/drawing/2014/main" id="{60B0623A-5ABE-4597-85FE-45CE83A411E1}"/>
                </a:ext>
              </a:extLst>
            </p:cNvPr>
            <p:cNvSpPr>
              <a:spLocks/>
            </p:cNvSpPr>
            <p:nvPr/>
          </p:nvSpPr>
          <p:spPr bwMode="auto">
            <a:xfrm>
              <a:off x="1286106"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 name="Freeform 31">
              <a:extLst>
                <a:ext uri="{FF2B5EF4-FFF2-40B4-BE49-F238E27FC236}">
                  <a16:creationId xmlns:a16="http://schemas.microsoft.com/office/drawing/2014/main" id="{291EE3F5-F099-4209-940E-84AC8C171651}"/>
                </a:ext>
              </a:extLst>
            </p:cNvPr>
            <p:cNvSpPr>
              <a:spLocks/>
            </p:cNvSpPr>
            <p:nvPr/>
          </p:nvSpPr>
          <p:spPr bwMode="auto">
            <a:xfrm>
              <a:off x="738432"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 name="Freeform 32">
              <a:extLst>
                <a:ext uri="{FF2B5EF4-FFF2-40B4-BE49-F238E27FC236}">
                  <a16:creationId xmlns:a16="http://schemas.microsoft.com/office/drawing/2014/main" id="{18A93BB8-784F-40C4-939D-AFCAF7AD88E5}"/>
                </a:ext>
              </a:extLst>
            </p:cNvPr>
            <p:cNvSpPr>
              <a:spLocks/>
            </p:cNvSpPr>
            <p:nvPr/>
          </p:nvSpPr>
          <p:spPr bwMode="auto">
            <a:xfrm>
              <a:off x="1067060"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 name="Freeform 29">
              <a:extLst>
                <a:ext uri="{FF2B5EF4-FFF2-40B4-BE49-F238E27FC236}">
                  <a16:creationId xmlns:a16="http://schemas.microsoft.com/office/drawing/2014/main" id="{108DA4D1-7460-47F0-A30E-54A8DCEC1293}"/>
                </a:ext>
              </a:extLst>
            </p:cNvPr>
            <p:cNvSpPr>
              <a:spLocks/>
            </p:cNvSpPr>
            <p:nvPr/>
          </p:nvSpPr>
          <p:spPr bwMode="auto">
            <a:xfrm>
              <a:off x="1614734"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 name="Freeform 30">
              <a:extLst>
                <a:ext uri="{FF2B5EF4-FFF2-40B4-BE49-F238E27FC236}">
                  <a16:creationId xmlns:a16="http://schemas.microsoft.com/office/drawing/2014/main" id="{F522BDAA-9591-4786-94F5-82E3C052D0BC}"/>
                </a:ext>
              </a:extLst>
            </p:cNvPr>
            <p:cNvSpPr>
              <a:spLocks/>
            </p:cNvSpPr>
            <p:nvPr/>
          </p:nvSpPr>
          <p:spPr bwMode="auto">
            <a:xfrm>
              <a:off x="194087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 name="Freeform 31">
              <a:extLst>
                <a:ext uri="{FF2B5EF4-FFF2-40B4-BE49-F238E27FC236}">
                  <a16:creationId xmlns:a16="http://schemas.microsoft.com/office/drawing/2014/main" id="{5F9C50EC-F569-443B-85EF-7C5E1EA56ADE}"/>
                </a:ext>
              </a:extLst>
            </p:cNvPr>
            <p:cNvSpPr>
              <a:spLocks/>
            </p:cNvSpPr>
            <p:nvPr/>
          </p:nvSpPr>
          <p:spPr bwMode="auto">
            <a:xfrm>
              <a:off x="1393201"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 name="Freeform 32">
              <a:extLst>
                <a:ext uri="{FF2B5EF4-FFF2-40B4-BE49-F238E27FC236}">
                  <a16:creationId xmlns:a16="http://schemas.microsoft.com/office/drawing/2014/main" id="{11618BDE-C8F1-4FDF-BCF5-6A2DD760E0E4}"/>
                </a:ext>
              </a:extLst>
            </p:cNvPr>
            <p:cNvSpPr>
              <a:spLocks/>
            </p:cNvSpPr>
            <p:nvPr/>
          </p:nvSpPr>
          <p:spPr bwMode="auto">
            <a:xfrm>
              <a:off x="1721829"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 name="Freeform 29">
              <a:extLst>
                <a:ext uri="{FF2B5EF4-FFF2-40B4-BE49-F238E27FC236}">
                  <a16:creationId xmlns:a16="http://schemas.microsoft.com/office/drawing/2014/main" id="{0D88A09E-CACD-44DB-B6EB-EAB7D76C3722}"/>
                </a:ext>
              </a:extLst>
            </p:cNvPr>
            <p:cNvSpPr>
              <a:spLocks/>
            </p:cNvSpPr>
            <p:nvPr/>
          </p:nvSpPr>
          <p:spPr bwMode="auto">
            <a:xfrm>
              <a:off x="2269503"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 name="Freeform 30">
              <a:extLst>
                <a:ext uri="{FF2B5EF4-FFF2-40B4-BE49-F238E27FC236}">
                  <a16:creationId xmlns:a16="http://schemas.microsoft.com/office/drawing/2014/main" id="{7F6ACAEE-E6E1-44B7-B6F8-227B118F24B2}"/>
                </a:ext>
              </a:extLst>
            </p:cNvPr>
            <p:cNvSpPr>
              <a:spLocks/>
            </p:cNvSpPr>
            <p:nvPr/>
          </p:nvSpPr>
          <p:spPr bwMode="auto">
            <a:xfrm>
              <a:off x="2595644"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 name="Freeform 31">
              <a:extLst>
                <a:ext uri="{FF2B5EF4-FFF2-40B4-BE49-F238E27FC236}">
                  <a16:creationId xmlns:a16="http://schemas.microsoft.com/office/drawing/2014/main" id="{65A89059-0D60-4DEE-9B08-00CDB0C3E031}"/>
                </a:ext>
              </a:extLst>
            </p:cNvPr>
            <p:cNvSpPr>
              <a:spLocks/>
            </p:cNvSpPr>
            <p:nvPr/>
          </p:nvSpPr>
          <p:spPr bwMode="auto">
            <a:xfrm>
              <a:off x="2047969"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 name="Freeform 32">
              <a:extLst>
                <a:ext uri="{FF2B5EF4-FFF2-40B4-BE49-F238E27FC236}">
                  <a16:creationId xmlns:a16="http://schemas.microsoft.com/office/drawing/2014/main" id="{066CF743-D39B-4687-8FC2-DF849C855364}"/>
                </a:ext>
              </a:extLst>
            </p:cNvPr>
            <p:cNvSpPr>
              <a:spLocks/>
            </p:cNvSpPr>
            <p:nvPr/>
          </p:nvSpPr>
          <p:spPr bwMode="auto">
            <a:xfrm>
              <a:off x="2376598"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 name="Freeform 477">
              <a:extLst>
                <a:ext uri="{FF2B5EF4-FFF2-40B4-BE49-F238E27FC236}">
                  <a16:creationId xmlns:a16="http://schemas.microsoft.com/office/drawing/2014/main" id="{CBACD5E4-8FF3-4456-B84A-4E3D9628C59F}"/>
                </a:ext>
              </a:extLst>
            </p:cNvPr>
            <p:cNvSpPr>
              <a:spLocks/>
            </p:cNvSpPr>
            <p:nvPr/>
          </p:nvSpPr>
          <p:spPr bwMode="auto">
            <a:xfrm>
              <a:off x="292427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2" name="Freeform 478">
              <a:extLst>
                <a:ext uri="{FF2B5EF4-FFF2-40B4-BE49-F238E27FC236}">
                  <a16:creationId xmlns:a16="http://schemas.microsoft.com/office/drawing/2014/main" id="{E44D2C0F-4D6E-4A3B-8922-E8FBDED993AD}"/>
                </a:ext>
              </a:extLst>
            </p:cNvPr>
            <p:cNvSpPr>
              <a:spLocks/>
            </p:cNvSpPr>
            <p:nvPr/>
          </p:nvSpPr>
          <p:spPr bwMode="auto">
            <a:xfrm>
              <a:off x="3250413"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 name="Freeform 479">
              <a:extLst>
                <a:ext uri="{FF2B5EF4-FFF2-40B4-BE49-F238E27FC236}">
                  <a16:creationId xmlns:a16="http://schemas.microsoft.com/office/drawing/2014/main" id="{93E94D2F-3E31-4530-B785-FE1E593A356F}"/>
                </a:ext>
              </a:extLst>
            </p:cNvPr>
            <p:cNvSpPr>
              <a:spLocks/>
            </p:cNvSpPr>
            <p:nvPr/>
          </p:nvSpPr>
          <p:spPr bwMode="auto">
            <a:xfrm>
              <a:off x="2702739"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 name="Freeform 480">
              <a:extLst>
                <a:ext uri="{FF2B5EF4-FFF2-40B4-BE49-F238E27FC236}">
                  <a16:creationId xmlns:a16="http://schemas.microsoft.com/office/drawing/2014/main" id="{E9FA8B68-98B1-4358-BBCA-6B19E7A11544}"/>
                </a:ext>
              </a:extLst>
            </p:cNvPr>
            <p:cNvSpPr>
              <a:spLocks/>
            </p:cNvSpPr>
            <p:nvPr/>
          </p:nvSpPr>
          <p:spPr bwMode="auto">
            <a:xfrm>
              <a:off x="3031366"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 name="Freeform 29">
              <a:extLst>
                <a:ext uri="{FF2B5EF4-FFF2-40B4-BE49-F238E27FC236}">
                  <a16:creationId xmlns:a16="http://schemas.microsoft.com/office/drawing/2014/main" id="{415C3169-48A8-4AC5-A000-A7127C39DD53}"/>
                </a:ext>
              </a:extLst>
            </p:cNvPr>
            <p:cNvSpPr>
              <a:spLocks/>
            </p:cNvSpPr>
            <p:nvPr/>
          </p:nvSpPr>
          <p:spPr bwMode="auto">
            <a:xfrm>
              <a:off x="357904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 name="Freeform 31">
              <a:extLst>
                <a:ext uri="{FF2B5EF4-FFF2-40B4-BE49-F238E27FC236}">
                  <a16:creationId xmlns:a16="http://schemas.microsoft.com/office/drawing/2014/main" id="{2A4F40AE-C31A-4D77-9C89-75874B35209C}"/>
                </a:ext>
              </a:extLst>
            </p:cNvPr>
            <p:cNvSpPr>
              <a:spLocks/>
            </p:cNvSpPr>
            <p:nvPr/>
          </p:nvSpPr>
          <p:spPr bwMode="auto">
            <a:xfrm>
              <a:off x="3357508"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 name="Freeform 29">
              <a:extLst>
                <a:ext uri="{FF2B5EF4-FFF2-40B4-BE49-F238E27FC236}">
                  <a16:creationId xmlns:a16="http://schemas.microsoft.com/office/drawing/2014/main" id="{5142232A-1C77-4605-965B-70AD28366523}"/>
                </a:ext>
              </a:extLst>
            </p:cNvPr>
            <p:cNvSpPr>
              <a:spLocks/>
            </p:cNvSpPr>
            <p:nvPr/>
          </p:nvSpPr>
          <p:spPr bwMode="auto">
            <a:xfrm>
              <a:off x="390767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 name="Freeform 30">
              <a:extLst>
                <a:ext uri="{FF2B5EF4-FFF2-40B4-BE49-F238E27FC236}">
                  <a16:creationId xmlns:a16="http://schemas.microsoft.com/office/drawing/2014/main" id="{D45B0B9A-BF71-4870-9246-CEECA898B64F}"/>
                </a:ext>
              </a:extLst>
            </p:cNvPr>
            <p:cNvSpPr>
              <a:spLocks/>
            </p:cNvSpPr>
            <p:nvPr/>
          </p:nvSpPr>
          <p:spPr bwMode="auto">
            <a:xfrm>
              <a:off x="4233811"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 name="Freeform 31">
              <a:extLst>
                <a:ext uri="{FF2B5EF4-FFF2-40B4-BE49-F238E27FC236}">
                  <a16:creationId xmlns:a16="http://schemas.microsoft.com/office/drawing/2014/main" id="{11B583FD-5FBE-4729-9126-00D9ADCBDCF2}"/>
                </a:ext>
              </a:extLst>
            </p:cNvPr>
            <p:cNvSpPr>
              <a:spLocks/>
            </p:cNvSpPr>
            <p:nvPr/>
          </p:nvSpPr>
          <p:spPr bwMode="auto">
            <a:xfrm>
              <a:off x="3686136"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 name="Freeform 32">
              <a:extLst>
                <a:ext uri="{FF2B5EF4-FFF2-40B4-BE49-F238E27FC236}">
                  <a16:creationId xmlns:a16="http://schemas.microsoft.com/office/drawing/2014/main" id="{024EF891-8DDC-4FA4-8A0E-75CBDF3BDEDA}"/>
                </a:ext>
              </a:extLst>
            </p:cNvPr>
            <p:cNvSpPr>
              <a:spLocks/>
            </p:cNvSpPr>
            <p:nvPr/>
          </p:nvSpPr>
          <p:spPr bwMode="auto">
            <a:xfrm>
              <a:off x="4014764"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 name="Freeform 29">
              <a:extLst>
                <a:ext uri="{FF2B5EF4-FFF2-40B4-BE49-F238E27FC236}">
                  <a16:creationId xmlns:a16="http://schemas.microsoft.com/office/drawing/2014/main" id="{ED799D22-D0AC-4014-AA84-E85E3C4A05B4}"/>
                </a:ext>
              </a:extLst>
            </p:cNvPr>
            <p:cNvSpPr>
              <a:spLocks/>
            </p:cNvSpPr>
            <p:nvPr/>
          </p:nvSpPr>
          <p:spPr bwMode="auto">
            <a:xfrm>
              <a:off x="4562439"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 name="Freeform 30">
              <a:extLst>
                <a:ext uri="{FF2B5EF4-FFF2-40B4-BE49-F238E27FC236}">
                  <a16:creationId xmlns:a16="http://schemas.microsoft.com/office/drawing/2014/main" id="{C97C26A2-4463-4835-9537-7D2159CF75B2}"/>
                </a:ext>
              </a:extLst>
            </p:cNvPr>
            <p:cNvSpPr>
              <a:spLocks/>
            </p:cNvSpPr>
            <p:nvPr/>
          </p:nvSpPr>
          <p:spPr bwMode="auto">
            <a:xfrm>
              <a:off x="488858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 name="Freeform 31">
              <a:extLst>
                <a:ext uri="{FF2B5EF4-FFF2-40B4-BE49-F238E27FC236}">
                  <a16:creationId xmlns:a16="http://schemas.microsoft.com/office/drawing/2014/main" id="{8E1EEBB4-DACF-49D9-BF85-8078CC861A97}"/>
                </a:ext>
              </a:extLst>
            </p:cNvPr>
            <p:cNvSpPr>
              <a:spLocks/>
            </p:cNvSpPr>
            <p:nvPr/>
          </p:nvSpPr>
          <p:spPr bwMode="auto">
            <a:xfrm>
              <a:off x="4340905"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 name="Freeform 32">
              <a:extLst>
                <a:ext uri="{FF2B5EF4-FFF2-40B4-BE49-F238E27FC236}">
                  <a16:creationId xmlns:a16="http://schemas.microsoft.com/office/drawing/2014/main" id="{06B51FDA-6279-43D8-A952-E0699AC46A39}"/>
                </a:ext>
              </a:extLst>
            </p:cNvPr>
            <p:cNvSpPr>
              <a:spLocks/>
            </p:cNvSpPr>
            <p:nvPr/>
          </p:nvSpPr>
          <p:spPr bwMode="auto">
            <a:xfrm>
              <a:off x="4669534"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 name="Freeform 29">
              <a:extLst>
                <a:ext uri="{FF2B5EF4-FFF2-40B4-BE49-F238E27FC236}">
                  <a16:creationId xmlns:a16="http://schemas.microsoft.com/office/drawing/2014/main" id="{518708C8-E6CE-4A36-AFCA-2C25AEA5D5D4}"/>
                </a:ext>
              </a:extLst>
            </p:cNvPr>
            <p:cNvSpPr>
              <a:spLocks/>
            </p:cNvSpPr>
            <p:nvPr/>
          </p:nvSpPr>
          <p:spPr bwMode="auto">
            <a:xfrm>
              <a:off x="5217208"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 name="Freeform 30">
              <a:extLst>
                <a:ext uri="{FF2B5EF4-FFF2-40B4-BE49-F238E27FC236}">
                  <a16:creationId xmlns:a16="http://schemas.microsoft.com/office/drawing/2014/main" id="{75492816-856E-43B2-ADF9-DC9B9E29BAE8}"/>
                </a:ext>
              </a:extLst>
            </p:cNvPr>
            <p:cNvSpPr>
              <a:spLocks/>
            </p:cNvSpPr>
            <p:nvPr/>
          </p:nvSpPr>
          <p:spPr bwMode="auto">
            <a:xfrm>
              <a:off x="5543348"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 name="Freeform 31">
              <a:extLst>
                <a:ext uri="{FF2B5EF4-FFF2-40B4-BE49-F238E27FC236}">
                  <a16:creationId xmlns:a16="http://schemas.microsoft.com/office/drawing/2014/main" id="{5BF10B53-E727-48B6-BD89-92DA47E252C2}"/>
                </a:ext>
              </a:extLst>
            </p:cNvPr>
            <p:cNvSpPr>
              <a:spLocks/>
            </p:cNvSpPr>
            <p:nvPr/>
          </p:nvSpPr>
          <p:spPr bwMode="auto">
            <a:xfrm>
              <a:off x="4995674"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 name="Freeform 32">
              <a:extLst>
                <a:ext uri="{FF2B5EF4-FFF2-40B4-BE49-F238E27FC236}">
                  <a16:creationId xmlns:a16="http://schemas.microsoft.com/office/drawing/2014/main" id="{F0D56552-E5A7-43CF-8DEA-2FCB0F10905A}"/>
                </a:ext>
              </a:extLst>
            </p:cNvPr>
            <p:cNvSpPr>
              <a:spLocks/>
            </p:cNvSpPr>
            <p:nvPr/>
          </p:nvSpPr>
          <p:spPr bwMode="auto">
            <a:xfrm>
              <a:off x="5324302"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 name="Freeform 29">
              <a:extLst>
                <a:ext uri="{FF2B5EF4-FFF2-40B4-BE49-F238E27FC236}">
                  <a16:creationId xmlns:a16="http://schemas.microsoft.com/office/drawing/2014/main" id="{2E108B6F-B79F-4BAC-9160-22525B59FBF5}"/>
                </a:ext>
              </a:extLst>
            </p:cNvPr>
            <p:cNvSpPr>
              <a:spLocks/>
            </p:cNvSpPr>
            <p:nvPr/>
          </p:nvSpPr>
          <p:spPr bwMode="auto">
            <a:xfrm>
              <a:off x="587197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 name="Freeform 30">
              <a:extLst>
                <a:ext uri="{FF2B5EF4-FFF2-40B4-BE49-F238E27FC236}">
                  <a16:creationId xmlns:a16="http://schemas.microsoft.com/office/drawing/2014/main" id="{4A741E74-F57F-438F-A7AA-9BF8056EDF29}"/>
                </a:ext>
              </a:extLst>
            </p:cNvPr>
            <p:cNvSpPr>
              <a:spLocks/>
            </p:cNvSpPr>
            <p:nvPr/>
          </p:nvSpPr>
          <p:spPr bwMode="auto">
            <a:xfrm>
              <a:off x="6198118"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 name="Freeform 31">
              <a:extLst>
                <a:ext uri="{FF2B5EF4-FFF2-40B4-BE49-F238E27FC236}">
                  <a16:creationId xmlns:a16="http://schemas.microsoft.com/office/drawing/2014/main" id="{AF9783B9-D24A-45A6-AB36-BE5F72179A39}"/>
                </a:ext>
              </a:extLst>
            </p:cNvPr>
            <p:cNvSpPr>
              <a:spLocks/>
            </p:cNvSpPr>
            <p:nvPr/>
          </p:nvSpPr>
          <p:spPr bwMode="auto">
            <a:xfrm>
              <a:off x="5650443"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 name="Freeform 32">
              <a:extLst>
                <a:ext uri="{FF2B5EF4-FFF2-40B4-BE49-F238E27FC236}">
                  <a16:creationId xmlns:a16="http://schemas.microsoft.com/office/drawing/2014/main" id="{4C5E6AEC-0A32-49D8-AEBD-BE7BBB734041}"/>
                </a:ext>
              </a:extLst>
            </p:cNvPr>
            <p:cNvSpPr>
              <a:spLocks/>
            </p:cNvSpPr>
            <p:nvPr/>
          </p:nvSpPr>
          <p:spPr bwMode="auto">
            <a:xfrm>
              <a:off x="5979071"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 name="Freeform 499">
              <a:extLst>
                <a:ext uri="{FF2B5EF4-FFF2-40B4-BE49-F238E27FC236}">
                  <a16:creationId xmlns:a16="http://schemas.microsoft.com/office/drawing/2014/main" id="{4F350EC0-231D-425B-83BC-083222A91D7A}"/>
                </a:ext>
              </a:extLst>
            </p:cNvPr>
            <p:cNvSpPr>
              <a:spLocks/>
            </p:cNvSpPr>
            <p:nvPr/>
          </p:nvSpPr>
          <p:spPr bwMode="auto">
            <a:xfrm>
              <a:off x="652674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4" name="Freeform 500">
              <a:extLst>
                <a:ext uri="{FF2B5EF4-FFF2-40B4-BE49-F238E27FC236}">
                  <a16:creationId xmlns:a16="http://schemas.microsoft.com/office/drawing/2014/main" id="{3CBA4DBC-2AB8-4107-84AE-839424F13CB7}"/>
                </a:ext>
              </a:extLst>
            </p:cNvPr>
            <p:cNvSpPr>
              <a:spLocks/>
            </p:cNvSpPr>
            <p:nvPr/>
          </p:nvSpPr>
          <p:spPr bwMode="auto">
            <a:xfrm>
              <a:off x="685288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 name="Freeform 501">
              <a:extLst>
                <a:ext uri="{FF2B5EF4-FFF2-40B4-BE49-F238E27FC236}">
                  <a16:creationId xmlns:a16="http://schemas.microsoft.com/office/drawing/2014/main" id="{E53A1FBA-56C4-4BF2-B6DA-1216FFEF7505}"/>
                </a:ext>
              </a:extLst>
            </p:cNvPr>
            <p:cNvSpPr>
              <a:spLocks/>
            </p:cNvSpPr>
            <p:nvPr/>
          </p:nvSpPr>
          <p:spPr bwMode="auto">
            <a:xfrm>
              <a:off x="6305212"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 name="Freeform 502">
              <a:extLst>
                <a:ext uri="{FF2B5EF4-FFF2-40B4-BE49-F238E27FC236}">
                  <a16:creationId xmlns:a16="http://schemas.microsoft.com/office/drawing/2014/main" id="{4F211093-459C-48AC-B7BB-2D49045B8131}"/>
                </a:ext>
              </a:extLst>
            </p:cNvPr>
            <p:cNvSpPr>
              <a:spLocks/>
            </p:cNvSpPr>
            <p:nvPr/>
          </p:nvSpPr>
          <p:spPr bwMode="auto">
            <a:xfrm>
              <a:off x="6633840"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 name="Freeform 29">
              <a:extLst>
                <a:ext uri="{FF2B5EF4-FFF2-40B4-BE49-F238E27FC236}">
                  <a16:creationId xmlns:a16="http://schemas.microsoft.com/office/drawing/2014/main" id="{39B16233-3EBE-48D1-800E-BF3CB251974A}"/>
                </a:ext>
              </a:extLst>
            </p:cNvPr>
            <p:cNvSpPr>
              <a:spLocks/>
            </p:cNvSpPr>
            <p:nvPr/>
          </p:nvSpPr>
          <p:spPr bwMode="auto">
            <a:xfrm>
              <a:off x="718151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 name="Freeform 31">
              <a:extLst>
                <a:ext uri="{FF2B5EF4-FFF2-40B4-BE49-F238E27FC236}">
                  <a16:creationId xmlns:a16="http://schemas.microsoft.com/office/drawing/2014/main" id="{7CC94C21-6884-4456-B340-96114274BB06}"/>
                </a:ext>
              </a:extLst>
            </p:cNvPr>
            <p:cNvSpPr>
              <a:spLocks/>
            </p:cNvSpPr>
            <p:nvPr/>
          </p:nvSpPr>
          <p:spPr bwMode="auto">
            <a:xfrm>
              <a:off x="6959981"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 name="Freeform 29">
              <a:extLst>
                <a:ext uri="{FF2B5EF4-FFF2-40B4-BE49-F238E27FC236}">
                  <a16:creationId xmlns:a16="http://schemas.microsoft.com/office/drawing/2014/main" id="{7F725FE8-8769-4D43-8EC0-E75FD958954A}"/>
                </a:ext>
              </a:extLst>
            </p:cNvPr>
            <p:cNvSpPr>
              <a:spLocks/>
            </p:cNvSpPr>
            <p:nvPr/>
          </p:nvSpPr>
          <p:spPr bwMode="auto">
            <a:xfrm>
              <a:off x="751014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 name="Freeform 30">
              <a:extLst>
                <a:ext uri="{FF2B5EF4-FFF2-40B4-BE49-F238E27FC236}">
                  <a16:creationId xmlns:a16="http://schemas.microsoft.com/office/drawing/2014/main" id="{306A062D-B9AA-4B2F-808D-1E38DB11C512}"/>
                </a:ext>
              </a:extLst>
            </p:cNvPr>
            <p:cNvSpPr>
              <a:spLocks/>
            </p:cNvSpPr>
            <p:nvPr/>
          </p:nvSpPr>
          <p:spPr bwMode="auto">
            <a:xfrm>
              <a:off x="7836283"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 name="Freeform 31">
              <a:extLst>
                <a:ext uri="{FF2B5EF4-FFF2-40B4-BE49-F238E27FC236}">
                  <a16:creationId xmlns:a16="http://schemas.microsoft.com/office/drawing/2014/main" id="{9ED87787-11CD-4341-88DC-D372868B4065}"/>
                </a:ext>
              </a:extLst>
            </p:cNvPr>
            <p:cNvSpPr>
              <a:spLocks/>
            </p:cNvSpPr>
            <p:nvPr/>
          </p:nvSpPr>
          <p:spPr bwMode="auto">
            <a:xfrm>
              <a:off x="7288609"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 name="Freeform 32">
              <a:extLst>
                <a:ext uri="{FF2B5EF4-FFF2-40B4-BE49-F238E27FC236}">
                  <a16:creationId xmlns:a16="http://schemas.microsoft.com/office/drawing/2014/main" id="{60FE8B75-05EC-45DD-B240-F50477883FA7}"/>
                </a:ext>
              </a:extLst>
            </p:cNvPr>
            <p:cNvSpPr>
              <a:spLocks/>
            </p:cNvSpPr>
            <p:nvPr/>
          </p:nvSpPr>
          <p:spPr bwMode="auto">
            <a:xfrm>
              <a:off x="7617237"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 name="Freeform 29">
              <a:extLst>
                <a:ext uri="{FF2B5EF4-FFF2-40B4-BE49-F238E27FC236}">
                  <a16:creationId xmlns:a16="http://schemas.microsoft.com/office/drawing/2014/main" id="{B29EDD4B-995B-4A76-8F4F-EEFF8977D1F9}"/>
                </a:ext>
              </a:extLst>
            </p:cNvPr>
            <p:cNvSpPr>
              <a:spLocks/>
            </p:cNvSpPr>
            <p:nvPr/>
          </p:nvSpPr>
          <p:spPr bwMode="auto">
            <a:xfrm>
              <a:off x="816491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 name="Freeform 30">
              <a:extLst>
                <a:ext uri="{FF2B5EF4-FFF2-40B4-BE49-F238E27FC236}">
                  <a16:creationId xmlns:a16="http://schemas.microsoft.com/office/drawing/2014/main" id="{D0B7A114-1E0F-42C0-A06F-002FAECA8B3C}"/>
                </a:ext>
              </a:extLst>
            </p:cNvPr>
            <p:cNvSpPr>
              <a:spLocks/>
            </p:cNvSpPr>
            <p:nvPr/>
          </p:nvSpPr>
          <p:spPr bwMode="auto">
            <a:xfrm>
              <a:off x="849105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 name="Freeform 31">
              <a:extLst>
                <a:ext uri="{FF2B5EF4-FFF2-40B4-BE49-F238E27FC236}">
                  <a16:creationId xmlns:a16="http://schemas.microsoft.com/office/drawing/2014/main" id="{C7E21293-CF99-4DE4-BC50-8C88B221528E}"/>
                </a:ext>
              </a:extLst>
            </p:cNvPr>
            <p:cNvSpPr>
              <a:spLocks/>
            </p:cNvSpPr>
            <p:nvPr/>
          </p:nvSpPr>
          <p:spPr bwMode="auto">
            <a:xfrm>
              <a:off x="7943378"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 name="Freeform 32">
              <a:extLst>
                <a:ext uri="{FF2B5EF4-FFF2-40B4-BE49-F238E27FC236}">
                  <a16:creationId xmlns:a16="http://schemas.microsoft.com/office/drawing/2014/main" id="{63E2689F-1B2E-407A-94DF-BCC715398F41}"/>
                </a:ext>
              </a:extLst>
            </p:cNvPr>
            <p:cNvSpPr>
              <a:spLocks/>
            </p:cNvSpPr>
            <p:nvPr/>
          </p:nvSpPr>
          <p:spPr bwMode="auto">
            <a:xfrm>
              <a:off x="8272007"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 name="Freeform 29">
              <a:extLst>
                <a:ext uri="{FF2B5EF4-FFF2-40B4-BE49-F238E27FC236}">
                  <a16:creationId xmlns:a16="http://schemas.microsoft.com/office/drawing/2014/main" id="{ACF08AAD-25CD-4EAD-88D5-DDCA62AFB1A6}"/>
                </a:ext>
              </a:extLst>
            </p:cNvPr>
            <p:cNvSpPr>
              <a:spLocks/>
            </p:cNvSpPr>
            <p:nvPr/>
          </p:nvSpPr>
          <p:spPr bwMode="auto">
            <a:xfrm>
              <a:off x="881968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 name="Freeform 30">
              <a:extLst>
                <a:ext uri="{FF2B5EF4-FFF2-40B4-BE49-F238E27FC236}">
                  <a16:creationId xmlns:a16="http://schemas.microsoft.com/office/drawing/2014/main" id="{53D227F5-24F5-4133-B688-1CE3CE4DCD38}"/>
                </a:ext>
              </a:extLst>
            </p:cNvPr>
            <p:cNvSpPr>
              <a:spLocks/>
            </p:cNvSpPr>
            <p:nvPr/>
          </p:nvSpPr>
          <p:spPr bwMode="auto">
            <a:xfrm>
              <a:off x="9145821"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 name="Freeform 31">
              <a:extLst>
                <a:ext uri="{FF2B5EF4-FFF2-40B4-BE49-F238E27FC236}">
                  <a16:creationId xmlns:a16="http://schemas.microsoft.com/office/drawing/2014/main" id="{8C36492D-136D-4944-8295-90556935D604}"/>
                </a:ext>
              </a:extLst>
            </p:cNvPr>
            <p:cNvSpPr>
              <a:spLocks/>
            </p:cNvSpPr>
            <p:nvPr/>
          </p:nvSpPr>
          <p:spPr bwMode="auto">
            <a:xfrm>
              <a:off x="8598147"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 name="Freeform 32">
              <a:extLst>
                <a:ext uri="{FF2B5EF4-FFF2-40B4-BE49-F238E27FC236}">
                  <a16:creationId xmlns:a16="http://schemas.microsoft.com/office/drawing/2014/main" id="{24894DC3-ED0E-4D69-BC29-9C80D94B7BF2}"/>
                </a:ext>
              </a:extLst>
            </p:cNvPr>
            <p:cNvSpPr>
              <a:spLocks/>
            </p:cNvSpPr>
            <p:nvPr/>
          </p:nvSpPr>
          <p:spPr bwMode="auto">
            <a:xfrm>
              <a:off x="8926774"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 name="Freeform 29">
              <a:extLst>
                <a:ext uri="{FF2B5EF4-FFF2-40B4-BE49-F238E27FC236}">
                  <a16:creationId xmlns:a16="http://schemas.microsoft.com/office/drawing/2014/main" id="{E9822D78-886C-45DE-964C-ED98826D0895}"/>
                </a:ext>
              </a:extLst>
            </p:cNvPr>
            <p:cNvSpPr>
              <a:spLocks/>
            </p:cNvSpPr>
            <p:nvPr/>
          </p:nvSpPr>
          <p:spPr bwMode="auto">
            <a:xfrm>
              <a:off x="947445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 name="Freeform 30">
              <a:extLst>
                <a:ext uri="{FF2B5EF4-FFF2-40B4-BE49-F238E27FC236}">
                  <a16:creationId xmlns:a16="http://schemas.microsoft.com/office/drawing/2014/main" id="{EAFDE785-1593-4030-B8A3-E28F9B7925E3}"/>
                </a:ext>
              </a:extLst>
            </p:cNvPr>
            <p:cNvSpPr>
              <a:spLocks/>
            </p:cNvSpPr>
            <p:nvPr/>
          </p:nvSpPr>
          <p:spPr bwMode="auto">
            <a:xfrm>
              <a:off x="9800591"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 name="Freeform 31">
              <a:extLst>
                <a:ext uri="{FF2B5EF4-FFF2-40B4-BE49-F238E27FC236}">
                  <a16:creationId xmlns:a16="http://schemas.microsoft.com/office/drawing/2014/main" id="{7ADB6A5E-4343-4DE6-B32F-425A4D7C2C91}"/>
                </a:ext>
              </a:extLst>
            </p:cNvPr>
            <p:cNvSpPr>
              <a:spLocks/>
            </p:cNvSpPr>
            <p:nvPr/>
          </p:nvSpPr>
          <p:spPr bwMode="auto">
            <a:xfrm>
              <a:off x="9252915"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 name="Freeform 32">
              <a:extLst>
                <a:ext uri="{FF2B5EF4-FFF2-40B4-BE49-F238E27FC236}">
                  <a16:creationId xmlns:a16="http://schemas.microsoft.com/office/drawing/2014/main" id="{79349E14-3453-4AF4-91FF-41CBD0D17C93}"/>
                </a:ext>
              </a:extLst>
            </p:cNvPr>
            <p:cNvSpPr>
              <a:spLocks/>
            </p:cNvSpPr>
            <p:nvPr/>
          </p:nvSpPr>
          <p:spPr bwMode="auto">
            <a:xfrm>
              <a:off x="9581544"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 name="Freeform 387">
              <a:extLst>
                <a:ext uri="{FF2B5EF4-FFF2-40B4-BE49-F238E27FC236}">
                  <a16:creationId xmlns:a16="http://schemas.microsoft.com/office/drawing/2014/main" id="{921140D9-4822-45E9-A60E-AED9160970A6}"/>
                </a:ext>
              </a:extLst>
            </p:cNvPr>
            <p:cNvSpPr>
              <a:spLocks/>
            </p:cNvSpPr>
            <p:nvPr/>
          </p:nvSpPr>
          <p:spPr bwMode="auto">
            <a:xfrm>
              <a:off x="10129218"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 name="Freeform 388">
              <a:extLst>
                <a:ext uri="{FF2B5EF4-FFF2-40B4-BE49-F238E27FC236}">
                  <a16:creationId xmlns:a16="http://schemas.microsoft.com/office/drawing/2014/main" id="{FE3AD08C-AD3E-436B-BB97-FB7C33DE145E}"/>
                </a:ext>
              </a:extLst>
            </p:cNvPr>
            <p:cNvSpPr>
              <a:spLocks/>
            </p:cNvSpPr>
            <p:nvPr/>
          </p:nvSpPr>
          <p:spPr bwMode="auto">
            <a:xfrm>
              <a:off x="1045536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 name="Freeform 389">
              <a:extLst>
                <a:ext uri="{FF2B5EF4-FFF2-40B4-BE49-F238E27FC236}">
                  <a16:creationId xmlns:a16="http://schemas.microsoft.com/office/drawing/2014/main" id="{39C0BAE7-EBBB-4CBF-BA1D-0D9A4A186FE6}"/>
                </a:ext>
              </a:extLst>
            </p:cNvPr>
            <p:cNvSpPr>
              <a:spLocks/>
            </p:cNvSpPr>
            <p:nvPr/>
          </p:nvSpPr>
          <p:spPr bwMode="auto">
            <a:xfrm>
              <a:off x="9907685"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 name="Freeform 390">
              <a:extLst>
                <a:ext uri="{FF2B5EF4-FFF2-40B4-BE49-F238E27FC236}">
                  <a16:creationId xmlns:a16="http://schemas.microsoft.com/office/drawing/2014/main" id="{41F162C2-D61F-4066-AC29-E526004EC68F}"/>
                </a:ext>
              </a:extLst>
            </p:cNvPr>
            <p:cNvSpPr>
              <a:spLocks/>
            </p:cNvSpPr>
            <p:nvPr/>
          </p:nvSpPr>
          <p:spPr bwMode="auto">
            <a:xfrm>
              <a:off x="10236312"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 name="Freeform 29">
              <a:extLst>
                <a:ext uri="{FF2B5EF4-FFF2-40B4-BE49-F238E27FC236}">
                  <a16:creationId xmlns:a16="http://schemas.microsoft.com/office/drawing/2014/main" id="{D3D8F3DE-DE89-4F1C-9EEA-BEC6A0837BCA}"/>
                </a:ext>
              </a:extLst>
            </p:cNvPr>
            <p:cNvSpPr>
              <a:spLocks/>
            </p:cNvSpPr>
            <p:nvPr/>
          </p:nvSpPr>
          <p:spPr bwMode="auto">
            <a:xfrm>
              <a:off x="1078398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 name="Freeform 31">
              <a:extLst>
                <a:ext uri="{FF2B5EF4-FFF2-40B4-BE49-F238E27FC236}">
                  <a16:creationId xmlns:a16="http://schemas.microsoft.com/office/drawing/2014/main" id="{4033DAC1-3D0E-4F6B-A5A1-4E94E4638C8B}"/>
                </a:ext>
              </a:extLst>
            </p:cNvPr>
            <p:cNvSpPr>
              <a:spLocks/>
            </p:cNvSpPr>
            <p:nvPr/>
          </p:nvSpPr>
          <p:spPr bwMode="auto">
            <a:xfrm>
              <a:off x="10562454"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 name="Freeform 29">
              <a:extLst>
                <a:ext uri="{FF2B5EF4-FFF2-40B4-BE49-F238E27FC236}">
                  <a16:creationId xmlns:a16="http://schemas.microsoft.com/office/drawing/2014/main" id="{75C22129-CB78-47BA-BAA6-293A233B6191}"/>
                </a:ext>
              </a:extLst>
            </p:cNvPr>
            <p:cNvSpPr>
              <a:spLocks/>
            </p:cNvSpPr>
            <p:nvPr/>
          </p:nvSpPr>
          <p:spPr bwMode="auto">
            <a:xfrm>
              <a:off x="1111261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 name="Freeform 30">
              <a:extLst>
                <a:ext uri="{FF2B5EF4-FFF2-40B4-BE49-F238E27FC236}">
                  <a16:creationId xmlns:a16="http://schemas.microsoft.com/office/drawing/2014/main" id="{1A009602-8130-4467-B236-C31E56EDB286}"/>
                </a:ext>
              </a:extLst>
            </p:cNvPr>
            <p:cNvSpPr>
              <a:spLocks/>
            </p:cNvSpPr>
            <p:nvPr/>
          </p:nvSpPr>
          <p:spPr bwMode="auto">
            <a:xfrm>
              <a:off x="1143875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 name="Freeform 31">
              <a:extLst>
                <a:ext uri="{FF2B5EF4-FFF2-40B4-BE49-F238E27FC236}">
                  <a16:creationId xmlns:a16="http://schemas.microsoft.com/office/drawing/2014/main" id="{201C9EC7-5F39-4BCC-931A-C7091A16B867}"/>
                </a:ext>
              </a:extLst>
            </p:cNvPr>
            <p:cNvSpPr>
              <a:spLocks/>
            </p:cNvSpPr>
            <p:nvPr/>
          </p:nvSpPr>
          <p:spPr bwMode="auto">
            <a:xfrm>
              <a:off x="10891083"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 name="Freeform 32">
              <a:extLst>
                <a:ext uri="{FF2B5EF4-FFF2-40B4-BE49-F238E27FC236}">
                  <a16:creationId xmlns:a16="http://schemas.microsoft.com/office/drawing/2014/main" id="{9BEC48DA-611C-400E-908F-148AEBA749C1}"/>
                </a:ext>
              </a:extLst>
            </p:cNvPr>
            <p:cNvSpPr>
              <a:spLocks/>
            </p:cNvSpPr>
            <p:nvPr/>
          </p:nvSpPr>
          <p:spPr bwMode="auto">
            <a:xfrm>
              <a:off x="11219710"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 name="Freeform 397">
              <a:extLst>
                <a:ext uri="{FF2B5EF4-FFF2-40B4-BE49-F238E27FC236}">
                  <a16:creationId xmlns:a16="http://schemas.microsoft.com/office/drawing/2014/main" id="{B6F78119-9F59-4A0C-8FB7-BC39DF0619D1}"/>
                </a:ext>
              </a:extLst>
            </p:cNvPr>
            <p:cNvSpPr>
              <a:spLocks/>
            </p:cNvSpPr>
            <p:nvPr/>
          </p:nvSpPr>
          <p:spPr bwMode="auto">
            <a:xfrm>
              <a:off x="1176738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 name="Freeform 398">
              <a:extLst>
                <a:ext uri="{FF2B5EF4-FFF2-40B4-BE49-F238E27FC236}">
                  <a16:creationId xmlns:a16="http://schemas.microsoft.com/office/drawing/2014/main" id="{AE8ED7F9-EF3A-4FB0-B8A9-72264EB1D114}"/>
                </a:ext>
              </a:extLst>
            </p:cNvPr>
            <p:cNvSpPr>
              <a:spLocks/>
            </p:cNvSpPr>
            <p:nvPr/>
          </p:nvSpPr>
          <p:spPr bwMode="auto">
            <a:xfrm>
              <a:off x="12093526"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 name="Freeform 399">
              <a:extLst>
                <a:ext uri="{FF2B5EF4-FFF2-40B4-BE49-F238E27FC236}">
                  <a16:creationId xmlns:a16="http://schemas.microsoft.com/office/drawing/2014/main" id="{4138168E-982E-4AFC-8C92-FF3DDB370B69}"/>
                </a:ext>
              </a:extLst>
            </p:cNvPr>
            <p:cNvSpPr>
              <a:spLocks/>
            </p:cNvSpPr>
            <p:nvPr/>
          </p:nvSpPr>
          <p:spPr bwMode="auto">
            <a:xfrm>
              <a:off x="11545852"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 name="Freeform 400">
              <a:extLst>
                <a:ext uri="{FF2B5EF4-FFF2-40B4-BE49-F238E27FC236}">
                  <a16:creationId xmlns:a16="http://schemas.microsoft.com/office/drawing/2014/main" id="{98E761A4-1830-473A-BF95-0212FD10E909}"/>
                </a:ext>
              </a:extLst>
            </p:cNvPr>
            <p:cNvSpPr>
              <a:spLocks/>
            </p:cNvSpPr>
            <p:nvPr/>
          </p:nvSpPr>
          <p:spPr bwMode="auto">
            <a:xfrm>
              <a:off x="11874480"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21" name="Group 1820">
            <a:extLst>
              <a:ext uri="{FF2B5EF4-FFF2-40B4-BE49-F238E27FC236}">
                <a16:creationId xmlns:a16="http://schemas.microsoft.com/office/drawing/2014/main" id="{541099ED-BB8B-4885-9A17-74E3BE69FE69}"/>
              </a:ext>
            </a:extLst>
          </p:cNvPr>
          <p:cNvGrpSpPr/>
          <p:nvPr userDrawn="1"/>
        </p:nvGrpSpPr>
        <p:grpSpPr>
          <a:xfrm>
            <a:off x="83664" y="2914178"/>
            <a:ext cx="12009864" cy="176637"/>
            <a:chOff x="83663" y="2829776"/>
            <a:chExt cx="12009864" cy="176637"/>
          </a:xfrm>
        </p:grpSpPr>
        <p:sp>
          <p:nvSpPr>
            <p:cNvPr id="139" name="Freeform 29">
              <a:extLst>
                <a:ext uri="{FF2B5EF4-FFF2-40B4-BE49-F238E27FC236}">
                  <a16:creationId xmlns:a16="http://schemas.microsoft.com/office/drawing/2014/main" id="{392D5171-716F-4E9C-BF22-4B7104D3B7CF}"/>
                </a:ext>
              </a:extLst>
            </p:cNvPr>
            <p:cNvSpPr>
              <a:spLocks/>
            </p:cNvSpPr>
            <p:nvPr/>
          </p:nvSpPr>
          <p:spPr bwMode="auto">
            <a:xfrm flipH="1">
              <a:off x="6959982"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 name="Freeform 30">
              <a:extLst>
                <a:ext uri="{FF2B5EF4-FFF2-40B4-BE49-F238E27FC236}">
                  <a16:creationId xmlns:a16="http://schemas.microsoft.com/office/drawing/2014/main" id="{DCEDB26D-2B2C-4A79-84E8-29D5180F45BC}"/>
                </a:ext>
              </a:extLst>
            </p:cNvPr>
            <p:cNvSpPr>
              <a:spLocks/>
            </p:cNvSpPr>
            <p:nvPr/>
          </p:nvSpPr>
          <p:spPr bwMode="auto">
            <a:xfrm flipH="1">
              <a:off x="6633841"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 name="Freeform 31">
              <a:extLst>
                <a:ext uri="{FF2B5EF4-FFF2-40B4-BE49-F238E27FC236}">
                  <a16:creationId xmlns:a16="http://schemas.microsoft.com/office/drawing/2014/main" id="{5FD3B6F3-7F10-4E81-8C9E-8260BAEAAEEB}"/>
                </a:ext>
              </a:extLst>
            </p:cNvPr>
            <p:cNvSpPr>
              <a:spLocks/>
            </p:cNvSpPr>
            <p:nvPr/>
          </p:nvSpPr>
          <p:spPr bwMode="auto">
            <a:xfrm flipH="1">
              <a:off x="7067076"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 name="Freeform 32">
              <a:extLst>
                <a:ext uri="{FF2B5EF4-FFF2-40B4-BE49-F238E27FC236}">
                  <a16:creationId xmlns:a16="http://schemas.microsoft.com/office/drawing/2014/main" id="{079B1FCE-2F35-45CA-AD93-576F409DE121}"/>
                </a:ext>
              </a:extLst>
            </p:cNvPr>
            <p:cNvSpPr>
              <a:spLocks/>
            </p:cNvSpPr>
            <p:nvPr/>
          </p:nvSpPr>
          <p:spPr bwMode="auto">
            <a:xfrm flipH="1">
              <a:off x="6740936"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 name="Freeform 29">
              <a:extLst>
                <a:ext uri="{FF2B5EF4-FFF2-40B4-BE49-F238E27FC236}">
                  <a16:creationId xmlns:a16="http://schemas.microsoft.com/office/drawing/2014/main" id="{8653C7C2-32D9-4ED5-9DAB-D5BB2263F48A}"/>
                </a:ext>
              </a:extLst>
            </p:cNvPr>
            <p:cNvSpPr>
              <a:spLocks/>
            </p:cNvSpPr>
            <p:nvPr/>
          </p:nvSpPr>
          <p:spPr bwMode="auto">
            <a:xfrm flipH="1">
              <a:off x="6305212"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 name="Freeform 30">
              <a:extLst>
                <a:ext uri="{FF2B5EF4-FFF2-40B4-BE49-F238E27FC236}">
                  <a16:creationId xmlns:a16="http://schemas.microsoft.com/office/drawing/2014/main" id="{D00E0DE5-59F4-4E4F-A7BC-057006E01A8F}"/>
                </a:ext>
              </a:extLst>
            </p:cNvPr>
            <p:cNvSpPr>
              <a:spLocks/>
            </p:cNvSpPr>
            <p:nvPr/>
          </p:nvSpPr>
          <p:spPr bwMode="auto">
            <a:xfrm flipH="1">
              <a:off x="5979072"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 name="Freeform 31">
              <a:extLst>
                <a:ext uri="{FF2B5EF4-FFF2-40B4-BE49-F238E27FC236}">
                  <a16:creationId xmlns:a16="http://schemas.microsoft.com/office/drawing/2014/main" id="{9C01E611-D666-425A-A43A-C43D23A9504C}"/>
                </a:ext>
              </a:extLst>
            </p:cNvPr>
            <p:cNvSpPr>
              <a:spLocks/>
            </p:cNvSpPr>
            <p:nvPr/>
          </p:nvSpPr>
          <p:spPr bwMode="auto">
            <a:xfrm flipH="1">
              <a:off x="6412307"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 name="Freeform 32">
              <a:extLst>
                <a:ext uri="{FF2B5EF4-FFF2-40B4-BE49-F238E27FC236}">
                  <a16:creationId xmlns:a16="http://schemas.microsoft.com/office/drawing/2014/main" id="{97953A47-D89F-495A-AFB5-79DE3894208D}"/>
                </a:ext>
              </a:extLst>
            </p:cNvPr>
            <p:cNvSpPr>
              <a:spLocks/>
            </p:cNvSpPr>
            <p:nvPr/>
          </p:nvSpPr>
          <p:spPr bwMode="auto">
            <a:xfrm flipH="1">
              <a:off x="6086166"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 name="Freeform 29">
              <a:extLst>
                <a:ext uri="{FF2B5EF4-FFF2-40B4-BE49-F238E27FC236}">
                  <a16:creationId xmlns:a16="http://schemas.microsoft.com/office/drawing/2014/main" id="{1CB10BF6-B594-4F75-B2B7-E7414DD119E9}"/>
                </a:ext>
              </a:extLst>
            </p:cNvPr>
            <p:cNvSpPr>
              <a:spLocks/>
            </p:cNvSpPr>
            <p:nvPr/>
          </p:nvSpPr>
          <p:spPr bwMode="auto">
            <a:xfrm flipH="1">
              <a:off x="5650444"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 name="Freeform 30">
              <a:extLst>
                <a:ext uri="{FF2B5EF4-FFF2-40B4-BE49-F238E27FC236}">
                  <a16:creationId xmlns:a16="http://schemas.microsoft.com/office/drawing/2014/main" id="{C2ACE534-4295-4F9E-A562-6021A82C91A7}"/>
                </a:ext>
              </a:extLst>
            </p:cNvPr>
            <p:cNvSpPr>
              <a:spLocks/>
            </p:cNvSpPr>
            <p:nvPr/>
          </p:nvSpPr>
          <p:spPr bwMode="auto">
            <a:xfrm flipH="1">
              <a:off x="5324303"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 name="Freeform 31">
              <a:extLst>
                <a:ext uri="{FF2B5EF4-FFF2-40B4-BE49-F238E27FC236}">
                  <a16:creationId xmlns:a16="http://schemas.microsoft.com/office/drawing/2014/main" id="{90A6E9B8-5D7F-43AE-899C-2365797E239C}"/>
                </a:ext>
              </a:extLst>
            </p:cNvPr>
            <p:cNvSpPr>
              <a:spLocks/>
            </p:cNvSpPr>
            <p:nvPr/>
          </p:nvSpPr>
          <p:spPr bwMode="auto">
            <a:xfrm flipH="1">
              <a:off x="5757538"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 name="Freeform 32">
              <a:extLst>
                <a:ext uri="{FF2B5EF4-FFF2-40B4-BE49-F238E27FC236}">
                  <a16:creationId xmlns:a16="http://schemas.microsoft.com/office/drawing/2014/main" id="{3BA98D26-8488-4CC9-84A8-F3985D4F249A}"/>
                </a:ext>
              </a:extLst>
            </p:cNvPr>
            <p:cNvSpPr>
              <a:spLocks/>
            </p:cNvSpPr>
            <p:nvPr/>
          </p:nvSpPr>
          <p:spPr bwMode="auto">
            <a:xfrm flipH="1">
              <a:off x="5431398"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 name="Freeform 29">
              <a:extLst>
                <a:ext uri="{FF2B5EF4-FFF2-40B4-BE49-F238E27FC236}">
                  <a16:creationId xmlns:a16="http://schemas.microsoft.com/office/drawing/2014/main" id="{FFA98111-E386-40D2-8E50-D76EDCD7025F}"/>
                </a:ext>
              </a:extLst>
            </p:cNvPr>
            <p:cNvSpPr>
              <a:spLocks/>
            </p:cNvSpPr>
            <p:nvPr/>
          </p:nvSpPr>
          <p:spPr bwMode="auto">
            <a:xfrm flipH="1">
              <a:off x="4995675"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 name="Freeform 30">
              <a:extLst>
                <a:ext uri="{FF2B5EF4-FFF2-40B4-BE49-F238E27FC236}">
                  <a16:creationId xmlns:a16="http://schemas.microsoft.com/office/drawing/2014/main" id="{912729D7-A693-410D-9E9E-46EE3FB71C96}"/>
                </a:ext>
              </a:extLst>
            </p:cNvPr>
            <p:cNvSpPr>
              <a:spLocks/>
            </p:cNvSpPr>
            <p:nvPr/>
          </p:nvSpPr>
          <p:spPr bwMode="auto">
            <a:xfrm flipH="1">
              <a:off x="4669534"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 name="Freeform 31">
              <a:extLst>
                <a:ext uri="{FF2B5EF4-FFF2-40B4-BE49-F238E27FC236}">
                  <a16:creationId xmlns:a16="http://schemas.microsoft.com/office/drawing/2014/main" id="{A4E052D0-5A95-4818-9A47-5D9961510823}"/>
                </a:ext>
              </a:extLst>
            </p:cNvPr>
            <p:cNvSpPr>
              <a:spLocks/>
            </p:cNvSpPr>
            <p:nvPr/>
          </p:nvSpPr>
          <p:spPr bwMode="auto">
            <a:xfrm flipH="1">
              <a:off x="5102769"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 name="Freeform 32">
              <a:extLst>
                <a:ext uri="{FF2B5EF4-FFF2-40B4-BE49-F238E27FC236}">
                  <a16:creationId xmlns:a16="http://schemas.microsoft.com/office/drawing/2014/main" id="{21D30B51-3DD1-4A0B-AB27-1ADD452BEFA8}"/>
                </a:ext>
              </a:extLst>
            </p:cNvPr>
            <p:cNvSpPr>
              <a:spLocks/>
            </p:cNvSpPr>
            <p:nvPr/>
          </p:nvSpPr>
          <p:spPr bwMode="auto">
            <a:xfrm flipH="1">
              <a:off x="4776629"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 name="Freeform 521">
              <a:extLst>
                <a:ext uri="{FF2B5EF4-FFF2-40B4-BE49-F238E27FC236}">
                  <a16:creationId xmlns:a16="http://schemas.microsoft.com/office/drawing/2014/main" id="{9E5973D7-880B-4444-8EF4-CBD4AE8F7D25}"/>
                </a:ext>
              </a:extLst>
            </p:cNvPr>
            <p:cNvSpPr>
              <a:spLocks/>
            </p:cNvSpPr>
            <p:nvPr/>
          </p:nvSpPr>
          <p:spPr bwMode="auto">
            <a:xfrm flipH="1">
              <a:off x="4340906"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 name="Freeform 522">
              <a:extLst>
                <a:ext uri="{FF2B5EF4-FFF2-40B4-BE49-F238E27FC236}">
                  <a16:creationId xmlns:a16="http://schemas.microsoft.com/office/drawing/2014/main" id="{D315560E-A118-4E8F-828D-4107FAF7A1E7}"/>
                </a:ext>
              </a:extLst>
            </p:cNvPr>
            <p:cNvSpPr>
              <a:spLocks/>
            </p:cNvSpPr>
            <p:nvPr/>
          </p:nvSpPr>
          <p:spPr bwMode="auto">
            <a:xfrm flipH="1">
              <a:off x="4014765"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7" name="Freeform 523">
              <a:extLst>
                <a:ext uri="{FF2B5EF4-FFF2-40B4-BE49-F238E27FC236}">
                  <a16:creationId xmlns:a16="http://schemas.microsoft.com/office/drawing/2014/main" id="{00311F17-B541-4EFB-802A-4EA0D9EAD697}"/>
                </a:ext>
              </a:extLst>
            </p:cNvPr>
            <p:cNvSpPr>
              <a:spLocks/>
            </p:cNvSpPr>
            <p:nvPr/>
          </p:nvSpPr>
          <p:spPr bwMode="auto">
            <a:xfrm flipH="1">
              <a:off x="4447999"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 name="Freeform 524">
              <a:extLst>
                <a:ext uri="{FF2B5EF4-FFF2-40B4-BE49-F238E27FC236}">
                  <a16:creationId xmlns:a16="http://schemas.microsoft.com/office/drawing/2014/main" id="{8F69C512-5E5D-47B6-9217-03280343810B}"/>
                </a:ext>
              </a:extLst>
            </p:cNvPr>
            <p:cNvSpPr>
              <a:spLocks/>
            </p:cNvSpPr>
            <p:nvPr/>
          </p:nvSpPr>
          <p:spPr bwMode="auto">
            <a:xfrm flipH="1">
              <a:off x="4121860"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 name="Freeform 29">
              <a:extLst>
                <a:ext uri="{FF2B5EF4-FFF2-40B4-BE49-F238E27FC236}">
                  <a16:creationId xmlns:a16="http://schemas.microsoft.com/office/drawing/2014/main" id="{6FEA9CBB-0677-4F45-95EC-E422E354E83E}"/>
                </a:ext>
              </a:extLst>
            </p:cNvPr>
            <p:cNvSpPr>
              <a:spLocks/>
            </p:cNvSpPr>
            <p:nvPr/>
          </p:nvSpPr>
          <p:spPr bwMode="auto">
            <a:xfrm flipH="1">
              <a:off x="3686136"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 name="Freeform 31">
              <a:extLst>
                <a:ext uri="{FF2B5EF4-FFF2-40B4-BE49-F238E27FC236}">
                  <a16:creationId xmlns:a16="http://schemas.microsoft.com/office/drawing/2014/main" id="{15949574-D408-47D4-A07D-0867D9E08F98}"/>
                </a:ext>
              </a:extLst>
            </p:cNvPr>
            <p:cNvSpPr>
              <a:spLocks/>
            </p:cNvSpPr>
            <p:nvPr/>
          </p:nvSpPr>
          <p:spPr bwMode="auto">
            <a:xfrm flipH="1">
              <a:off x="3793231"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 name="Freeform 29">
              <a:extLst>
                <a:ext uri="{FF2B5EF4-FFF2-40B4-BE49-F238E27FC236}">
                  <a16:creationId xmlns:a16="http://schemas.microsoft.com/office/drawing/2014/main" id="{7446A109-2341-441F-84FD-248EF7A88717}"/>
                </a:ext>
              </a:extLst>
            </p:cNvPr>
            <p:cNvSpPr>
              <a:spLocks/>
            </p:cNvSpPr>
            <p:nvPr/>
          </p:nvSpPr>
          <p:spPr bwMode="auto">
            <a:xfrm flipH="1">
              <a:off x="3357508"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 name="Freeform 30">
              <a:extLst>
                <a:ext uri="{FF2B5EF4-FFF2-40B4-BE49-F238E27FC236}">
                  <a16:creationId xmlns:a16="http://schemas.microsoft.com/office/drawing/2014/main" id="{841ED32C-A397-44AE-9ABB-B53E7ABC1C27}"/>
                </a:ext>
              </a:extLst>
            </p:cNvPr>
            <p:cNvSpPr>
              <a:spLocks/>
            </p:cNvSpPr>
            <p:nvPr/>
          </p:nvSpPr>
          <p:spPr bwMode="auto">
            <a:xfrm flipH="1">
              <a:off x="3031367"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 name="Freeform 31">
              <a:extLst>
                <a:ext uri="{FF2B5EF4-FFF2-40B4-BE49-F238E27FC236}">
                  <a16:creationId xmlns:a16="http://schemas.microsoft.com/office/drawing/2014/main" id="{51B10CBE-0B0F-4B26-A807-436E08E06E98}"/>
                </a:ext>
              </a:extLst>
            </p:cNvPr>
            <p:cNvSpPr>
              <a:spLocks/>
            </p:cNvSpPr>
            <p:nvPr/>
          </p:nvSpPr>
          <p:spPr bwMode="auto">
            <a:xfrm flipH="1">
              <a:off x="3464602"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 name="Freeform 32">
              <a:extLst>
                <a:ext uri="{FF2B5EF4-FFF2-40B4-BE49-F238E27FC236}">
                  <a16:creationId xmlns:a16="http://schemas.microsoft.com/office/drawing/2014/main" id="{E5BCBA0D-52F0-4729-83A3-CE8AFBFA6C74}"/>
                </a:ext>
              </a:extLst>
            </p:cNvPr>
            <p:cNvSpPr>
              <a:spLocks/>
            </p:cNvSpPr>
            <p:nvPr/>
          </p:nvSpPr>
          <p:spPr bwMode="auto">
            <a:xfrm flipH="1">
              <a:off x="3138462"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 name="Freeform 29">
              <a:extLst>
                <a:ext uri="{FF2B5EF4-FFF2-40B4-BE49-F238E27FC236}">
                  <a16:creationId xmlns:a16="http://schemas.microsoft.com/office/drawing/2014/main" id="{9B13DDD3-0BB3-42C1-9BB0-CE1BE1BB3379}"/>
                </a:ext>
              </a:extLst>
            </p:cNvPr>
            <p:cNvSpPr>
              <a:spLocks/>
            </p:cNvSpPr>
            <p:nvPr/>
          </p:nvSpPr>
          <p:spPr bwMode="auto">
            <a:xfrm flipH="1">
              <a:off x="2702739"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 name="Freeform 30">
              <a:extLst>
                <a:ext uri="{FF2B5EF4-FFF2-40B4-BE49-F238E27FC236}">
                  <a16:creationId xmlns:a16="http://schemas.microsoft.com/office/drawing/2014/main" id="{FCF3C257-8A6C-453E-9854-C2A1726FCABF}"/>
                </a:ext>
              </a:extLst>
            </p:cNvPr>
            <p:cNvSpPr>
              <a:spLocks/>
            </p:cNvSpPr>
            <p:nvPr/>
          </p:nvSpPr>
          <p:spPr bwMode="auto">
            <a:xfrm flipH="1">
              <a:off x="2376598"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 name="Freeform 31">
              <a:extLst>
                <a:ext uri="{FF2B5EF4-FFF2-40B4-BE49-F238E27FC236}">
                  <a16:creationId xmlns:a16="http://schemas.microsoft.com/office/drawing/2014/main" id="{095C4FC6-0599-4414-B78A-D89325804530}"/>
                </a:ext>
              </a:extLst>
            </p:cNvPr>
            <p:cNvSpPr>
              <a:spLocks/>
            </p:cNvSpPr>
            <p:nvPr/>
          </p:nvSpPr>
          <p:spPr bwMode="auto">
            <a:xfrm flipH="1">
              <a:off x="2809833"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 name="Freeform 32">
              <a:extLst>
                <a:ext uri="{FF2B5EF4-FFF2-40B4-BE49-F238E27FC236}">
                  <a16:creationId xmlns:a16="http://schemas.microsoft.com/office/drawing/2014/main" id="{54BE86A6-25DD-4E30-A39E-6A6D17E12993}"/>
                </a:ext>
              </a:extLst>
            </p:cNvPr>
            <p:cNvSpPr>
              <a:spLocks/>
            </p:cNvSpPr>
            <p:nvPr/>
          </p:nvSpPr>
          <p:spPr bwMode="auto">
            <a:xfrm flipH="1">
              <a:off x="2483693"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 name="Freeform 29">
              <a:extLst>
                <a:ext uri="{FF2B5EF4-FFF2-40B4-BE49-F238E27FC236}">
                  <a16:creationId xmlns:a16="http://schemas.microsoft.com/office/drawing/2014/main" id="{D5159BF3-46CC-4873-B033-147D962CC72B}"/>
                </a:ext>
              </a:extLst>
            </p:cNvPr>
            <p:cNvSpPr>
              <a:spLocks/>
            </p:cNvSpPr>
            <p:nvPr/>
          </p:nvSpPr>
          <p:spPr bwMode="auto">
            <a:xfrm flipH="1">
              <a:off x="2047970"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 name="Freeform 30">
              <a:extLst>
                <a:ext uri="{FF2B5EF4-FFF2-40B4-BE49-F238E27FC236}">
                  <a16:creationId xmlns:a16="http://schemas.microsoft.com/office/drawing/2014/main" id="{38002703-9597-49E1-B0D0-88FDB381A957}"/>
                </a:ext>
              </a:extLst>
            </p:cNvPr>
            <p:cNvSpPr>
              <a:spLocks/>
            </p:cNvSpPr>
            <p:nvPr/>
          </p:nvSpPr>
          <p:spPr bwMode="auto">
            <a:xfrm flipH="1">
              <a:off x="1721830"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 name="Freeform 31">
              <a:extLst>
                <a:ext uri="{FF2B5EF4-FFF2-40B4-BE49-F238E27FC236}">
                  <a16:creationId xmlns:a16="http://schemas.microsoft.com/office/drawing/2014/main" id="{67909967-4B73-406F-BE30-678D64DD5441}"/>
                </a:ext>
              </a:extLst>
            </p:cNvPr>
            <p:cNvSpPr>
              <a:spLocks/>
            </p:cNvSpPr>
            <p:nvPr/>
          </p:nvSpPr>
          <p:spPr bwMode="auto">
            <a:xfrm flipH="1">
              <a:off x="2155065"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 name="Freeform 32">
              <a:extLst>
                <a:ext uri="{FF2B5EF4-FFF2-40B4-BE49-F238E27FC236}">
                  <a16:creationId xmlns:a16="http://schemas.microsoft.com/office/drawing/2014/main" id="{88C614BB-C047-40F9-85CF-0893A0FA2114}"/>
                </a:ext>
              </a:extLst>
            </p:cNvPr>
            <p:cNvSpPr>
              <a:spLocks/>
            </p:cNvSpPr>
            <p:nvPr/>
          </p:nvSpPr>
          <p:spPr bwMode="auto">
            <a:xfrm flipH="1">
              <a:off x="1828924"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 name="Freeform 29">
              <a:extLst>
                <a:ext uri="{FF2B5EF4-FFF2-40B4-BE49-F238E27FC236}">
                  <a16:creationId xmlns:a16="http://schemas.microsoft.com/office/drawing/2014/main" id="{7BF5FD84-9A4D-4DBC-A1FA-C3205A075E90}"/>
                </a:ext>
              </a:extLst>
            </p:cNvPr>
            <p:cNvSpPr>
              <a:spLocks/>
            </p:cNvSpPr>
            <p:nvPr/>
          </p:nvSpPr>
          <p:spPr bwMode="auto">
            <a:xfrm flipH="1">
              <a:off x="1393201"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 name="Freeform 30">
              <a:extLst>
                <a:ext uri="{FF2B5EF4-FFF2-40B4-BE49-F238E27FC236}">
                  <a16:creationId xmlns:a16="http://schemas.microsoft.com/office/drawing/2014/main" id="{407C8742-71A7-4E71-9A5D-D06BB9EEE181}"/>
                </a:ext>
              </a:extLst>
            </p:cNvPr>
            <p:cNvSpPr>
              <a:spLocks/>
            </p:cNvSpPr>
            <p:nvPr/>
          </p:nvSpPr>
          <p:spPr bwMode="auto">
            <a:xfrm flipH="1">
              <a:off x="1067060"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 name="Freeform 31">
              <a:extLst>
                <a:ext uri="{FF2B5EF4-FFF2-40B4-BE49-F238E27FC236}">
                  <a16:creationId xmlns:a16="http://schemas.microsoft.com/office/drawing/2014/main" id="{CBE2FDD1-B43A-41F8-9EDF-A30939285F6B}"/>
                </a:ext>
              </a:extLst>
            </p:cNvPr>
            <p:cNvSpPr>
              <a:spLocks/>
            </p:cNvSpPr>
            <p:nvPr/>
          </p:nvSpPr>
          <p:spPr bwMode="auto">
            <a:xfrm flipH="1">
              <a:off x="1500296"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 name="Freeform 32">
              <a:extLst>
                <a:ext uri="{FF2B5EF4-FFF2-40B4-BE49-F238E27FC236}">
                  <a16:creationId xmlns:a16="http://schemas.microsoft.com/office/drawing/2014/main" id="{41156166-9A63-4FBF-9D3D-3DD9ECEA7A0F}"/>
                </a:ext>
              </a:extLst>
            </p:cNvPr>
            <p:cNvSpPr>
              <a:spLocks/>
            </p:cNvSpPr>
            <p:nvPr/>
          </p:nvSpPr>
          <p:spPr bwMode="auto">
            <a:xfrm flipH="1">
              <a:off x="1174155"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 name="Freeform 543">
              <a:extLst>
                <a:ext uri="{FF2B5EF4-FFF2-40B4-BE49-F238E27FC236}">
                  <a16:creationId xmlns:a16="http://schemas.microsoft.com/office/drawing/2014/main" id="{0521FBB5-5E11-4227-9C46-7C05BC0540B7}"/>
                </a:ext>
              </a:extLst>
            </p:cNvPr>
            <p:cNvSpPr>
              <a:spLocks/>
            </p:cNvSpPr>
            <p:nvPr/>
          </p:nvSpPr>
          <p:spPr bwMode="auto">
            <a:xfrm flipH="1">
              <a:off x="738433"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 name="Freeform 544">
              <a:extLst>
                <a:ext uri="{FF2B5EF4-FFF2-40B4-BE49-F238E27FC236}">
                  <a16:creationId xmlns:a16="http://schemas.microsoft.com/office/drawing/2014/main" id="{DD963703-A5E9-4193-B7AE-D716B7A45C66}"/>
                </a:ext>
              </a:extLst>
            </p:cNvPr>
            <p:cNvSpPr>
              <a:spLocks/>
            </p:cNvSpPr>
            <p:nvPr/>
          </p:nvSpPr>
          <p:spPr bwMode="auto">
            <a:xfrm flipH="1">
              <a:off x="412291"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9" name="Freeform 545">
              <a:extLst>
                <a:ext uri="{FF2B5EF4-FFF2-40B4-BE49-F238E27FC236}">
                  <a16:creationId xmlns:a16="http://schemas.microsoft.com/office/drawing/2014/main" id="{B0E795AF-9183-4BFA-B235-C57F24C856A3}"/>
                </a:ext>
              </a:extLst>
            </p:cNvPr>
            <p:cNvSpPr>
              <a:spLocks/>
            </p:cNvSpPr>
            <p:nvPr/>
          </p:nvSpPr>
          <p:spPr bwMode="auto">
            <a:xfrm flipH="1">
              <a:off x="845526"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0" name="Freeform 546">
              <a:extLst>
                <a:ext uri="{FF2B5EF4-FFF2-40B4-BE49-F238E27FC236}">
                  <a16:creationId xmlns:a16="http://schemas.microsoft.com/office/drawing/2014/main" id="{296D1392-E439-4296-9778-4D770C79A2E8}"/>
                </a:ext>
              </a:extLst>
            </p:cNvPr>
            <p:cNvSpPr>
              <a:spLocks/>
            </p:cNvSpPr>
            <p:nvPr/>
          </p:nvSpPr>
          <p:spPr bwMode="auto">
            <a:xfrm flipH="1">
              <a:off x="519387"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1" name="Freeform 29">
              <a:extLst>
                <a:ext uri="{FF2B5EF4-FFF2-40B4-BE49-F238E27FC236}">
                  <a16:creationId xmlns:a16="http://schemas.microsoft.com/office/drawing/2014/main" id="{A7DE2403-60C7-4025-AC46-8669B87D922C}"/>
                </a:ext>
              </a:extLst>
            </p:cNvPr>
            <p:cNvSpPr>
              <a:spLocks/>
            </p:cNvSpPr>
            <p:nvPr/>
          </p:nvSpPr>
          <p:spPr bwMode="auto">
            <a:xfrm flipH="1">
              <a:off x="83663"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2" name="Freeform 31">
              <a:extLst>
                <a:ext uri="{FF2B5EF4-FFF2-40B4-BE49-F238E27FC236}">
                  <a16:creationId xmlns:a16="http://schemas.microsoft.com/office/drawing/2014/main" id="{10729E0B-C412-43C5-9E5B-8622F1E24BF3}"/>
                </a:ext>
              </a:extLst>
            </p:cNvPr>
            <p:cNvSpPr>
              <a:spLocks/>
            </p:cNvSpPr>
            <p:nvPr/>
          </p:nvSpPr>
          <p:spPr bwMode="auto">
            <a:xfrm flipH="1">
              <a:off x="190757"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 name="Freeform 30">
              <a:extLst>
                <a:ext uri="{FF2B5EF4-FFF2-40B4-BE49-F238E27FC236}">
                  <a16:creationId xmlns:a16="http://schemas.microsoft.com/office/drawing/2014/main" id="{EBC16467-A8FC-4767-B479-821C5AACEBC9}"/>
                </a:ext>
              </a:extLst>
            </p:cNvPr>
            <p:cNvSpPr>
              <a:spLocks/>
            </p:cNvSpPr>
            <p:nvPr/>
          </p:nvSpPr>
          <p:spPr bwMode="auto">
            <a:xfrm flipH="1">
              <a:off x="11874480"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 name="Freeform 32">
              <a:extLst>
                <a:ext uri="{FF2B5EF4-FFF2-40B4-BE49-F238E27FC236}">
                  <a16:creationId xmlns:a16="http://schemas.microsoft.com/office/drawing/2014/main" id="{8582C6D7-D089-4BD2-B086-3B28915FD22E}"/>
                </a:ext>
              </a:extLst>
            </p:cNvPr>
            <p:cNvSpPr>
              <a:spLocks/>
            </p:cNvSpPr>
            <p:nvPr/>
          </p:nvSpPr>
          <p:spPr bwMode="auto">
            <a:xfrm flipH="1">
              <a:off x="11981575"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 name="Freeform 403">
              <a:extLst>
                <a:ext uri="{FF2B5EF4-FFF2-40B4-BE49-F238E27FC236}">
                  <a16:creationId xmlns:a16="http://schemas.microsoft.com/office/drawing/2014/main" id="{606F5F8A-8CC4-440F-86B9-EA3776B2BA4C}"/>
                </a:ext>
              </a:extLst>
            </p:cNvPr>
            <p:cNvSpPr>
              <a:spLocks/>
            </p:cNvSpPr>
            <p:nvPr/>
          </p:nvSpPr>
          <p:spPr bwMode="auto">
            <a:xfrm flipH="1">
              <a:off x="11545853"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 name="Freeform 404">
              <a:extLst>
                <a:ext uri="{FF2B5EF4-FFF2-40B4-BE49-F238E27FC236}">
                  <a16:creationId xmlns:a16="http://schemas.microsoft.com/office/drawing/2014/main" id="{1528F21E-EB99-4A5A-9E43-FD5D55A545C0}"/>
                </a:ext>
              </a:extLst>
            </p:cNvPr>
            <p:cNvSpPr>
              <a:spLocks/>
            </p:cNvSpPr>
            <p:nvPr/>
          </p:nvSpPr>
          <p:spPr bwMode="auto">
            <a:xfrm flipH="1">
              <a:off x="11219711"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 name="Freeform 405">
              <a:extLst>
                <a:ext uri="{FF2B5EF4-FFF2-40B4-BE49-F238E27FC236}">
                  <a16:creationId xmlns:a16="http://schemas.microsoft.com/office/drawing/2014/main" id="{4B0EAE85-0C97-4A97-9332-66097D717A63}"/>
                </a:ext>
              </a:extLst>
            </p:cNvPr>
            <p:cNvSpPr>
              <a:spLocks/>
            </p:cNvSpPr>
            <p:nvPr/>
          </p:nvSpPr>
          <p:spPr bwMode="auto">
            <a:xfrm flipH="1">
              <a:off x="11652945"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 name="Freeform 406">
              <a:extLst>
                <a:ext uri="{FF2B5EF4-FFF2-40B4-BE49-F238E27FC236}">
                  <a16:creationId xmlns:a16="http://schemas.microsoft.com/office/drawing/2014/main" id="{B2CF78D2-78D4-4FF0-A9CB-63AF612D3206}"/>
                </a:ext>
              </a:extLst>
            </p:cNvPr>
            <p:cNvSpPr>
              <a:spLocks/>
            </p:cNvSpPr>
            <p:nvPr/>
          </p:nvSpPr>
          <p:spPr bwMode="auto">
            <a:xfrm flipH="1">
              <a:off x="11326806"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 name="Freeform 29">
              <a:extLst>
                <a:ext uri="{FF2B5EF4-FFF2-40B4-BE49-F238E27FC236}">
                  <a16:creationId xmlns:a16="http://schemas.microsoft.com/office/drawing/2014/main" id="{381A07A5-4B99-4ABB-9659-2B16C60BD3DE}"/>
                </a:ext>
              </a:extLst>
            </p:cNvPr>
            <p:cNvSpPr>
              <a:spLocks/>
            </p:cNvSpPr>
            <p:nvPr/>
          </p:nvSpPr>
          <p:spPr bwMode="auto">
            <a:xfrm flipH="1">
              <a:off x="10891083"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 name="Freeform 31">
              <a:extLst>
                <a:ext uri="{FF2B5EF4-FFF2-40B4-BE49-F238E27FC236}">
                  <a16:creationId xmlns:a16="http://schemas.microsoft.com/office/drawing/2014/main" id="{D54498B5-A780-4F4C-A49E-23D947DDD3D9}"/>
                </a:ext>
              </a:extLst>
            </p:cNvPr>
            <p:cNvSpPr>
              <a:spLocks/>
            </p:cNvSpPr>
            <p:nvPr/>
          </p:nvSpPr>
          <p:spPr bwMode="auto">
            <a:xfrm flipH="1">
              <a:off x="10998177"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 name="Freeform 29">
              <a:extLst>
                <a:ext uri="{FF2B5EF4-FFF2-40B4-BE49-F238E27FC236}">
                  <a16:creationId xmlns:a16="http://schemas.microsoft.com/office/drawing/2014/main" id="{816AC04F-87E4-4453-8955-4F5B6AC63B42}"/>
                </a:ext>
              </a:extLst>
            </p:cNvPr>
            <p:cNvSpPr>
              <a:spLocks/>
            </p:cNvSpPr>
            <p:nvPr/>
          </p:nvSpPr>
          <p:spPr bwMode="auto">
            <a:xfrm flipH="1">
              <a:off x="10562455"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 name="Freeform 30">
              <a:extLst>
                <a:ext uri="{FF2B5EF4-FFF2-40B4-BE49-F238E27FC236}">
                  <a16:creationId xmlns:a16="http://schemas.microsoft.com/office/drawing/2014/main" id="{D10180E1-5136-4852-A120-2FA6F99D68E7}"/>
                </a:ext>
              </a:extLst>
            </p:cNvPr>
            <p:cNvSpPr>
              <a:spLocks/>
            </p:cNvSpPr>
            <p:nvPr/>
          </p:nvSpPr>
          <p:spPr bwMode="auto">
            <a:xfrm flipH="1">
              <a:off x="10236313"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5" name="Freeform 31">
              <a:extLst>
                <a:ext uri="{FF2B5EF4-FFF2-40B4-BE49-F238E27FC236}">
                  <a16:creationId xmlns:a16="http://schemas.microsoft.com/office/drawing/2014/main" id="{CBB855A4-1E9D-42A6-9F78-FC43E68A6305}"/>
                </a:ext>
              </a:extLst>
            </p:cNvPr>
            <p:cNvSpPr>
              <a:spLocks/>
            </p:cNvSpPr>
            <p:nvPr/>
          </p:nvSpPr>
          <p:spPr bwMode="auto">
            <a:xfrm flipH="1">
              <a:off x="10669548"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 name="Freeform 32">
              <a:extLst>
                <a:ext uri="{FF2B5EF4-FFF2-40B4-BE49-F238E27FC236}">
                  <a16:creationId xmlns:a16="http://schemas.microsoft.com/office/drawing/2014/main" id="{1B8A5A80-3541-497F-B6C5-D54C9B554334}"/>
                </a:ext>
              </a:extLst>
            </p:cNvPr>
            <p:cNvSpPr>
              <a:spLocks/>
            </p:cNvSpPr>
            <p:nvPr/>
          </p:nvSpPr>
          <p:spPr bwMode="auto">
            <a:xfrm flipH="1">
              <a:off x="10343408"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 name="Freeform 29">
              <a:extLst>
                <a:ext uri="{FF2B5EF4-FFF2-40B4-BE49-F238E27FC236}">
                  <a16:creationId xmlns:a16="http://schemas.microsoft.com/office/drawing/2014/main" id="{4A5DA074-0347-42CE-A3CC-05EDDB2F1B26}"/>
                </a:ext>
              </a:extLst>
            </p:cNvPr>
            <p:cNvSpPr>
              <a:spLocks/>
            </p:cNvSpPr>
            <p:nvPr/>
          </p:nvSpPr>
          <p:spPr bwMode="auto">
            <a:xfrm flipH="1">
              <a:off x="9907685"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 name="Freeform 30">
              <a:extLst>
                <a:ext uri="{FF2B5EF4-FFF2-40B4-BE49-F238E27FC236}">
                  <a16:creationId xmlns:a16="http://schemas.microsoft.com/office/drawing/2014/main" id="{0832DEEF-DDC8-4E3B-9E70-AED27E53E560}"/>
                </a:ext>
              </a:extLst>
            </p:cNvPr>
            <p:cNvSpPr>
              <a:spLocks/>
            </p:cNvSpPr>
            <p:nvPr/>
          </p:nvSpPr>
          <p:spPr bwMode="auto">
            <a:xfrm flipH="1">
              <a:off x="9581544"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 name="Freeform 31">
              <a:extLst>
                <a:ext uri="{FF2B5EF4-FFF2-40B4-BE49-F238E27FC236}">
                  <a16:creationId xmlns:a16="http://schemas.microsoft.com/office/drawing/2014/main" id="{B01C2F5E-6796-4EED-854B-917C31A51E71}"/>
                </a:ext>
              </a:extLst>
            </p:cNvPr>
            <p:cNvSpPr>
              <a:spLocks/>
            </p:cNvSpPr>
            <p:nvPr/>
          </p:nvSpPr>
          <p:spPr bwMode="auto">
            <a:xfrm flipH="1">
              <a:off x="10014780"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 name="Freeform 32">
              <a:extLst>
                <a:ext uri="{FF2B5EF4-FFF2-40B4-BE49-F238E27FC236}">
                  <a16:creationId xmlns:a16="http://schemas.microsoft.com/office/drawing/2014/main" id="{B3E0B317-DD1F-4BEF-874B-EFA24AB15402}"/>
                </a:ext>
              </a:extLst>
            </p:cNvPr>
            <p:cNvSpPr>
              <a:spLocks/>
            </p:cNvSpPr>
            <p:nvPr/>
          </p:nvSpPr>
          <p:spPr bwMode="auto">
            <a:xfrm flipH="1">
              <a:off x="9688639"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 name="Freeform 29">
              <a:extLst>
                <a:ext uri="{FF2B5EF4-FFF2-40B4-BE49-F238E27FC236}">
                  <a16:creationId xmlns:a16="http://schemas.microsoft.com/office/drawing/2014/main" id="{8384A136-FACA-4243-9386-CEE3B7FF2361}"/>
                </a:ext>
              </a:extLst>
            </p:cNvPr>
            <p:cNvSpPr>
              <a:spLocks/>
            </p:cNvSpPr>
            <p:nvPr/>
          </p:nvSpPr>
          <p:spPr bwMode="auto">
            <a:xfrm flipH="1">
              <a:off x="9252916"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 name="Freeform 30">
              <a:extLst>
                <a:ext uri="{FF2B5EF4-FFF2-40B4-BE49-F238E27FC236}">
                  <a16:creationId xmlns:a16="http://schemas.microsoft.com/office/drawing/2014/main" id="{30C7A2AD-148E-4F74-82FE-A20AA30DF11E}"/>
                </a:ext>
              </a:extLst>
            </p:cNvPr>
            <p:cNvSpPr>
              <a:spLocks/>
            </p:cNvSpPr>
            <p:nvPr/>
          </p:nvSpPr>
          <p:spPr bwMode="auto">
            <a:xfrm flipH="1">
              <a:off x="8926775"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 name="Freeform 31">
              <a:extLst>
                <a:ext uri="{FF2B5EF4-FFF2-40B4-BE49-F238E27FC236}">
                  <a16:creationId xmlns:a16="http://schemas.microsoft.com/office/drawing/2014/main" id="{867C3ECA-9BCB-41C1-81F3-13A7FBB3A620}"/>
                </a:ext>
              </a:extLst>
            </p:cNvPr>
            <p:cNvSpPr>
              <a:spLocks/>
            </p:cNvSpPr>
            <p:nvPr/>
          </p:nvSpPr>
          <p:spPr bwMode="auto">
            <a:xfrm flipH="1">
              <a:off x="9360011"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 name="Freeform 32">
              <a:extLst>
                <a:ext uri="{FF2B5EF4-FFF2-40B4-BE49-F238E27FC236}">
                  <a16:creationId xmlns:a16="http://schemas.microsoft.com/office/drawing/2014/main" id="{71AF6C65-04D1-44BE-B8F8-455F881F5EB4}"/>
                </a:ext>
              </a:extLst>
            </p:cNvPr>
            <p:cNvSpPr>
              <a:spLocks/>
            </p:cNvSpPr>
            <p:nvPr/>
          </p:nvSpPr>
          <p:spPr bwMode="auto">
            <a:xfrm flipH="1">
              <a:off x="9033870"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 name="Freeform 29">
              <a:extLst>
                <a:ext uri="{FF2B5EF4-FFF2-40B4-BE49-F238E27FC236}">
                  <a16:creationId xmlns:a16="http://schemas.microsoft.com/office/drawing/2014/main" id="{3F00F70B-8021-4B4F-A6CA-FB292957867B}"/>
                </a:ext>
              </a:extLst>
            </p:cNvPr>
            <p:cNvSpPr>
              <a:spLocks/>
            </p:cNvSpPr>
            <p:nvPr/>
          </p:nvSpPr>
          <p:spPr bwMode="auto">
            <a:xfrm flipH="1">
              <a:off x="8598148"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 name="Freeform 30">
              <a:extLst>
                <a:ext uri="{FF2B5EF4-FFF2-40B4-BE49-F238E27FC236}">
                  <a16:creationId xmlns:a16="http://schemas.microsoft.com/office/drawing/2014/main" id="{B4EBCF14-7DA3-4676-91BD-09C9739D4906}"/>
                </a:ext>
              </a:extLst>
            </p:cNvPr>
            <p:cNvSpPr>
              <a:spLocks/>
            </p:cNvSpPr>
            <p:nvPr/>
          </p:nvSpPr>
          <p:spPr bwMode="auto">
            <a:xfrm flipH="1">
              <a:off x="8272007"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 name="Freeform 31">
              <a:extLst>
                <a:ext uri="{FF2B5EF4-FFF2-40B4-BE49-F238E27FC236}">
                  <a16:creationId xmlns:a16="http://schemas.microsoft.com/office/drawing/2014/main" id="{3C8A097F-DD68-4725-A275-728839BB5548}"/>
                </a:ext>
              </a:extLst>
            </p:cNvPr>
            <p:cNvSpPr>
              <a:spLocks/>
            </p:cNvSpPr>
            <p:nvPr/>
          </p:nvSpPr>
          <p:spPr bwMode="auto">
            <a:xfrm flipH="1">
              <a:off x="8705242"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 name="Freeform 32">
              <a:extLst>
                <a:ext uri="{FF2B5EF4-FFF2-40B4-BE49-F238E27FC236}">
                  <a16:creationId xmlns:a16="http://schemas.microsoft.com/office/drawing/2014/main" id="{4B6A36A2-898B-4FC6-9109-1231547373C0}"/>
                </a:ext>
              </a:extLst>
            </p:cNvPr>
            <p:cNvSpPr>
              <a:spLocks/>
            </p:cNvSpPr>
            <p:nvPr/>
          </p:nvSpPr>
          <p:spPr bwMode="auto">
            <a:xfrm flipH="1">
              <a:off x="8379101"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 name="Freeform 425">
              <a:extLst>
                <a:ext uri="{FF2B5EF4-FFF2-40B4-BE49-F238E27FC236}">
                  <a16:creationId xmlns:a16="http://schemas.microsoft.com/office/drawing/2014/main" id="{021DA16D-21AD-463B-AB5E-98D37FC65AAC}"/>
                </a:ext>
              </a:extLst>
            </p:cNvPr>
            <p:cNvSpPr>
              <a:spLocks/>
            </p:cNvSpPr>
            <p:nvPr/>
          </p:nvSpPr>
          <p:spPr bwMode="auto">
            <a:xfrm flipH="1">
              <a:off x="7943379"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 name="Freeform 426">
              <a:extLst>
                <a:ext uri="{FF2B5EF4-FFF2-40B4-BE49-F238E27FC236}">
                  <a16:creationId xmlns:a16="http://schemas.microsoft.com/office/drawing/2014/main" id="{977918E1-3770-416B-A895-14206573EBA2}"/>
                </a:ext>
              </a:extLst>
            </p:cNvPr>
            <p:cNvSpPr>
              <a:spLocks/>
            </p:cNvSpPr>
            <p:nvPr/>
          </p:nvSpPr>
          <p:spPr bwMode="auto">
            <a:xfrm flipH="1">
              <a:off x="7617237"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 name="Freeform 427">
              <a:extLst>
                <a:ext uri="{FF2B5EF4-FFF2-40B4-BE49-F238E27FC236}">
                  <a16:creationId xmlns:a16="http://schemas.microsoft.com/office/drawing/2014/main" id="{7A3A3F32-DAF2-4810-A6F3-06D3D1FE82C9}"/>
                </a:ext>
              </a:extLst>
            </p:cNvPr>
            <p:cNvSpPr>
              <a:spLocks/>
            </p:cNvSpPr>
            <p:nvPr/>
          </p:nvSpPr>
          <p:spPr bwMode="auto">
            <a:xfrm flipH="1">
              <a:off x="8050472"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 name="Freeform 428">
              <a:extLst>
                <a:ext uri="{FF2B5EF4-FFF2-40B4-BE49-F238E27FC236}">
                  <a16:creationId xmlns:a16="http://schemas.microsoft.com/office/drawing/2014/main" id="{E3E01BC9-279B-4F0E-A33E-59F0C08DA4A5}"/>
                </a:ext>
              </a:extLst>
            </p:cNvPr>
            <p:cNvSpPr>
              <a:spLocks/>
            </p:cNvSpPr>
            <p:nvPr/>
          </p:nvSpPr>
          <p:spPr bwMode="auto">
            <a:xfrm flipH="1">
              <a:off x="7724332"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 name="Freeform 29">
              <a:extLst>
                <a:ext uri="{FF2B5EF4-FFF2-40B4-BE49-F238E27FC236}">
                  <a16:creationId xmlns:a16="http://schemas.microsoft.com/office/drawing/2014/main" id="{8D90933B-2F75-4EE8-871B-FD9DC0C82B58}"/>
                </a:ext>
              </a:extLst>
            </p:cNvPr>
            <p:cNvSpPr>
              <a:spLocks/>
            </p:cNvSpPr>
            <p:nvPr/>
          </p:nvSpPr>
          <p:spPr bwMode="auto">
            <a:xfrm flipH="1">
              <a:off x="7288609"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 name="Freeform 31">
              <a:extLst>
                <a:ext uri="{FF2B5EF4-FFF2-40B4-BE49-F238E27FC236}">
                  <a16:creationId xmlns:a16="http://schemas.microsoft.com/office/drawing/2014/main" id="{DB39CD11-82D9-44CD-9F8B-0B5D50B97544}"/>
                </a:ext>
              </a:extLst>
            </p:cNvPr>
            <p:cNvSpPr>
              <a:spLocks/>
            </p:cNvSpPr>
            <p:nvPr/>
          </p:nvSpPr>
          <p:spPr bwMode="auto">
            <a:xfrm flipH="1">
              <a:off x="7395703"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6" name="Group 1805">
            <a:extLst>
              <a:ext uri="{FF2B5EF4-FFF2-40B4-BE49-F238E27FC236}">
                <a16:creationId xmlns:a16="http://schemas.microsoft.com/office/drawing/2014/main" id="{BE72D951-75A4-4DA9-8903-264B4C8AD6CE}"/>
              </a:ext>
            </a:extLst>
          </p:cNvPr>
          <p:cNvGrpSpPr/>
          <p:nvPr userDrawn="1"/>
        </p:nvGrpSpPr>
        <p:grpSpPr>
          <a:xfrm>
            <a:off x="83663" y="3199212"/>
            <a:ext cx="12009863" cy="176637"/>
            <a:chOff x="83663" y="3120085"/>
            <a:chExt cx="12009863" cy="176637"/>
          </a:xfrm>
        </p:grpSpPr>
        <p:sp>
          <p:nvSpPr>
            <p:cNvPr id="183" name="Freeform 29">
              <a:extLst>
                <a:ext uri="{FF2B5EF4-FFF2-40B4-BE49-F238E27FC236}">
                  <a16:creationId xmlns:a16="http://schemas.microsoft.com/office/drawing/2014/main" id="{264AC6E7-01D5-40D8-8743-B48FAE547197}"/>
                </a:ext>
              </a:extLst>
            </p:cNvPr>
            <p:cNvSpPr>
              <a:spLocks/>
            </p:cNvSpPr>
            <p:nvPr/>
          </p:nvSpPr>
          <p:spPr bwMode="auto">
            <a:xfrm>
              <a:off x="305196"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4" name="Freeform 30">
              <a:extLst>
                <a:ext uri="{FF2B5EF4-FFF2-40B4-BE49-F238E27FC236}">
                  <a16:creationId xmlns:a16="http://schemas.microsoft.com/office/drawing/2014/main" id="{AF1A290E-9D5C-4D3E-B58F-B8A8F93E7AEE}"/>
                </a:ext>
              </a:extLst>
            </p:cNvPr>
            <p:cNvSpPr>
              <a:spLocks/>
            </p:cNvSpPr>
            <p:nvPr/>
          </p:nvSpPr>
          <p:spPr bwMode="auto">
            <a:xfrm>
              <a:off x="63133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5" name="Freeform 31">
              <a:extLst>
                <a:ext uri="{FF2B5EF4-FFF2-40B4-BE49-F238E27FC236}">
                  <a16:creationId xmlns:a16="http://schemas.microsoft.com/office/drawing/2014/main" id="{A66BF2C9-ABEB-49A8-9D26-1799DD2BABDD}"/>
                </a:ext>
              </a:extLst>
            </p:cNvPr>
            <p:cNvSpPr>
              <a:spLocks/>
            </p:cNvSpPr>
            <p:nvPr/>
          </p:nvSpPr>
          <p:spPr bwMode="auto">
            <a:xfrm>
              <a:off x="83663"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6" name="Freeform 32">
              <a:extLst>
                <a:ext uri="{FF2B5EF4-FFF2-40B4-BE49-F238E27FC236}">
                  <a16:creationId xmlns:a16="http://schemas.microsoft.com/office/drawing/2014/main" id="{EFED73C6-3651-46CB-8675-80B071CA7A17}"/>
                </a:ext>
              </a:extLst>
            </p:cNvPr>
            <p:cNvSpPr>
              <a:spLocks/>
            </p:cNvSpPr>
            <p:nvPr/>
          </p:nvSpPr>
          <p:spPr bwMode="auto">
            <a:xfrm>
              <a:off x="412290"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7" name="Freeform 29">
              <a:extLst>
                <a:ext uri="{FF2B5EF4-FFF2-40B4-BE49-F238E27FC236}">
                  <a16:creationId xmlns:a16="http://schemas.microsoft.com/office/drawing/2014/main" id="{42D6DE5F-4428-42A4-8443-3D7AEB80BF16}"/>
                </a:ext>
              </a:extLst>
            </p:cNvPr>
            <p:cNvSpPr>
              <a:spLocks/>
            </p:cNvSpPr>
            <p:nvPr/>
          </p:nvSpPr>
          <p:spPr bwMode="auto">
            <a:xfrm>
              <a:off x="959966"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8" name="Freeform 30">
              <a:extLst>
                <a:ext uri="{FF2B5EF4-FFF2-40B4-BE49-F238E27FC236}">
                  <a16:creationId xmlns:a16="http://schemas.microsoft.com/office/drawing/2014/main" id="{77EAB4FC-86D4-4318-80A7-44794FA6B27F}"/>
                </a:ext>
              </a:extLst>
            </p:cNvPr>
            <p:cNvSpPr>
              <a:spLocks/>
            </p:cNvSpPr>
            <p:nvPr/>
          </p:nvSpPr>
          <p:spPr bwMode="auto">
            <a:xfrm>
              <a:off x="1286106"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9" name="Freeform 31">
              <a:extLst>
                <a:ext uri="{FF2B5EF4-FFF2-40B4-BE49-F238E27FC236}">
                  <a16:creationId xmlns:a16="http://schemas.microsoft.com/office/drawing/2014/main" id="{DB3DD124-1B6A-4866-BBFD-7F9A76EB767B}"/>
                </a:ext>
              </a:extLst>
            </p:cNvPr>
            <p:cNvSpPr>
              <a:spLocks/>
            </p:cNvSpPr>
            <p:nvPr/>
          </p:nvSpPr>
          <p:spPr bwMode="auto">
            <a:xfrm>
              <a:off x="738432"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0" name="Freeform 32">
              <a:extLst>
                <a:ext uri="{FF2B5EF4-FFF2-40B4-BE49-F238E27FC236}">
                  <a16:creationId xmlns:a16="http://schemas.microsoft.com/office/drawing/2014/main" id="{3D7A3F88-AAA4-4E6D-8BB1-79ECBB63C7E2}"/>
                </a:ext>
              </a:extLst>
            </p:cNvPr>
            <p:cNvSpPr>
              <a:spLocks/>
            </p:cNvSpPr>
            <p:nvPr/>
          </p:nvSpPr>
          <p:spPr bwMode="auto">
            <a:xfrm>
              <a:off x="1067060"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1" name="Freeform 29">
              <a:extLst>
                <a:ext uri="{FF2B5EF4-FFF2-40B4-BE49-F238E27FC236}">
                  <a16:creationId xmlns:a16="http://schemas.microsoft.com/office/drawing/2014/main" id="{C7F4F5A3-B635-40FF-90A9-D0FD41B4EF4C}"/>
                </a:ext>
              </a:extLst>
            </p:cNvPr>
            <p:cNvSpPr>
              <a:spLocks/>
            </p:cNvSpPr>
            <p:nvPr/>
          </p:nvSpPr>
          <p:spPr bwMode="auto">
            <a:xfrm>
              <a:off x="1614734"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2" name="Freeform 30">
              <a:extLst>
                <a:ext uri="{FF2B5EF4-FFF2-40B4-BE49-F238E27FC236}">
                  <a16:creationId xmlns:a16="http://schemas.microsoft.com/office/drawing/2014/main" id="{83F4EA44-920C-4715-B68B-64BF293BDB53}"/>
                </a:ext>
              </a:extLst>
            </p:cNvPr>
            <p:cNvSpPr>
              <a:spLocks/>
            </p:cNvSpPr>
            <p:nvPr/>
          </p:nvSpPr>
          <p:spPr bwMode="auto">
            <a:xfrm>
              <a:off x="194087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3" name="Freeform 31">
              <a:extLst>
                <a:ext uri="{FF2B5EF4-FFF2-40B4-BE49-F238E27FC236}">
                  <a16:creationId xmlns:a16="http://schemas.microsoft.com/office/drawing/2014/main" id="{ACA41A8C-96F8-44FF-9C1A-50DD1B02B65C}"/>
                </a:ext>
              </a:extLst>
            </p:cNvPr>
            <p:cNvSpPr>
              <a:spLocks/>
            </p:cNvSpPr>
            <p:nvPr/>
          </p:nvSpPr>
          <p:spPr bwMode="auto">
            <a:xfrm>
              <a:off x="1393201"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4" name="Freeform 32">
              <a:extLst>
                <a:ext uri="{FF2B5EF4-FFF2-40B4-BE49-F238E27FC236}">
                  <a16:creationId xmlns:a16="http://schemas.microsoft.com/office/drawing/2014/main" id="{9274AA7E-AF9E-4B39-BA51-CA52B0A105AA}"/>
                </a:ext>
              </a:extLst>
            </p:cNvPr>
            <p:cNvSpPr>
              <a:spLocks/>
            </p:cNvSpPr>
            <p:nvPr/>
          </p:nvSpPr>
          <p:spPr bwMode="auto">
            <a:xfrm>
              <a:off x="1721829"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5" name="Freeform 29">
              <a:extLst>
                <a:ext uri="{FF2B5EF4-FFF2-40B4-BE49-F238E27FC236}">
                  <a16:creationId xmlns:a16="http://schemas.microsoft.com/office/drawing/2014/main" id="{1D2111FD-9B98-4E66-B477-66949920875E}"/>
                </a:ext>
              </a:extLst>
            </p:cNvPr>
            <p:cNvSpPr>
              <a:spLocks/>
            </p:cNvSpPr>
            <p:nvPr/>
          </p:nvSpPr>
          <p:spPr bwMode="auto">
            <a:xfrm>
              <a:off x="2269503"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6" name="Freeform 30">
              <a:extLst>
                <a:ext uri="{FF2B5EF4-FFF2-40B4-BE49-F238E27FC236}">
                  <a16:creationId xmlns:a16="http://schemas.microsoft.com/office/drawing/2014/main" id="{6AA312F4-25D1-4D24-B568-08ED8ACA4CBE}"/>
                </a:ext>
              </a:extLst>
            </p:cNvPr>
            <p:cNvSpPr>
              <a:spLocks/>
            </p:cNvSpPr>
            <p:nvPr/>
          </p:nvSpPr>
          <p:spPr bwMode="auto">
            <a:xfrm>
              <a:off x="2595644"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7" name="Freeform 31">
              <a:extLst>
                <a:ext uri="{FF2B5EF4-FFF2-40B4-BE49-F238E27FC236}">
                  <a16:creationId xmlns:a16="http://schemas.microsoft.com/office/drawing/2014/main" id="{E87D0181-2200-42D3-8970-991B9930F40D}"/>
                </a:ext>
              </a:extLst>
            </p:cNvPr>
            <p:cNvSpPr>
              <a:spLocks/>
            </p:cNvSpPr>
            <p:nvPr/>
          </p:nvSpPr>
          <p:spPr bwMode="auto">
            <a:xfrm>
              <a:off x="2047969"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8" name="Freeform 32">
              <a:extLst>
                <a:ext uri="{FF2B5EF4-FFF2-40B4-BE49-F238E27FC236}">
                  <a16:creationId xmlns:a16="http://schemas.microsoft.com/office/drawing/2014/main" id="{09443674-B67D-46F8-BCC5-5ED0CA5F6D08}"/>
                </a:ext>
              </a:extLst>
            </p:cNvPr>
            <p:cNvSpPr>
              <a:spLocks/>
            </p:cNvSpPr>
            <p:nvPr/>
          </p:nvSpPr>
          <p:spPr bwMode="auto">
            <a:xfrm>
              <a:off x="2376598"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9" name="Freeform 565">
              <a:extLst>
                <a:ext uri="{FF2B5EF4-FFF2-40B4-BE49-F238E27FC236}">
                  <a16:creationId xmlns:a16="http://schemas.microsoft.com/office/drawing/2014/main" id="{10810694-117B-4425-868B-0E45A3DFC500}"/>
                </a:ext>
              </a:extLst>
            </p:cNvPr>
            <p:cNvSpPr>
              <a:spLocks/>
            </p:cNvSpPr>
            <p:nvPr/>
          </p:nvSpPr>
          <p:spPr bwMode="auto">
            <a:xfrm>
              <a:off x="292427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0" name="Freeform 566">
              <a:extLst>
                <a:ext uri="{FF2B5EF4-FFF2-40B4-BE49-F238E27FC236}">
                  <a16:creationId xmlns:a16="http://schemas.microsoft.com/office/drawing/2014/main" id="{AC606DA5-EC36-49E7-9FD5-59A03F72C6FD}"/>
                </a:ext>
              </a:extLst>
            </p:cNvPr>
            <p:cNvSpPr>
              <a:spLocks/>
            </p:cNvSpPr>
            <p:nvPr/>
          </p:nvSpPr>
          <p:spPr bwMode="auto">
            <a:xfrm>
              <a:off x="3250413"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1" name="Freeform 567">
              <a:extLst>
                <a:ext uri="{FF2B5EF4-FFF2-40B4-BE49-F238E27FC236}">
                  <a16:creationId xmlns:a16="http://schemas.microsoft.com/office/drawing/2014/main" id="{5640AFA6-64C6-41DF-B7CE-4EAAA7A39248}"/>
                </a:ext>
              </a:extLst>
            </p:cNvPr>
            <p:cNvSpPr>
              <a:spLocks/>
            </p:cNvSpPr>
            <p:nvPr/>
          </p:nvSpPr>
          <p:spPr bwMode="auto">
            <a:xfrm>
              <a:off x="2702739"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2" name="Freeform 568">
              <a:extLst>
                <a:ext uri="{FF2B5EF4-FFF2-40B4-BE49-F238E27FC236}">
                  <a16:creationId xmlns:a16="http://schemas.microsoft.com/office/drawing/2014/main" id="{36AAF8C4-4FBE-4DDD-B437-FB23809EF672}"/>
                </a:ext>
              </a:extLst>
            </p:cNvPr>
            <p:cNvSpPr>
              <a:spLocks/>
            </p:cNvSpPr>
            <p:nvPr/>
          </p:nvSpPr>
          <p:spPr bwMode="auto">
            <a:xfrm>
              <a:off x="3031366"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3" name="Freeform 29">
              <a:extLst>
                <a:ext uri="{FF2B5EF4-FFF2-40B4-BE49-F238E27FC236}">
                  <a16:creationId xmlns:a16="http://schemas.microsoft.com/office/drawing/2014/main" id="{7107F083-C1CA-46E9-AECD-5B7DFF24F925}"/>
                </a:ext>
              </a:extLst>
            </p:cNvPr>
            <p:cNvSpPr>
              <a:spLocks/>
            </p:cNvSpPr>
            <p:nvPr/>
          </p:nvSpPr>
          <p:spPr bwMode="auto">
            <a:xfrm>
              <a:off x="357904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4" name="Freeform 31">
              <a:extLst>
                <a:ext uri="{FF2B5EF4-FFF2-40B4-BE49-F238E27FC236}">
                  <a16:creationId xmlns:a16="http://schemas.microsoft.com/office/drawing/2014/main" id="{662C187E-86A1-4E26-943E-5B32AC16744E}"/>
                </a:ext>
              </a:extLst>
            </p:cNvPr>
            <p:cNvSpPr>
              <a:spLocks/>
            </p:cNvSpPr>
            <p:nvPr/>
          </p:nvSpPr>
          <p:spPr bwMode="auto">
            <a:xfrm>
              <a:off x="3357508"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5" name="Freeform 29">
              <a:extLst>
                <a:ext uri="{FF2B5EF4-FFF2-40B4-BE49-F238E27FC236}">
                  <a16:creationId xmlns:a16="http://schemas.microsoft.com/office/drawing/2014/main" id="{1B5A5D4F-0025-4488-9054-087EAF766490}"/>
                </a:ext>
              </a:extLst>
            </p:cNvPr>
            <p:cNvSpPr>
              <a:spLocks/>
            </p:cNvSpPr>
            <p:nvPr/>
          </p:nvSpPr>
          <p:spPr bwMode="auto">
            <a:xfrm>
              <a:off x="390767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6" name="Freeform 30">
              <a:extLst>
                <a:ext uri="{FF2B5EF4-FFF2-40B4-BE49-F238E27FC236}">
                  <a16:creationId xmlns:a16="http://schemas.microsoft.com/office/drawing/2014/main" id="{30157D0E-8DD5-49D3-B70F-B3C56EEE4F63}"/>
                </a:ext>
              </a:extLst>
            </p:cNvPr>
            <p:cNvSpPr>
              <a:spLocks/>
            </p:cNvSpPr>
            <p:nvPr/>
          </p:nvSpPr>
          <p:spPr bwMode="auto">
            <a:xfrm>
              <a:off x="4233811"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7" name="Freeform 31">
              <a:extLst>
                <a:ext uri="{FF2B5EF4-FFF2-40B4-BE49-F238E27FC236}">
                  <a16:creationId xmlns:a16="http://schemas.microsoft.com/office/drawing/2014/main" id="{BCE73DE1-9D13-42B1-B5A4-EE5D3CC536C1}"/>
                </a:ext>
              </a:extLst>
            </p:cNvPr>
            <p:cNvSpPr>
              <a:spLocks/>
            </p:cNvSpPr>
            <p:nvPr/>
          </p:nvSpPr>
          <p:spPr bwMode="auto">
            <a:xfrm>
              <a:off x="3686136"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8" name="Freeform 32">
              <a:extLst>
                <a:ext uri="{FF2B5EF4-FFF2-40B4-BE49-F238E27FC236}">
                  <a16:creationId xmlns:a16="http://schemas.microsoft.com/office/drawing/2014/main" id="{060FBDA3-C2AE-4610-91C3-35224DD7C2B4}"/>
                </a:ext>
              </a:extLst>
            </p:cNvPr>
            <p:cNvSpPr>
              <a:spLocks/>
            </p:cNvSpPr>
            <p:nvPr/>
          </p:nvSpPr>
          <p:spPr bwMode="auto">
            <a:xfrm>
              <a:off x="4014764"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9" name="Freeform 29">
              <a:extLst>
                <a:ext uri="{FF2B5EF4-FFF2-40B4-BE49-F238E27FC236}">
                  <a16:creationId xmlns:a16="http://schemas.microsoft.com/office/drawing/2014/main" id="{6AE82579-1DC0-49FB-9D06-FD9A2B3B7C20}"/>
                </a:ext>
              </a:extLst>
            </p:cNvPr>
            <p:cNvSpPr>
              <a:spLocks/>
            </p:cNvSpPr>
            <p:nvPr/>
          </p:nvSpPr>
          <p:spPr bwMode="auto">
            <a:xfrm>
              <a:off x="4562439"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0" name="Freeform 30">
              <a:extLst>
                <a:ext uri="{FF2B5EF4-FFF2-40B4-BE49-F238E27FC236}">
                  <a16:creationId xmlns:a16="http://schemas.microsoft.com/office/drawing/2014/main" id="{420E8154-BE21-4CDB-A231-44ABDB3F8107}"/>
                </a:ext>
              </a:extLst>
            </p:cNvPr>
            <p:cNvSpPr>
              <a:spLocks/>
            </p:cNvSpPr>
            <p:nvPr/>
          </p:nvSpPr>
          <p:spPr bwMode="auto">
            <a:xfrm>
              <a:off x="488858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1" name="Freeform 31">
              <a:extLst>
                <a:ext uri="{FF2B5EF4-FFF2-40B4-BE49-F238E27FC236}">
                  <a16:creationId xmlns:a16="http://schemas.microsoft.com/office/drawing/2014/main" id="{D0FE40C5-7CA9-4F36-A9E9-DA9E0272D631}"/>
                </a:ext>
              </a:extLst>
            </p:cNvPr>
            <p:cNvSpPr>
              <a:spLocks/>
            </p:cNvSpPr>
            <p:nvPr/>
          </p:nvSpPr>
          <p:spPr bwMode="auto">
            <a:xfrm>
              <a:off x="4340905"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2" name="Freeform 32">
              <a:extLst>
                <a:ext uri="{FF2B5EF4-FFF2-40B4-BE49-F238E27FC236}">
                  <a16:creationId xmlns:a16="http://schemas.microsoft.com/office/drawing/2014/main" id="{958440EA-219C-4DC4-9A0F-F2CAE4033EDC}"/>
                </a:ext>
              </a:extLst>
            </p:cNvPr>
            <p:cNvSpPr>
              <a:spLocks/>
            </p:cNvSpPr>
            <p:nvPr/>
          </p:nvSpPr>
          <p:spPr bwMode="auto">
            <a:xfrm>
              <a:off x="4669534"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3" name="Freeform 29">
              <a:extLst>
                <a:ext uri="{FF2B5EF4-FFF2-40B4-BE49-F238E27FC236}">
                  <a16:creationId xmlns:a16="http://schemas.microsoft.com/office/drawing/2014/main" id="{912864C7-C94E-4178-B058-7D9C60129C10}"/>
                </a:ext>
              </a:extLst>
            </p:cNvPr>
            <p:cNvSpPr>
              <a:spLocks/>
            </p:cNvSpPr>
            <p:nvPr/>
          </p:nvSpPr>
          <p:spPr bwMode="auto">
            <a:xfrm>
              <a:off x="5217208"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4" name="Freeform 30">
              <a:extLst>
                <a:ext uri="{FF2B5EF4-FFF2-40B4-BE49-F238E27FC236}">
                  <a16:creationId xmlns:a16="http://schemas.microsoft.com/office/drawing/2014/main" id="{B1D54496-C029-4D78-B5F8-49FC57F187CE}"/>
                </a:ext>
              </a:extLst>
            </p:cNvPr>
            <p:cNvSpPr>
              <a:spLocks/>
            </p:cNvSpPr>
            <p:nvPr/>
          </p:nvSpPr>
          <p:spPr bwMode="auto">
            <a:xfrm>
              <a:off x="5543348"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5" name="Freeform 31">
              <a:extLst>
                <a:ext uri="{FF2B5EF4-FFF2-40B4-BE49-F238E27FC236}">
                  <a16:creationId xmlns:a16="http://schemas.microsoft.com/office/drawing/2014/main" id="{2C4A7F03-9D2D-4B9A-9AFF-1546D3CE7C29}"/>
                </a:ext>
              </a:extLst>
            </p:cNvPr>
            <p:cNvSpPr>
              <a:spLocks/>
            </p:cNvSpPr>
            <p:nvPr/>
          </p:nvSpPr>
          <p:spPr bwMode="auto">
            <a:xfrm>
              <a:off x="4995674"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6" name="Freeform 32">
              <a:extLst>
                <a:ext uri="{FF2B5EF4-FFF2-40B4-BE49-F238E27FC236}">
                  <a16:creationId xmlns:a16="http://schemas.microsoft.com/office/drawing/2014/main" id="{54AEAF42-949E-47BF-A756-FFADFF645812}"/>
                </a:ext>
              </a:extLst>
            </p:cNvPr>
            <p:cNvSpPr>
              <a:spLocks/>
            </p:cNvSpPr>
            <p:nvPr/>
          </p:nvSpPr>
          <p:spPr bwMode="auto">
            <a:xfrm>
              <a:off x="5324302"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7" name="Freeform 29">
              <a:extLst>
                <a:ext uri="{FF2B5EF4-FFF2-40B4-BE49-F238E27FC236}">
                  <a16:creationId xmlns:a16="http://schemas.microsoft.com/office/drawing/2014/main" id="{EE9716AB-1338-4D35-BA91-5FC7764BAFF2}"/>
                </a:ext>
              </a:extLst>
            </p:cNvPr>
            <p:cNvSpPr>
              <a:spLocks/>
            </p:cNvSpPr>
            <p:nvPr/>
          </p:nvSpPr>
          <p:spPr bwMode="auto">
            <a:xfrm>
              <a:off x="587197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8" name="Freeform 30">
              <a:extLst>
                <a:ext uri="{FF2B5EF4-FFF2-40B4-BE49-F238E27FC236}">
                  <a16:creationId xmlns:a16="http://schemas.microsoft.com/office/drawing/2014/main" id="{C1254EB0-1701-4987-A194-B15335DBAB44}"/>
                </a:ext>
              </a:extLst>
            </p:cNvPr>
            <p:cNvSpPr>
              <a:spLocks/>
            </p:cNvSpPr>
            <p:nvPr/>
          </p:nvSpPr>
          <p:spPr bwMode="auto">
            <a:xfrm>
              <a:off x="6198118"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9" name="Freeform 31">
              <a:extLst>
                <a:ext uri="{FF2B5EF4-FFF2-40B4-BE49-F238E27FC236}">
                  <a16:creationId xmlns:a16="http://schemas.microsoft.com/office/drawing/2014/main" id="{3219967A-953E-478C-B3A7-5AA1ABDB7D59}"/>
                </a:ext>
              </a:extLst>
            </p:cNvPr>
            <p:cNvSpPr>
              <a:spLocks/>
            </p:cNvSpPr>
            <p:nvPr/>
          </p:nvSpPr>
          <p:spPr bwMode="auto">
            <a:xfrm>
              <a:off x="5650443"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0" name="Freeform 32">
              <a:extLst>
                <a:ext uri="{FF2B5EF4-FFF2-40B4-BE49-F238E27FC236}">
                  <a16:creationId xmlns:a16="http://schemas.microsoft.com/office/drawing/2014/main" id="{06751FEE-A520-4794-AAA3-43FAFBDF0D2E}"/>
                </a:ext>
              </a:extLst>
            </p:cNvPr>
            <p:cNvSpPr>
              <a:spLocks/>
            </p:cNvSpPr>
            <p:nvPr/>
          </p:nvSpPr>
          <p:spPr bwMode="auto">
            <a:xfrm>
              <a:off x="5979071"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1" name="Freeform 587">
              <a:extLst>
                <a:ext uri="{FF2B5EF4-FFF2-40B4-BE49-F238E27FC236}">
                  <a16:creationId xmlns:a16="http://schemas.microsoft.com/office/drawing/2014/main" id="{B803B876-53D6-47EF-8EDB-C8BF4AC573D3}"/>
                </a:ext>
              </a:extLst>
            </p:cNvPr>
            <p:cNvSpPr>
              <a:spLocks/>
            </p:cNvSpPr>
            <p:nvPr/>
          </p:nvSpPr>
          <p:spPr bwMode="auto">
            <a:xfrm>
              <a:off x="652674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2" name="Freeform 588">
              <a:extLst>
                <a:ext uri="{FF2B5EF4-FFF2-40B4-BE49-F238E27FC236}">
                  <a16:creationId xmlns:a16="http://schemas.microsoft.com/office/drawing/2014/main" id="{3377FCAE-9DC2-4C31-8681-215EAEB2D668}"/>
                </a:ext>
              </a:extLst>
            </p:cNvPr>
            <p:cNvSpPr>
              <a:spLocks/>
            </p:cNvSpPr>
            <p:nvPr/>
          </p:nvSpPr>
          <p:spPr bwMode="auto">
            <a:xfrm>
              <a:off x="685288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3" name="Freeform 589">
              <a:extLst>
                <a:ext uri="{FF2B5EF4-FFF2-40B4-BE49-F238E27FC236}">
                  <a16:creationId xmlns:a16="http://schemas.microsoft.com/office/drawing/2014/main" id="{35FD5FA9-B190-4369-BAD8-37DE419FDEC9}"/>
                </a:ext>
              </a:extLst>
            </p:cNvPr>
            <p:cNvSpPr>
              <a:spLocks/>
            </p:cNvSpPr>
            <p:nvPr/>
          </p:nvSpPr>
          <p:spPr bwMode="auto">
            <a:xfrm>
              <a:off x="6305212"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4" name="Freeform 590">
              <a:extLst>
                <a:ext uri="{FF2B5EF4-FFF2-40B4-BE49-F238E27FC236}">
                  <a16:creationId xmlns:a16="http://schemas.microsoft.com/office/drawing/2014/main" id="{50659306-72E2-4BFC-AA1F-9BE293913135}"/>
                </a:ext>
              </a:extLst>
            </p:cNvPr>
            <p:cNvSpPr>
              <a:spLocks/>
            </p:cNvSpPr>
            <p:nvPr/>
          </p:nvSpPr>
          <p:spPr bwMode="auto">
            <a:xfrm>
              <a:off x="6633840"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5" name="Freeform 29">
              <a:extLst>
                <a:ext uri="{FF2B5EF4-FFF2-40B4-BE49-F238E27FC236}">
                  <a16:creationId xmlns:a16="http://schemas.microsoft.com/office/drawing/2014/main" id="{10FBB27E-3BF1-4B8D-A95A-27CDC99A96D4}"/>
                </a:ext>
              </a:extLst>
            </p:cNvPr>
            <p:cNvSpPr>
              <a:spLocks/>
            </p:cNvSpPr>
            <p:nvPr/>
          </p:nvSpPr>
          <p:spPr bwMode="auto">
            <a:xfrm>
              <a:off x="718151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6" name="Freeform 31">
              <a:extLst>
                <a:ext uri="{FF2B5EF4-FFF2-40B4-BE49-F238E27FC236}">
                  <a16:creationId xmlns:a16="http://schemas.microsoft.com/office/drawing/2014/main" id="{EAB0B7C8-1754-44D3-882E-BCE44C4EED4E}"/>
                </a:ext>
              </a:extLst>
            </p:cNvPr>
            <p:cNvSpPr>
              <a:spLocks/>
            </p:cNvSpPr>
            <p:nvPr/>
          </p:nvSpPr>
          <p:spPr bwMode="auto">
            <a:xfrm>
              <a:off x="6959981"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 name="Freeform 29">
              <a:extLst>
                <a:ext uri="{FF2B5EF4-FFF2-40B4-BE49-F238E27FC236}">
                  <a16:creationId xmlns:a16="http://schemas.microsoft.com/office/drawing/2014/main" id="{0AD6B4A6-A022-4041-A253-C2627DDB983D}"/>
                </a:ext>
              </a:extLst>
            </p:cNvPr>
            <p:cNvSpPr>
              <a:spLocks/>
            </p:cNvSpPr>
            <p:nvPr/>
          </p:nvSpPr>
          <p:spPr bwMode="auto">
            <a:xfrm>
              <a:off x="751014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 name="Freeform 30">
              <a:extLst>
                <a:ext uri="{FF2B5EF4-FFF2-40B4-BE49-F238E27FC236}">
                  <a16:creationId xmlns:a16="http://schemas.microsoft.com/office/drawing/2014/main" id="{E726031E-1FDB-4B06-9342-3DB20D51AF6F}"/>
                </a:ext>
              </a:extLst>
            </p:cNvPr>
            <p:cNvSpPr>
              <a:spLocks/>
            </p:cNvSpPr>
            <p:nvPr/>
          </p:nvSpPr>
          <p:spPr bwMode="auto">
            <a:xfrm>
              <a:off x="7836283"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7" name="Freeform 31">
              <a:extLst>
                <a:ext uri="{FF2B5EF4-FFF2-40B4-BE49-F238E27FC236}">
                  <a16:creationId xmlns:a16="http://schemas.microsoft.com/office/drawing/2014/main" id="{5DD153F4-03E1-4492-B4FF-B57D2A351FFA}"/>
                </a:ext>
              </a:extLst>
            </p:cNvPr>
            <p:cNvSpPr>
              <a:spLocks/>
            </p:cNvSpPr>
            <p:nvPr/>
          </p:nvSpPr>
          <p:spPr bwMode="auto">
            <a:xfrm>
              <a:off x="7288609"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 name="Freeform 32">
              <a:extLst>
                <a:ext uri="{FF2B5EF4-FFF2-40B4-BE49-F238E27FC236}">
                  <a16:creationId xmlns:a16="http://schemas.microsoft.com/office/drawing/2014/main" id="{A97A57AF-D73C-4BAB-9043-D4B24F7CE532}"/>
                </a:ext>
              </a:extLst>
            </p:cNvPr>
            <p:cNvSpPr>
              <a:spLocks/>
            </p:cNvSpPr>
            <p:nvPr/>
          </p:nvSpPr>
          <p:spPr bwMode="auto">
            <a:xfrm>
              <a:off x="7617237"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 name="Freeform 29">
              <a:extLst>
                <a:ext uri="{FF2B5EF4-FFF2-40B4-BE49-F238E27FC236}">
                  <a16:creationId xmlns:a16="http://schemas.microsoft.com/office/drawing/2014/main" id="{98C0FBE8-7B60-48B1-AEBB-00CADC8D85C1}"/>
                </a:ext>
              </a:extLst>
            </p:cNvPr>
            <p:cNvSpPr>
              <a:spLocks/>
            </p:cNvSpPr>
            <p:nvPr/>
          </p:nvSpPr>
          <p:spPr bwMode="auto">
            <a:xfrm>
              <a:off x="816491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 name="Freeform 30">
              <a:extLst>
                <a:ext uri="{FF2B5EF4-FFF2-40B4-BE49-F238E27FC236}">
                  <a16:creationId xmlns:a16="http://schemas.microsoft.com/office/drawing/2014/main" id="{BAB26855-72E4-4045-A04B-89CE4592DC61}"/>
                </a:ext>
              </a:extLst>
            </p:cNvPr>
            <p:cNvSpPr>
              <a:spLocks/>
            </p:cNvSpPr>
            <p:nvPr/>
          </p:nvSpPr>
          <p:spPr bwMode="auto">
            <a:xfrm>
              <a:off x="849105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 name="Freeform 31">
              <a:extLst>
                <a:ext uri="{FF2B5EF4-FFF2-40B4-BE49-F238E27FC236}">
                  <a16:creationId xmlns:a16="http://schemas.microsoft.com/office/drawing/2014/main" id="{37F28AE2-76CE-46D3-87C8-0A828CB84AED}"/>
                </a:ext>
              </a:extLst>
            </p:cNvPr>
            <p:cNvSpPr>
              <a:spLocks/>
            </p:cNvSpPr>
            <p:nvPr/>
          </p:nvSpPr>
          <p:spPr bwMode="auto">
            <a:xfrm>
              <a:off x="7943378"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 name="Freeform 32">
              <a:extLst>
                <a:ext uri="{FF2B5EF4-FFF2-40B4-BE49-F238E27FC236}">
                  <a16:creationId xmlns:a16="http://schemas.microsoft.com/office/drawing/2014/main" id="{0032E565-2EAF-46C5-8D3A-FA351AD9423F}"/>
                </a:ext>
              </a:extLst>
            </p:cNvPr>
            <p:cNvSpPr>
              <a:spLocks/>
            </p:cNvSpPr>
            <p:nvPr/>
          </p:nvSpPr>
          <p:spPr bwMode="auto">
            <a:xfrm>
              <a:off x="8272007"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 name="Freeform 29">
              <a:extLst>
                <a:ext uri="{FF2B5EF4-FFF2-40B4-BE49-F238E27FC236}">
                  <a16:creationId xmlns:a16="http://schemas.microsoft.com/office/drawing/2014/main" id="{ABF213DD-D002-4A5B-8BE9-33377A66A2C1}"/>
                </a:ext>
              </a:extLst>
            </p:cNvPr>
            <p:cNvSpPr>
              <a:spLocks/>
            </p:cNvSpPr>
            <p:nvPr/>
          </p:nvSpPr>
          <p:spPr bwMode="auto">
            <a:xfrm>
              <a:off x="881968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 name="Freeform 30">
              <a:extLst>
                <a:ext uri="{FF2B5EF4-FFF2-40B4-BE49-F238E27FC236}">
                  <a16:creationId xmlns:a16="http://schemas.microsoft.com/office/drawing/2014/main" id="{FF34AD78-195F-4EE6-BCD6-E29D8075611B}"/>
                </a:ext>
              </a:extLst>
            </p:cNvPr>
            <p:cNvSpPr>
              <a:spLocks/>
            </p:cNvSpPr>
            <p:nvPr/>
          </p:nvSpPr>
          <p:spPr bwMode="auto">
            <a:xfrm>
              <a:off x="9145821"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 name="Freeform 31">
              <a:extLst>
                <a:ext uri="{FF2B5EF4-FFF2-40B4-BE49-F238E27FC236}">
                  <a16:creationId xmlns:a16="http://schemas.microsoft.com/office/drawing/2014/main" id="{510FD556-9E82-43BD-98BF-6FD72578075E}"/>
                </a:ext>
              </a:extLst>
            </p:cNvPr>
            <p:cNvSpPr>
              <a:spLocks/>
            </p:cNvSpPr>
            <p:nvPr/>
          </p:nvSpPr>
          <p:spPr bwMode="auto">
            <a:xfrm>
              <a:off x="8598147"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 name="Freeform 32">
              <a:extLst>
                <a:ext uri="{FF2B5EF4-FFF2-40B4-BE49-F238E27FC236}">
                  <a16:creationId xmlns:a16="http://schemas.microsoft.com/office/drawing/2014/main" id="{88FF55CB-8A40-4125-8509-3940A2CFED3D}"/>
                </a:ext>
              </a:extLst>
            </p:cNvPr>
            <p:cNvSpPr>
              <a:spLocks/>
            </p:cNvSpPr>
            <p:nvPr/>
          </p:nvSpPr>
          <p:spPr bwMode="auto">
            <a:xfrm>
              <a:off x="8926774"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 name="Freeform 29">
              <a:extLst>
                <a:ext uri="{FF2B5EF4-FFF2-40B4-BE49-F238E27FC236}">
                  <a16:creationId xmlns:a16="http://schemas.microsoft.com/office/drawing/2014/main" id="{0B2EA9E0-6B38-4CCA-8FEC-DDB2DFC5BDAD}"/>
                </a:ext>
              </a:extLst>
            </p:cNvPr>
            <p:cNvSpPr>
              <a:spLocks/>
            </p:cNvSpPr>
            <p:nvPr/>
          </p:nvSpPr>
          <p:spPr bwMode="auto">
            <a:xfrm>
              <a:off x="947445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 name="Freeform 30">
              <a:extLst>
                <a:ext uri="{FF2B5EF4-FFF2-40B4-BE49-F238E27FC236}">
                  <a16:creationId xmlns:a16="http://schemas.microsoft.com/office/drawing/2014/main" id="{6590C83B-81BE-4F45-9071-4B356A51D648}"/>
                </a:ext>
              </a:extLst>
            </p:cNvPr>
            <p:cNvSpPr>
              <a:spLocks/>
            </p:cNvSpPr>
            <p:nvPr/>
          </p:nvSpPr>
          <p:spPr bwMode="auto">
            <a:xfrm>
              <a:off x="9800591"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 name="Freeform 31">
              <a:extLst>
                <a:ext uri="{FF2B5EF4-FFF2-40B4-BE49-F238E27FC236}">
                  <a16:creationId xmlns:a16="http://schemas.microsoft.com/office/drawing/2014/main" id="{7D25CFE3-F8F8-4324-B6D1-0D8A095566DE}"/>
                </a:ext>
              </a:extLst>
            </p:cNvPr>
            <p:cNvSpPr>
              <a:spLocks/>
            </p:cNvSpPr>
            <p:nvPr/>
          </p:nvSpPr>
          <p:spPr bwMode="auto">
            <a:xfrm>
              <a:off x="9252915"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 name="Freeform 32">
              <a:extLst>
                <a:ext uri="{FF2B5EF4-FFF2-40B4-BE49-F238E27FC236}">
                  <a16:creationId xmlns:a16="http://schemas.microsoft.com/office/drawing/2014/main" id="{FDD53A37-0841-4263-9A35-8EAAE340D43B}"/>
                </a:ext>
              </a:extLst>
            </p:cNvPr>
            <p:cNvSpPr>
              <a:spLocks/>
            </p:cNvSpPr>
            <p:nvPr/>
          </p:nvSpPr>
          <p:spPr bwMode="auto">
            <a:xfrm>
              <a:off x="9581544"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 name="Freeform 447">
              <a:extLst>
                <a:ext uri="{FF2B5EF4-FFF2-40B4-BE49-F238E27FC236}">
                  <a16:creationId xmlns:a16="http://schemas.microsoft.com/office/drawing/2014/main" id="{B7EED427-4F31-4F93-9A9C-BC12C2A6DDAD}"/>
                </a:ext>
              </a:extLst>
            </p:cNvPr>
            <p:cNvSpPr>
              <a:spLocks/>
            </p:cNvSpPr>
            <p:nvPr/>
          </p:nvSpPr>
          <p:spPr bwMode="auto">
            <a:xfrm>
              <a:off x="10129218"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 name="Freeform 448">
              <a:extLst>
                <a:ext uri="{FF2B5EF4-FFF2-40B4-BE49-F238E27FC236}">
                  <a16:creationId xmlns:a16="http://schemas.microsoft.com/office/drawing/2014/main" id="{E4F8E918-F1EC-4F0E-9C84-89A22F563CCB}"/>
                </a:ext>
              </a:extLst>
            </p:cNvPr>
            <p:cNvSpPr>
              <a:spLocks/>
            </p:cNvSpPr>
            <p:nvPr/>
          </p:nvSpPr>
          <p:spPr bwMode="auto">
            <a:xfrm>
              <a:off x="1045536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 name="Freeform 449">
              <a:extLst>
                <a:ext uri="{FF2B5EF4-FFF2-40B4-BE49-F238E27FC236}">
                  <a16:creationId xmlns:a16="http://schemas.microsoft.com/office/drawing/2014/main" id="{AB2BD2ED-0180-429D-BB39-EDB70D8EAE32}"/>
                </a:ext>
              </a:extLst>
            </p:cNvPr>
            <p:cNvSpPr>
              <a:spLocks/>
            </p:cNvSpPr>
            <p:nvPr/>
          </p:nvSpPr>
          <p:spPr bwMode="auto">
            <a:xfrm>
              <a:off x="9907685"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 name="Freeform 450">
              <a:extLst>
                <a:ext uri="{FF2B5EF4-FFF2-40B4-BE49-F238E27FC236}">
                  <a16:creationId xmlns:a16="http://schemas.microsoft.com/office/drawing/2014/main" id="{53C041EC-3C93-4E73-97D5-E87F5F36554E}"/>
                </a:ext>
              </a:extLst>
            </p:cNvPr>
            <p:cNvSpPr>
              <a:spLocks/>
            </p:cNvSpPr>
            <p:nvPr/>
          </p:nvSpPr>
          <p:spPr bwMode="auto">
            <a:xfrm>
              <a:off x="10236312"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 name="Freeform 29">
              <a:extLst>
                <a:ext uri="{FF2B5EF4-FFF2-40B4-BE49-F238E27FC236}">
                  <a16:creationId xmlns:a16="http://schemas.microsoft.com/office/drawing/2014/main" id="{9915E8AC-529E-40C2-A835-572C41FCC7A5}"/>
                </a:ext>
              </a:extLst>
            </p:cNvPr>
            <p:cNvSpPr>
              <a:spLocks/>
            </p:cNvSpPr>
            <p:nvPr/>
          </p:nvSpPr>
          <p:spPr bwMode="auto">
            <a:xfrm>
              <a:off x="1078398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 name="Freeform 31">
              <a:extLst>
                <a:ext uri="{FF2B5EF4-FFF2-40B4-BE49-F238E27FC236}">
                  <a16:creationId xmlns:a16="http://schemas.microsoft.com/office/drawing/2014/main" id="{B6E49029-E29C-4351-A323-6ADA8C61F1C6}"/>
                </a:ext>
              </a:extLst>
            </p:cNvPr>
            <p:cNvSpPr>
              <a:spLocks/>
            </p:cNvSpPr>
            <p:nvPr/>
          </p:nvSpPr>
          <p:spPr bwMode="auto">
            <a:xfrm>
              <a:off x="10562454"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 name="Freeform 29">
              <a:extLst>
                <a:ext uri="{FF2B5EF4-FFF2-40B4-BE49-F238E27FC236}">
                  <a16:creationId xmlns:a16="http://schemas.microsoft.com/office/drawing/2014/main" id="{78C37C65-A53C-4CFE-AE9A-670B395F015F}"/>
                </a:ext>
              </a:extLst>
            </p:cNvPr>
            <p:cNvSpPr>
              <a:spLocks/>
            </p:cNvSpPr>
            <p:nvPr/>
          </p:nvSpPr>
          <p:spPr bwMode="auto">
            <a:xfrm>
              <a:off x="1111261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 name="Freeform 30">
              <a:extLst>
                <a:ext uri="{FF2B5EF4-FFF2-40B4-BE49-F238E27FC236}">
                  <a16:creationId xmlns:a16="http://schemas.microsoft.com/office/drawing/2014/main" id="{E81C5765-632E-4790-B5E3-B12F3C13A82C}"/>
                </a:ext>
              </a:extLst>
            </p:cNvPr>
            <p:cNvSpPr>
              <a:spLocks/>
            </p:cNvSpPr>
            <p:nvPr/>
          </p:nvSpPr>
          <p:spPr bwMode="auto">
            <a:xfrm>
              <a:off x="1143875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 name="Freeform 31">
              <a:extLst>
                <a:ext uri="{FF2B5EF4-FFF2-40B4-BE49-F238E27FC236}">
                  <a16:creationId xmlns:a16="http://schemas.microsoft.com/office/drawing/2014/main" id="{33266C91-BE44-495A-B2DE-C01555E89666}"/>
                </a:ext>
              </a:extLst>
            </p:cNvPr>
            <p:cNvSpPr>
              <a:spLocks/>
            </p:cNvSpPr>
            <p:nvPr/>
          </p:nvSpPr>
          <p:spPr bwMode="auto">
            <a:xfrm>
              <a:off x="10891083"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 name="Freeform 32">
              <a:extLst>
                <a:ext uri="{FF2B5EF4-FFF2-40B4-BE49-F238E27FC236}">
                  <a16:creationId xmlns:a16="http://schemas.microsoft.com/office/drawing/2014/main" id="{2EBFC1DA-E5F9-4849-856D-130B497368EF}"/>
                </a:ext>
              </a:extLst>
            </p:cNvPr>
            <p:cNvSpPr>
              <a:spLocks/>
            </p:cNvSpPr>
            <p:nvPr/>
          </p:nvSpPr>
          <p:spPr bwMode="auto">
            <a:xfrm>
              <a:off x="11219710"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 name="Freeform 29">
              <a:extLst>
                <a:ext uri="{FF2B5EF4-FFF2-40B4-BE49-F238E27FC236}">
                  <a16:creationId xmlns:a16="http://schemas.microsoft.com/office/drawing/2014/main" id="{5DFE573A-8316-435B-AF08-76701ABB0C82}"/>
                </a:ext>
              </a:extLst>
            </p:cNvPr>
            <p:cNvSpPr>
              <a:spLocks/>
            </p:cNvSpPr>
            <p:nvPr/>
          </p:nvSpPr>
          <p:spPr bwMode="auto">
            <a:xfrm>
              <a:off x="1176738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 name="Freeform 30">
              <a:extLst>
                <a:ext uri="{FF2B5EF4-FFF2-40B4-BE49-F238E27FC236}">
                  <a16:creationId xmlns:a16="http://schemas.microsoft.com/office/drawing/2014/main" id="{19E0B935-74E8-4408-9D05-D3E37D09301A}"/>
                </a:ext>
              </a:extLst>
            </p:cNvPr>
            <p:cNvSpPr>
              <a:spLocks/>
            </p:cNvSpPr>
            <p:nvPr/>
          </p:nvSpPr>
          <p:spPr bwMode="auto">
            <a:xfrm>
              <a:off x="12093526"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 name="Freeform 31">
              <a:extLst>
                <a:ext uri="{FF2B5EF4-FFF2-40B4-BE49-F238E27FC236}">
                  <a16:creationId xmlns:a16="http://schemas.microsoft.com/office/drawing/2014/main" id="{9EFBB459-365A-4566-B129-395F6CCAEB9C}"/>
                </a:ext>
              </a:extLst>
            </p:cNvPr>
            <p:cNvSpPr>
              <a:spLocks/>
            </p:cNvSpPr>
            <p:nvPr/>
          </p:nvSpPr>
          <p:spPr bwMode="auto">
            <a:xfrm>
              <a:off x="11545852"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 name="Freeform 32">
              <a:extLst>
                <a:ext uri="{FF2B5EF4-FFF2-40B4-BE49-F238E27FC236}">
                  <a16:creationId xmlns:a16="http://schemas.microsoft.com/office/drawing/2014/main" id="{80E07E11-BBDF-46B3-84A2-2F40AF03F12D}"/>
                </a:ext>
              </a:extLst>
            </p:cNvPr>
            <p:cNvSpPr>
              <a:spLocks/>
            </p:cNvSpPr>
            <p:nvPr/>
          </p:nvSpPr>
          <p:spPr bwMode="auto">
            <a:xfrm>
              <a:off x="11874480"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4" name="Group 1803">
            <a:extLst>
              <a:ext uri="{FF2B5EF4-FFF2-40B4-BE49-F238E27FC236}">
                <a16:creationId xmlns:a16="http://schemas.microsoft.com/office/drawing/2014/main" id="{2FFD6C10-FC4C-4F41-B7FF-62886559664D}"/>
              </a:ext>
            </a:extLst>
          </p:cNvPr>
          <p:cNvGrpSpPr/>
          <p:nvPr userDrawn="1"/>
        </p:nvGrpSpPr>
        <p:grpSpPr>
          <a:xfrm>
            <a:off x="83664" y="1774042"/>
            <a:ext cx="12009863" cy="176637"/>
            <a:chOff x="83664" y="1663922"/>
            <a:chExt cx="12009863" cy="176637"/>
          </a:xfrm>
        </p:grpSpPr>
        <p:sp>
          <p:nvSpPr>
            <p:cNvPr id="319" name="Freeform 29">
              <a:extLst>
                <a:ext uri="{FF2B5EF4-FFF2-40B4-BE49-F238E27FC236}">
                  <a16:creationId xmlns:a16="http://schemas.microsoft.com/office/drawing/2014/main" id="{A1FF5F7A-8C3F-4A83-9768-8CB244306837}"/>
                </a:ext>
              </a:extLst>
            </p:cNvPr>
            <p:cNvSpPr>
              <a:spLocks/>
            </p:cNvSpPr>
            <p:nvPr/>
          </p:nvSpPr>
          <p:spPr bwMode="auto">
            <a:xfrm flipH="1">
              <a:off x="11871994"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0" name="Freeform 30">
              <a:extLst>
                <a:ext uri="{FF2B5EF4-FFF2-40B4-BE49-F238E27FC236}">
                  <a16:creationId xmlns:a16="http://schemas.microsoft.com/office/drawing/2014/main" id="{CDE63646-4BE1-445A-853E-1CCC62FDDD5E}"/>
                </a:ext>
              </a:extLst>
            </p:cNvPr>
            <p:cNvSpPr>
              <a:spLocks/>
            </p:cNvSpPr>
            <p:nvPr/>
          </p:nvSpPr>
          <p:spPr bwMode="auto">
            <a:xfrm flipH="1">
              <a:off x="1154585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1" name="Freeform 31">
              <a:extLst>
                <a:ext uri="{FF2B5EF4-FFF2-40B4-BE49-F238E27FC236}">
                  <a16:creationId xmlns:a16="http://schemas.microsoft.com/office/drawing/2014/main" id="{841BDC01-2683-4555-898B-32B6E2C82A4C}"/>
                </a:ext>
              </a:extLst>
            </p:cNvPr>
            <p:cNvSpPr>
              <a:spLocks/>
            </p:cNvSpPr>
            <p:nvPr/>
          </p:nvSpPr>
          <p:spPr bwMode="auto">
            <a:xfrm flipH="1">
              <a:off x="11979088"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2" name="Freeform 32">
              <a:extLst>
                <a:ext uri="{FF2B5EF4-FFF2-40B4-BE49-F238E27FC236}">
                  <a16:creationId xmlns:a16="http://schemas.microsoft.com/office/drawing/2014/main" id="{6FFE5B64-24C7-4D9A-BB64-4C41F7E4D061}"/>
                </a:ext>
              </a:extLst>
            </p:cNvPr>
            <p:cNvSpPr>
              <a:spLocks/>
            </p:cNvSpPr>
            <p:nvPr/>
          </p:nvSpPr>
          <p:spPr bwMode="auto">
            <a:xfrm flipH="1">
              <a:off x="11652948"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3" name="Freeform 29">
              <a:extLst>
                <a:ext uri="{FF2B5EF4-FFF2-40B4-BE49-F238E27FC236}">
                  <a16:creationId xmlns:a16="http://schemas.microsoft.com/office/drawing/2014/main" id="{AEAC90F6-0D91-4EF2-8AEF-C6D2F58C547E}"/>
                </a:ext>
              </a:extLst>
            </p:cNvPr>
            <p:cNvSpPr>
              <a:spLocks/>
            </p:cNvSpPr>
            <p:nvPr/>
          </p:nvSpPr>
          <p:spPr bwMode="auto">
            <a:xfrm flipH="1">
              <a:off x="11217224"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4" name="Freeform 30">
              <a:extLst>
                <a:ext uri="{FF2B5EF4-FFF2-40B4-BE49-F238E27FC236}">
                  <a16:creationId xmlns:a16="http://schemas.microsoft.com/office/drawing/2014/main" id="{FDB19BD2-BB72-4304-9ADA-D846D162AC90}"/>
                </a:ext>
              </a:extLst>
            </p:cNvPr>
            <p:cNvSpPr>
              <a:spLocks/>
            </p:cNvSpPr>
            <p:nvPr/>
          </p:nvSpPr>
          <p:spPr bwMode="auto">
            <a:xfrm flipH="1">
              <a:off x="10891084"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5" name="Freeform 31">
              <a:extLst>
                <a:ext uri="{FF2B5EF4-FFF2-40B4-BE49-F238E27FC236}">
                  <a16:creationId xmlns:a16="http://schemas.microsoft.com/office/drawing/2014/main" id="{2081742D-10AB-4F41-BB2C-E6ED079A8316}"/>
                </a:ext>
              </a:extLst>
            </p:cNvPr>
            <p:cNvSpPr>
              <a:spLocks/>
            </p:cNvSpPr>
            <p:nvPr/>
          </p:nvSpPr>
          <p:spPr bwMode="auto">
            <a:xfrm flipH="1">
              <a:off x="11324319"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6" name="Freeform 32">
              <a:extLst>
                <a:ext uri="{FF2B5EF4-FFF2-40B4-BE49-F238E27FC236}">
                  <a16:creationId xmlns:a16="http://schemas.microsoft.com/office/drawing/2014/main" id="{6F7424D8-E38A-44A6-92FB-1F915121F4DA}"/>
                </a:ext>
              </a:extLst>
            </p:cNvPr>
            <p:cNvSpPr>
              <a:spLocks/>
            </p:cNvSpPr>
            <p:nvPr/>
          </p:nvSpPr>
          <p:spPr bwMode="auto">
            <a:xfrm flipH="1">
              <a:off x="10998178"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7" name="Freeform 29">
              <a:extLst>
                <a:ext uri="{FF2B5EF4-FFF2-40B4-BE49-F238E27FC236}">
                  <a16:creationId xmlns:a16="http://schemas.microsoft.com/office/drawing/2014/main" id="{EC2B0569-BF87-4448-8F49-9B156BE05269}"/>
                </a:ext>
              </a:extLst>
            </p:cNvPr>
            <p:cNvSpPr>
              <a:spLocks/>
            </p:cNvSpPr>
            <p:nvPr/>
          </p:nvSpPr>
          <p:spPr bwMode="auto">
            <a:xfrm flipH="1">
              <a:off x="10562456"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8" name="Freeform 30">
              <a:extLst>
                <a:ext uri="{FF2B5EF4-FFF2-40B4-BE49-F238E27FC236}">
                  <a16:creationId xmlns:a16="http://schemas.microsoft.com/office/drawing/2014/main" id="{44766838-FC45-443E-B58B-B535CC20E6AE}"/>
                </a:ext>
              </a:extLst>
            </p:cNvPr>
            <p:cNvSpPr>
              <a:spLocks/>
            </p:cNvSpPr>
            <p:nvPr/>
          </p:nvSpPr>
          <p:spPr bwMode="auto">
            <a:xfrm flipH="1">
              <a:off x="1023631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9" name="Freeform 31">
              <a:extLst>
                <a:ext uri="{FF2B5EF4-FFF2-40B4-BE49-F238E27FC236}">
                  <a16:creationId xmlns:a16="http://schemas.microsoft.com/office/drawing/2014/main" id="{6DA4BF52-653C-41FB-BE9F-F96C7606CE61}"/>
                </a:ext>
              </a:extLst>
            </p:cNvPr>
            <p:cNvSpPr>
              <a:spLocks/>
            </p:cNvSpPr>
            <p:nvPr/>
          </p:nvSpPr>
          <p:spPr bwMode="auto">
            <a:xfrm flipH="1">
              <a:off x="10669550"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0" name="Freeform 32">
              <a:extLst>
                <a:ext uri="{FF2B5EF4-FFF2-40B4-BE49-F238E27FC236}">
                  <a16:creationId xmlns:a16="http://schemas.microsoft.com/office/drawing/2014/main" id="{0F036587-61CF-4602-B41D-A6AAB5938C1B}"/>
                </a:ext>
              </a:extLst>
            </p:cNvPr>
            <p:cNvSpPr>
              <a:spLocks/>
            </p:cNvSpPr>
            <p:nvPr/>
          </p:nvSpPr>
          <p:spPr bwMode="auto">
            <a:xfrm flipH="1">
              <a:off x="10343410"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1" name="Freeform 29">
              <a:extLst>
                <a:ext uri="{FF2B5EF4-FFF2-40B4-BE49-F238E27FC236}">
                  <a16:creationId xmlns:a16="http://schemas.microsoft.com/office/drawing/2014/main" id="{EA7C30F3-78F4-4BFE-8EAA-F3DA4B319BCA}"/>
                </a:ext>
              </a:extLst>
            </p:cNvPr>
            <p:cNvSpPr>
              <a:spLocks/>
            </p:cNvSpPr>
            <p:nvPr/>
          </p:nvSpPr>
          <p:spPr bwMode="auto">
            <a:xfrm flipH="1">
              <a:off x="9907687"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2" name="Freeform 30">
              <a:extLst>
                <a:ext uri="{FF2B5EF4-FFF2-40B4-BE49-F238E27FC236}">
                  <a16:creationId xmlns:a16="http://schemas.microsoft.com/office/drawing/2014/main" id="{342E3715-3D9A-4944-9423-0B03669A4CB9}"/>
                </a:ext>
              </a:extLst>
            </p:cNvPr>
            <p:cNvSpPr>
              <a:spLocks/>
            </p:cNvSpPr>
            <p:nvPr/>
          </p:nvSpPr>
          <p:spPr bwMode="auto">
            <a:xfrm flipH="1">
              <a:off x="9581546"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3" name="Freeform 31">
              <a:extLst>
                <a:ext uri="{FF2B5EF4-FFF2-40B4-BE49-F238E27FC236}">
                  <a16:creationId xmlns:a16="http://schemas.microsoft.com/office/drawing/2014/main" id="{45F6F329-3D55-4F1F-B4DF-31394C4C7684}"/>
                </a:ext>
              </a:extLst>
            </p:cNvPr>
            <p:cNvSpPr>
              <a:spLocks/>
            </p:cNvSpPr>
            <p:nvPr/>
          </p:nvSpPr>
          <p:spPr bwMode="auto">
            <a:xfrm flipH="1">
              <a:off x="10014782"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4" name="Freeform 32">
              <a:extLst>
                <a:ext uri="{FF2B5EF4-FFF2-40B4-BE49-F238E27FC236}">
                  <a16:creationId xmlns:a16="http://schemas.microsoft.com/office/drawing/2014/main" id="{1659BEF7-8541-41AE-AFCC-8944287FB89D}"/>
                </a:ext>
              </a:extLst>
            </p:cNvPr>
            <p:cNvSpPr>
              <a:spLocks/>
            </p:cNvSpPr>
            <p:nvPr/>
          </p:nvSpPr>
          <p:spPr bwMode="auto">
            <a:xfrm flipH="1">
              <a:off x="9688641"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5" name="Freeform 477">
              <a:extLst>
                <a:ext uri="{FF2B5EF4-FFF2-40B4-BE49-F238E27FC236}">
                  <a16:creationId xmlns:a16="http://schemas.microsoft.com/office/drawing/2014/main" id="{0DCFA3D4-9ED4-496F-A899-1B1F5375DC40}"/>
                </a:ext>
              </a:extLst>
            </p:cNvPr>
            <p:cNvSpPr>
              <a:spLocks/>
            </p:cNvSpPr>
            <p:nvPr/>
          </p:nvSpPr>
          <p:spPr bwMode="auto">
            <a:xfrm flipH="1">
              <a:off x="925291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6" name="Freeform 478">
              <a:extLst>
                <a:ext uri="{FF2B5EF4-FFF2-40B4-BE49-F238E27FC236}">
                  <a16:creationId xmlns:a16="http://schemas.microsoft.com/office/drawing/2014/main" id="{0905BE28-EC14-4542-9B0E-3AF5D62D2297}"/>
                </a:ext>
              </a:extLst>
            </p:cNvPr>
            <p:cNvSpPr>
              <a:spLocks/>
            </p:cNvSpPr>
            <p:nvPr/>
          </p:nvSpPr>
          <p:spPr bwMode="auto">
            <a:xfrm flipH="1">
              <a:off x="8926777"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7" name="Freeform 479">
              <a:extLst>
                <a:ext uri="{FF2B5EF4-FFF2-40B4-BE49-F238E27FC236}">
                  <a16:creationId xmlns:a16="http://schemas.microsoft.com/office/drawing/2014/main" id="{FD1307AA-13C2-4EC1-A12F-227BE61E503C}"/>
                </a:ext>
              </a:extLst>
            </p:cNvPr>
            <p:cNvSpPr>
              <a:spLocks/>
            </p:cNvSpPr>
            <p:nvPr/>
          </p:nvSpPr>
          <p:spPr bwMode="auto">
            <a:xfrm flipH="1">
              <a:off x="9360012"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8" name="Freeform 480">
              <a:extLst>
                <a:ext uri="{FF2B5EF4-FFF2-40B4-BE49-F238E27FC236}">
                  <a16:creationId xmlns:a16="http://schemas.microsoft.com/office/drawing/2014/main" id="{10F5362D-A5D0-4703-AA2A-204A04FF0D25}"/>
                </a:ext>
              </a:extLst>
            </p:cNvPr>
            <p:cNvSpPr>
              <a:spLocks/>
            </p:cNvSpPr>
            <p:nvPr/>
          </p:nvSpPr>
          <p:spPr bwMode="auto">
            <a:xfrm flipH="1">
              <a:off x="9033872"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9" name="Freeform 29">
              <a:extLst>
                <a:ext uri="{FF2B5EF4-FFF2-40B4-BE49-F238E27FC236}">
                  <a16:creationId xmlns:a16="http://schemas.microsoft.com/office/drawing/2014/main" id="{68334580-81FA-48C5-B0D2-8A78F79BB3B8}"/>
                </a:ext>
              </a:extLst>
            </p:cNvPr>
            <p:cNvSpPr>
              <a:spLocks/>
            </p:cNvSpPr>
            <p:nvPr/>
          </p:nvSpPr>
          <p:spPr bwMode="auto">
            <a:xfrm flipH="1">
              <a:off x="859814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0" name="Freeform 31">
              <a:extLst>
                <a:ext uri="{FF2B5EF4-FFF2-40B4-BE49-F238E27FC236}">
                  <a16:creationId xmlns:a16="http://schemas.microsoft.com/office/drawing/2014/main" id="{3549D2BD-CB3B-4332-B394-3118785ED299}"/>
                </a:ext>
              </a:extLst>
            </p:cNvPr>
            <p:cNvSpPr>
              <a:spLocks/>
            </p:cNvSpPr>
            <p:nvPr/>
          </p:nvSpPr>
          <p:spPr bwMode="auto">
            <a:xfrm flipH="1">
              <a:off x="8705243"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1" name="Freeform 29">
              <a:extLst>
                <a:ext uri="{FF2B5EF4-FFF2-40B4-BE49-F238E27FC236}">
                  <a16:creationId xmlns:a16="http://schemas.microsoft.com/office/drawing/2014/main" id="{502327BD-77CB-4FE5-9AF0-1119286362B6}"/>
                </a:ext>
              </a:extLst>
            </p:cNvPr>
            <p:cNvSpPr>
              <a:spLocks/>
            </p:cNvSpPr>
            <p:nvPr/>
          </p:nvSpPr>
          <p:spPr bwMode="auto">
            <a:xfrm flipH="1">
              <a:off x="826952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2" name="Freeform 30">
              <a:extLst>
                <a:ext uri="{FF2B5EF4-FFF2-40B4-BE49-F238E27FC236}">
                  <a16:creationId xmlns:a16="http://schemas.microsoft.com/office/drawing/2014/main" id="{C2476F8F-93FA-4A9B-953C-2E13A906A3CD}"/>
                </a:ext>
              </a:extLst>
            </p:cNvPr>
            <p:cNvSpPr>
              <a:spLocks/>
            </p:cNvSpPr>
            <p:nvPr/>
          </p:nvSpPr>
          <p:spPr bwMode="auto">
            <a:xfrm flipH="1">
              <a:off x="7943379"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3" name="Freeform 31">
              <a:extLst>
                <a:ext uri="{FF2B5EF4-FFF2-40B4-BE49-F238E27FC236}">
                  <a16:creationId xmlns:a16="http://schemas.microsoft.com/office/drawing/2014/main" id="{75A34BDE-D4E1-4BC0-956C-9C659829408F}"/>
                </a:ext>
              </a:extLst>
            </p:cNvPr>
            <p:cNvSpPr>
              <a:spLocks/>
            </p:cNvSpPr>
            <p:nvPr/>
          </p:nvSpPr>
          <p:spPr bwMode="auto">
            <a:xfrm flipH="1">
              <a:off x="8376614"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4" name="Freeform 32">
              <a:extLst>
                <a:ext uri="{FF2B5EF4-FFF2-40B4-BE49-F238E27FC236}">
                  <a16:creationId xmlns:a16="http://schemas.microsoft.com/office/drawing/2014/main" id="{43B05AED-2EA1-4CB7-9103-93FA99D69E75}"/>
                </a:ext>
              </a:extLst>
            </p:cNvPr>
            <p:cNvSpPr>
              <a:spLocks/>
            </p:cNvSpPr>
            <p:nvPr/>
          </p:nvSpPr>
          <p:spPr bwMode="auto">
            <a:xfrm flipH="1">
              <a:off x="8050474"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5" name="Freeform 29">
              <a:extLst>
                <a:ext uri="{FF2B5EF4-FFF2-40B4-BE49-F238E27FC236}">
                  <a16:creationId xmlns:a16="http://schemas.microsoft.com/office/drawing/2014/main" id="{09CC8A84-607A-4144-8398-2C5386C2F488}"/>
                </a:ext>
              </a:extLst>
            </p:cNvPr>
            <p:cNvSpPr>
              <a:spLocks/>
            </p:cNvSpPr>
            <p:nvPr/>
          </p:nvSpPr>
          <p:spPr bwMode="auto">
            <a:xfrm flipH="1">
              <a:off x="7614751"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6" name="Freeform 30">
              <a:extLst>
                <a:ext uri="{FF2B5EF4-FFF2-40B4-BE49-F238E27FC236}">
                  <a16:creationId xmlns:a16="http://schemas.microsoft.com/office/drawing/2014/main" id="{87155829-EDBE-4F63-8502-09657BD6236B}"/>
                </a:ext>
              </a:extLst>
            </p:cNvPr>
            <p:cNvSpPr>
              <a:spLocks/>
            </p:cNvSpPr>
            <p:nvPr/>
          </p:nvSpPr>
          <p:spPr bwMode="auto">
            <a:xfrm flipH="1">
              <a:off x="728861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7" name="Freeform 31">
              <a:extLst>
                <a:ext uri="{FF2B5EF4-FFF2-40B4-BE49-F238E27FC236}">
                  <a16:creationId xmlns:a16="http://schemas.microsoft.com/office/drawing/2014/main" id="{425EF920-E2AB-4F7C-8C6C-62AF4A250AE9}"/>
                </a:ext>
              </a:extLst>
            </p:cNvPr>
            <p:cNvSpPr>
              <a:spLocks/>
            </p:cNvSpPr>
            <p:nvPr/>
          </p:nvSpPr>
          <p:spPr bwMode="auto">
            <a:xfrm flipH="1">
              <a:off x="7721846"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8" name="Freeform 32">
              <a:extLst>
                <a:ext uri="{FF2B5EF4-FFF2-40B4-BE49-F238E27FC236}">
                  <a16:creationId xmlns:a16="http://schemas.microsoft.com/office/drawing/2014/main" id="{9571A7A8-F372-425F-BD0B-59A1E09D3DEC}"/>
                </a:ext>
              </a:extLst>
            </p:cNvPr>
            <p:cNvSpPr>
              <a:spLocks/>
            </p:cNvSpPr>
            <p:nvPr/>
          </p:nvSpPr>
          <p:spPr bwMode="auto">
            <a:xfrm flipH="1">
              <a:off x="7395705"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9" name="Freeform 29">
              <a:extLst>
                <a:ext uri="{FF2B5EF4-FFF2-40B4-BE49-F238E27FC236}">
                  <a16:creationId xmlns:a16="http://schemas.microsoft.com/office/drawing/2014/main" id="{1FCD8FCF-6471-4230-B7B8-4978EB62CEF2}"/>
                </a:ext>
              </a:extLst>
            </p:cNvPr>
            <p:cNvSpPr>
              <a:spLocks/>
            </p:cNvSpPr>
            <p:nvPr/>
          </p:nvSpPr>
          <p:spPr bwMode="auto">
            <a:xfrm flipH="1">
              <a:off x="6959982"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0" name="Freeform 30">
              <a:extLst>
                <a:ext uri="{FF2B5EF4-FFF2-40B4-BE49-F238E27FC236}">
                  <a16:creationId xmlns:a16="http://schemas.microsoft.com/office/drawing/2014/main" id="{45362D78-19AB-48B7-A84D-16D6CD4CDA86}"/>
                </a:ext>
              </a:extLst>
            </p:cNvPr>
            <p:cNvSpPr>
              <a:spLocks/>
            </p:cNvSpPr>
            <p:nvPr/>
          </p:nvSpPr>
          <p:spPr bwMode="auto">
            <a:xfrm flipH="1">
              <a:off x="6633842"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1" name="Freeform 31">
              <a:extLst>
                <a:ext uri="{FF2B5EF4-FFF2-40B4-BE49-F238E27FC236}">
                  <a16:creationId xmlns:a16="http://schemas.microsoft.com/office/drawing/2014/main" id="{272E49C9-4DDD-4D81-9CA4-0EE03FB0F642}"/>
                </a:ext>
              </a:extLst>
            </p:cNvPr>
            <p:cNvSpPr>
              <a:spLocks/>
            </p:cNvSpPr>
            <p:nvPr/>
          </p:nvSpPr>
          <p:spPr bwMode="auto">
            <a:xfrm flipH="1">
              <a:off x="7067077"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2" name="Freeform 32">
              <a:extLst>
                <a:ext uri="{FF2B5EF4-FFF2-40B4-BE49-F238E27FC236}">
                  <a16:creationId xmlns:a16="http://schemas.microsoft.com/office/drawing/2014/main" id="{F22645B0-6477-4DB6-950C-A4B4F93E13AB}"/>
                </a:ext>
              </a:extLst>
            </p:cNvPr>
            <p:cNvSpPr>
              <a:spLocks/>
            </p:cNvSpPr>
            <p:nvPr/>
          </p:nvSpPr>
          <p:spPr bwMode="auto">
            <a:xfrm flipH="1">
              <a:off x="6740936"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3" name="Freeform 29">
              <a:extLst>
                <a:ext uri="{FF2B5EF4-FFF2-40B4-BE49-F238E27FC236}">
                  <a16:creationId xmlns:a16="http://schemas.microsoft.com/office/drawing/2014/main" id="{09B994B1-7A8B-46BB-9C64-B3AD463971FF}"/>
                </a:ext>
              </a:extLst>
            </p:cNvPr>
            <p:cNvSpPr>
              <a:spLocks/>
            </p:cNvSpPr>
            <p:nvPr/>
          </p:nvSpPr>
          <p:spPr bwMode="auto">
            <a:xfrm flipH="1">
              <a:off x="630521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4" name="Freeform 30">
              <a:extLst>
                <a:ext uri="{FF2B5EF4-FFF2-40B4-BE49-F238E27FC236}">
                  <a16:creationId xmlns:a16="http://schemas.microsoft.com/office/drawing/2014/main" id="{7972DAD1-31C4-48BA-A462-D1FD8DA3C3AE}"/>
                </a:ext>
              </a:extLst>
            </p:cNvPr>
            <p:cNvSpPr>
              <a:spLocks/>
            </p:cNvSpPr>
            <p:nvPr/>
          </p:nvSpPr>
          <p:spPr bwMode="auto">
            <a:xfrm flipH="1">
              <a:off x="5979072"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5" name="Freeform 31">
              <a:extLst>
                <a:ext uri="{FF2B5EF4-FFF2-40B4-BE49-F238E27FC236}">
                  <a16:creationId xmlns:a16="http://schemas.microsoft.com/office/drawing/2014/main" id="{64CC8350-60C8-49B3-9488-67DAF380545E}"/>
                </a:ext>
              </a:extLst>
            </p:cNvPr>
            <p:cNvSpPr>
              <a:spLocks/>
            </p:cNvSpPr>
            <p:nvPr/>
          </p:nvSpPr>
          <p:spPr bwMode="auto">
            <a:xfrm flipH="1">
              <a:off x="6412308"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6" name="Freeform 32">
              <a:extLst>
                <a:ext uri="{FF2B5EF4-FFF2-40B4-BE49-F238E27FC236}">
                  <a16:creationId xmlns:a16="http://schemas.microsoft.com/office/drawing/2014/main" id="{725F749E-C060-4467-AFCB-F01D8E6B3FE8}"/>
                </a:ext>
              </a:extLst>
            </p:cNvPr>
            <p:cNvSpPr>
              <a:spLocks/>
            </p:cNvSpPr>
            <p:nvPr/>
          </p:nvSpPr>
          <p:spPr bwMode="auto">
            <a:xfrm flipH="1">
              <a:off x="6086167"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7" name="Freeform 499">
              <a:extLst>
                <a:ext uri="{FF2B5EF4-FFF2-40B4-BE49-F238E27FC236}">
                  <a16:creationId xmlns:a16="http://schemas.microsoft.com/office/drawing/2014/main" id="{A5929FEF-2958-4E24-A181-9366FF366991}"/>
                </a:ext>
              </a:extLst>
            </p:cNvPr>
            <p:cNvSpPr>
              <a:spLocks/>
            </p:cNvSpPr>
            <p:nvPr/>
          </p:nvSpPr>
          <p:spPr bwMode="auto">
            <a:xfrm flipH="1">
              <a:off x="565044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8" name="Freeform 500">
              <a:extLst>
                <a:ext uri="{FF2B5EF4-FFF2-40B4-BE49-F238E27FC236}">
                  <a16:creationId xmlns:a16="http://schemas.microsoft.com/office/drawing/2014/main" id="{94A8D840-28B0-49AA-A1EF-55A8030AD878}"/>
                </a:ext>
              </a:extLst>
            </p:cNvPr>
            <p:cNvSpPr>
              <a:spLocks/>
            </p:cNvSpPr>
            <p:nvPr/>
          </p:nvSpPr>
          <p:spPr bwMode="auto">
            <a:xfrm flipH="1">
              <a:off x="532430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9" name="Freeform 501">
              <a:extLst>
                <a:ext uri="{FF2B5EF4-FFF2-40B4-BE49-F238E27FC236}">
                  <a16:creationId xmlns:a16="http://schemas.microsoft.com/office/drawing/2014/main" id="{410F1B08-1AE0-42A2-9C2B-A2542A82EE77}"/>
                </a:ext>
              </a:extLst>
            </p:cNvPr>
            <p:cNvSpPr>
              <a:spLocks/>
            </p:cNvSpPr>
            <p:nvPr/>
          </p:nvSpPr>
          <p:spPr bwMode="auto">
            <a:xfrm flipH="1">
              <a:off x="5757539"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0" name="Freeform 502">
              <a:extLst>
                <a:ext uri="{FF2B5EF4-FFF2-40B4-BE49-F238E27FC236}">
                  <a16:creationId xmlns:a16="http://schemas.microsoft.com/office/drawing/2014/main" id="{20E66824-37C1-43D0-AA34-FDE99F19BE66}"/>
                </a:ext>
              </a:extLst>
            </p:cNvPr>
            <p:cNvSpPr>
              <a:spLocks/>
            </p:cNvSpPr>
            <p:nvPr/>
          </p:nvSpPr>
          <p:spPr bwMode="auto">
            <a:xfrm flipH="1">
              <a:off x="5431399"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1" name="Freeform 29">
              <a:extLst>
                <a:ext uri="{FF2B5EF4-FFF2-40B4-BE49-F238E27FC236}">
                  <a16:creationId xmlns:a16="http://schemas.microsoft.com/office/drawing/2014/main" id="{189EC206-8EFB-4C2B-807C-BBDE78828ABC}"/>
                </a:ext>
              </a:extLst>
            </p:cNvPr>
            <p:cNvSpPr>
              <a:spLocks/>
            </p:cNvSpPr>
            <p:nvPr/>
          </p:nvSpPr>
          <p:spPr bwMode="auto">
            <a:xfrm flipH="1">
              <a:off x="499567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2" name="Freeform 31">
              <a:extLst>
                <a:ext uri="{FF2B5EF4-FFF2-40B4-BE49-F238E27FC236}">
                  <a16:creationId xmlns:a16="http://schemas.microsoft.com/office/drawing/2014/main" id="{551BEA87-303C-4C90-9B82-763E98AF250E}"/>
                </a:ext>
              </a:extLst>
            </p:cNvPr>
            <p:cNvSpPr>
              <a:spLocks/>
            </p:cNvSpPr>
            <p:nvPr/>
          </p:nvSpPr>
          <p:spPr bwMode="auto">
            <a:xfrm flipH="1">
              <a:off x="5102769"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9" name="Freeform 29">
              <a:extLst>
                <a:ext uri="{FF2B5EF4-FFF2-40B4-BE49-F238E27FC236}">
                  <a16:creationId xmlns:a16="http://schemas.microsoft.com/office/drawing/2014/main" id="{6333BBC6-F1E1-497C-AB64-9D4DB667CF5A}"/>
                </a:ext>
              </a:extLst>
            </p:cNvPr>
            <p:cNvSpPr>
              <a:spLocks/>
            </p:cNvSpPr>
            <p:nvPr/>
          </p:nvSpPr>
          <p:spPr bwMode="auto">
            <a:xfrm flipH="1">
              <a:off x="466704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0" name="Freeform 30">
              <a:extLst>
                <a:ext uri="{FF2B5EF4-FFF2-40B4-BE49-F238E27FC236}">
                  <a16:creationId xmlns:a16="http://schemas.microsoft.com/office/drawing/2014/main" id="{6C4018FE-3A89-4961-90B2-649DD278FAC9}"/>
                </a:ext>
              </a:extLst>
            </p:cNvPr>
            <p:cNvSpPr>
              <a:spLocks/>
            </p:cNvSpPr>
            <p:nvPr/>
          </p:nvSpPr>
          <p:spPr bwMode="auto">
            <a:xfrm flipH="1">
              <a:off x="4340907"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1" name="Freeform 31">
              <a:extLst>
                <a:ext uri="{FF2B5EF4-FFF2-40B4-BE49-F238E27FC236}">
                  <a16:creationId xmlns:a16="http://schemas.microsoft.com/office/drawing/2014/main" id="{C9CFAEF6-A908-4704-886C-4A068C982C1B}"/>
                </a:ext>
              </a:extLst>
            </p:cNvPr>
            <p:cNvSpPr>
              <a:spLocks/>
            </p:cNvSpPr>
            <p:nvPr/>
          </p:nvSpPr>
          <p:spPr bwMode="auto">
            <a:xfrm flipH="1">
              <a:off x="4774142"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2" name="Freeform 32">
              <a:extLst>
                <a:ext uri="{FF2B5EF4-FFF2-40B4-BE49-F238E27FC236}">
                  <a16:creationId xmlns:a16="http://schemas.microsoft.com/office/drawing/2014/main" id="{73B083C5-25A1-43B2-B0A7-3CD495E2E88F}"/>
                </a:ext>
              </a:extLst>
            </p:cNvPr>
            <p:cNvSpPr>
              <a:spLocks/>
            </p:cNvSpPr>
            <p:nvPr/>
          </p:nvSpPr>
          <p:spPr bwMode="auto">
            <a:xfrm flipH="1">
              <a:off x="4448001"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3" name="Freeform 29">
              <a:extLst>
                <a:ext uri="{FF2B5EF4-FFF2-40B4-BE49-F238E27FC236}">
                  <a16:creationId xmlns:a16="http://schemas.microsoft.com/office/drawing/2014/main" id="{DAB884E2-CE71-4DDE-A735-E37DCC5A53EE}"/>
                </a:ext>
              </a:extLst>
            </p:cNvPr>
            <p:cNvSpPr>
              <a:spLocks/>
            </p:cNvSpPr>
            <p:nvPr/>
          </p:nvSpPr>
          <p:spPr bwMode="auto">
            <a:xfrm flipH="1">
              <a:off x="401227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4" name="Freeform 30">
              <a:extLst>
                <a:ext uri="{FF2B5EF4-FFF2-40B4-BE49-F238E27FC236}">
                  <a16:creationId xmlns:a16="http://schemas.microsoft.com/office/drawing/2014/main" id="{EF568FE2-3565-47CD-ADC4-B04DAA7488B1}"/>
                </a:ext>
              </a:extLst>
            </p:cNvPr>
            <p:cNvSpPr>
              <a:spLocks/>
            </p:cNvSpPr>
            <p:nvPr/>
          </p:nvSpPr>
          <p:spPr bwMode="auto">
            <a:xfrm flipH="1">
              <a:off x="368613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5" name="Freeform 31">
              <a:extLst>
                <a:ext uri="{FF2B5EF4-FFF2-40B4-BE49-F238E27FC236}">
                  <a16:creationId xmlns:a16="http://schemas.microsoft.com/office/drawing/2014/main" id="{3F475107-6FC4-4179-B06A-8BF6B5F902F1}"/>
                </a:ext>
              </a:extLst>
            </p:cNvPr>
            <p:cNvSpPr>
              <a:spLocks/>
            </p:cNvSpPr>
            <p:nvPr/>
          </p:nvSpPr>
          <p:spPr bwMode="auto">
            <a:xfrm flipH="1">
              <a:off x="4119373"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6" name="Freeform 32">
              <a:extLst>
                <a:ext uri="{FF2B5EF4-FFF2-40B4-BE49-F238E27FC236}">
                  <a16:creationId xmlns:a16="http://schemas.microsoft.com/office/drawing/2014/main" id="{3C96DC24-7E5F-4906-830F-6227C033421C}"/>
                </a:ext>
              </a:extLst>
            </p:cNvPr>
            <p:cNvSpPr>
              <a:spLocks/>
            </p:cNvSpPr>
            <p:nvPr/>
          </p:nvSpPr>
          <p:spPr bwMode="auto">
            <a:xfrm flipH="1">
              <a:off x="3793231"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7" name="Freeform 29">
              <a:extLst>
                <a:ext uri="{FF2B5EF4-FFF2-40B4-BE49-F238E27FC236}">
                  <a16:creationId xmlns:a16="http://schemas.microsoft.com/office/drawing/2014/main" id="{2DB41DF8-8259-4627-838C-DEAF6FCA5285}"/>
                </a:ext>
              </a:extLst>
            </p:cNvPr>
            <p:cNvSpPr>
              <a:spLocks/>
            </p:cNvSpPr>
            <p:nvPr/>
          </p:nvSpPr>
          <p:spPr bwMode="auto">
            <a:xfrm flipH="1">
              <a:off x="335751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8" name="Freeform 30">
              <a:extLst>
                <a:ext uri="{FF2B5EF4-FFF2-40B4-BE49-F238E27FC236}">
                  <a16:creationId xmlns:a16="http://schemas.microsoft.com/office/drawing/2014/main" id="{3098C31F-8477-481C-B1B1-A82DACCA32C6}"/>
                </a:ext>
              </a:extLst>
            </p:cNvPr>
            <p:cNvSpPr>
              <a:spLocks/>
            </p:cNvSpPr>
            <p:nvPr/>
          </p:nvSpPr>
          <p:spPr bwMode="auto">
            <a:xfrm flipH="1">
              <a:off x="3031369"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9" name="Freeform 31">
              <a:extLst>
                <a:ext uri="{FF2B5EF4-FFF2-40B4-BE49-F238E27FC236}">
                  <a16:creationId xmlns:a16="http://schemas.microsoft.com/office/drawing/2014/main" id="{D983920F-5530-4960-BADE-CAF034760A52}"/>
                </a:ext>
              </a:extLst>
            </p:cNvPr>
            <p:cNvSpPr>
              <a:spLocks/>
            </p:cNvSpPr>
            <p:nvPr/>
          </p:nvSpPr>
          <p:spPr bwMode="auto">
            <a:xfrm flipH="1">
              <a:off x="3464604"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0" name="Freeform 32">
              <a:extLst>
                <a:ext uri="{FF2B5EF4-FFF2-40B4-BE49-F238E27FC236}">
                  <a16:creationId xmlns:a16="http://schemas.microsoft.com/office/drawing/2014/main" id="{D9F4251F-E860-4F45-9E51-D20B1B8D50F9}"/>
                </a:ext>
              </a:extLst>
            </p:cNvPr>
            <p:cNvSpPr>
              <a:spLocks/>
            </p:cNvSpPr>
            <p:nvPr/>
          </p:nvSpPr>
          <p:spPr bwMode="auto">
            <a:xfrm flipH="1">
              <a:off x="3138464"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1" name="Freeform 29">
              <a:extLst>
                <a:ext uri="{FF2B5EF4-FFF2-40B4-BE49-F238E27FC236}">
                  <a16:creationId xmlns:a16="http://schemas.microsoft.com/office/drawing/2014/main" id="{37FC472F-3180-4603-8DAD-6764456D2BC0}"/>
                </a:ext>
              </a:extLst>
            </p:cNvPr>
            <p:cNvSpPr>
              <a:spLocks/>
            </p:cNvSpPr>
            <p:nvPr/>
          </p:nvSpPr>
          <p:spPr bwMode="auto">
            <a:xfrm flipH="1">
              <a:off x="270274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2" name="Freeform 30">
              <a:extLst>
                <a:ext uri="{FF2B5EF4-FFF2-40B4-BE49-F238E27FC236}">
                  <a16:creationId xmlns:a16="http://schemas.microsoft.com/office/drawing/2014/main" id="{C531C4E4-297D-4124-84BC-25B9E439FAB6}"/>
                </a:ext>
              </a:extLst>
            </p:cNvPr>
            <p:cNvSpPr>
              <a:spLocks/>
            </p:cNvSpPr>
            <p:nvPr/>
          </p:nvSpPr>
          <p:spPr bwMode="auto">
            <a:xfrm flipH="1">
              <a:off x="2376599"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3" name="Freeform 31">
              <a:extLst>
                <a:ext uri="{FF2B5EF4-FFF2-40B4-BE49-F238E27FC236}">
                  <a16:creationId xmlns:a16="http://schemas.microsoft.com/office/drawing/2014/main" id="{02DAF02D-D608-4F3F-A2B1-381E5462E606}"/>
                </a:ext>
              </a:extLst>
            </p:cNvPr>
            <p:cNvSpPr>
              <a:spLocks/>
            </p:cNvSpPr>
            <p:nvPr/>
          </p:nvSpPr>
          <p:spPr bwMode="auto">
            <a:xfrm flipH="1">
              <a:off x="2809836"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4" name="Freeform 32">
              <a:extLst>
                <a:ext uri="{FF2B5EF4-FFF2-40B4-BE49-F238E27FC236}">
                  <a16:creationId xmlns:a16="http://schemas.microsoft.com/office/drawing/2014/main" id="{8C7D28A3-C382-45FC-B132-AC3CB6D5D1A4}"/>
                </a:ext>
              </a:extLst>
            </p:cNvPr>
            <p:cNvSpPr>
              <a:spLocks/>
            </p:cNvSpPr>
            <p:nvPr/>
          </p:nvSpPr>
          <p:spPr bwMode="auto">
            <a:xfrm flipH="1">
              <a:off x="2483694"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5" name="Freeform 387">
              <a:extLst>
                <a:ext uri="{FF2B5EF4-FFF2-40B4-BE49-F238E27FC236}">
                  <a16:creationId xmlns:a16="http://schemas.microsoft.com/office/drawing/2014/main" id="{C16632E5-2CA3-4E7D-A11E-9A529C40A4EC}"/>
                </a:ext>
              </a:extLst>
            </p:cNvPr>
            <p:cNvSpPr>
              <a:spLocks/>
            </p:cNvSpPr>
            <p:nvPr/>
          </p:nvSpPr>
          <p:spPr bwMode="auto">
            <a:xfrm flipH="1">
              <a:off x="2047972"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6" name="Freeform 388">
              <a:extLst>
                <a:ext uri="{FF2B5EF4-FFF2-40B4-BE49-F238E27FC236}">
                  <a16:creationId xmlns:a16="http://schemas.microsoft.com/office/drawing/2014/main" id="{B647CA16-4512-4A8A-8CD0-DBD07891ED15}"/>
                </a:ext>
              </a:extLst>
            </p:cNvPr>
            <p:cNvSpPr>
              <a:spLocks/>
            </p:cNvSpPr>
            <p:nvPr/>
          </p:nvSpPr>
          <p:spPr bwMode="auto">
            <a:xfrm flipH="1">
              <a:off x="172183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7" name="Freeform 389">
              <a:extLst>
                <a:ext uri="{FF2B5EF4-FFF2-40B4-BE49-F238E27FC236}">
                  <a16:creationId xmlns:a16="http://schemas.microsoft.com/office/drawing/2014/main" id="{577326F0-060E-4758-9639-9DBDB1B8C43B}"/>
                </a:ext>
              </a:extLst>
            </p:cNvPr>
            <p:cNvSpPr>
              <a:spLocks/>
            </p:cNvSpPr>
            <p:nvPr/>
          </p:nvSpPr>
          <p:spPr bwMode="auto">
            <a:xfrm flipH="1">
              <a:off x="2155066"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8" name="Freeform 390">
              <a:extLst>
                <a:ext uri="{FF2B5EF4-FFF2-40B4-BE49-F238E27FC236}">
                  <a16:creationId xmlns:a16="http://schemas.microsoft.com/office/drawing/2014/main" id="{8631742D-93A8-43E6-8CBA-66BCEE1AB90E}"/>
                </a:ext>
              </a:extLst>
            </p:cNvPr>
            <p:cNvSpPr>
              <a:spLocks/>
            </p:cNvSpPr>
            <p:nvPr/>
          </p:nvSpPr>
          <p:spPr bwMode="auto">
            <a:xfrm flipH="1">
              <a:off x="1828926"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9" name="Freeform 29">
              <a:extLst>
                <a:ext uri="{FF2B5EF4-FFF2-40B4-BE49-F238E27FC236}">
                  <a16:creationId xmlns:a16="http://schemas.microsoft.com/office/drawing/2014/main" id="{E0DD1B22-EC27-454E-96AA-1162EECA0EC2}"/>
                </a:ext>
              </a:extLst>
            </p:cNvPr>
            <p:cNvSpPr>
              <a:spLocks/>
            </p:cNvSpPr>
            <p:nvPr/>
          </p:nvSpPr>
          <p:spPr bwMode="auto">
            <a:xfrm flipH="1">
              <a:off x="139320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0" name="Freeform 31">
              <a:extLst>
                <a:ext uri="{FF2B5EF4-FFF2-40B4-BE49-F238E27FC236}">
                  <a16:creationId xmlns:a16="http://schemas.microsoft.com/office/drawing/2014/main" id="{3FC7C8BE-C066-4AA2-869D-B678A04D0AAE}"/>
                </a:ext>
              </a:extLst>
            </p:cNvPr>
            <p:cNvSpPr>
              <a:spLocks/>
            </p:cNvSpPr>
            <p:nvPr/>
          </p:nvSpPr>
          <p:spPr bwMode="auto">
            <a:xfrm flipH="1">
              <a:off x="1500297"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1" name="Freeform 29">
              <a:extLst>
                <a:ext uri="{FF2B5EF4-FFF2-40B4-BE49-F238E27FC236}">
                  <a16:creationId xmlns:a16="http://schemas.microsoft.com/office/drawing/2014/main" id="{EDD192E1-3D1F-4DA4-A720-2F4E239C0C3D}"/>
                </a:ext>
              </a:extLst>
            </p:cNvPr>
            <p:cNvSpPr>
              <a:spLocks/>
            </p:cNvSpPr>
            <p:nvPr/>
          </p:nvSpPr>
          <p:spPr bwMode="auto">
            <a:xfrm flipH="1">
              <a:off x="106457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2" name="Freeform 30">
              <a:extLst>
                <a:ext uri="{FF2B5EF4-FFF2-40B4-BE49-F238E27FC236}">
                  <a16:creationId xmlns:a16="http://schemas.microsoft.com/office/drawing/2014/main" id="{23BAE904-AA11-4B82-9E9B-E6ADC474C46D}"/>
                </a:ext>
              </a:extLst>
            </p:cNvPr>
            <p:cNvSpPr>
              <a:spLocks/>
            </p:cNvSpPr>
            <p:nvPr/>
          </p:nvSpPr>
          <p:spPr bwMode="auto">
            <a:xfrm flipH="1">
              <a:off x="73843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3" name="Freeform 31">
              <a:extLst>
                <a:ext uri="{FF2B5EF4-FFF2-40B4-BE49-F238E27FC236}">
                  <a16:creationId xmlns:a16="http://schemas.microsoft.com/office/drawing/2014/main" id="{7585F738-7F93-4052-9702-2D558ACE3B8C}"/>
                </a:ext>
              </a:extLst>
            </p:cNvPr>
            <p:cNvSpPr>
              <a:spLocks/>
            </p:cNvSpPr>
            <p:nvPr/>
          </p:nvSpPr>
          <p:spPr bwMode="auto">
            <a:xfrm flipH="1">
              <a:off x="1171668"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4" name="Freeform 32">
              <a:extLst>
                <a:ext uri="{FF2B5EF4-FFF2-40B4-BE49-F238E27FC236}">
                  <a16:creationId xmlns:a16="http://schemas.microsoft.com/office/drawing/2014/main" id="{A3ABF0FF-013C-48E6-B6E9-70CBF62533EF}"/>
                </a:ext>
              </a:extLst>
            </p:cNvPr>
            <p:cNvSpPr>
              <a:spLocks/>
            </p:cNvSpPr>
            <p:nvPr/>
          </p:nvSpPr>
          <p:spPr bwMode="auto">
            <a:xfrm flipH="1">
              <a:off x="845528"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5" name="Freeform 397">
              <a:extLst>
                <a:ext uri="{FF2B5EF4-FFF2-40B4-BE49-F238E27FC236}">
                  <a16:creationId xmlns:a16="http://schemas.microsoft.com/office/drawing/2014/main" id="{636DD28C-CEE0-4B23-B6DA-9B6AE2C43C0F}"/>
                </a:ext>
              </a:extLst>
            </p:cNvPr>
            <p:cNvSpPr>
              <a:spLocks/>
            </p:cNvSpPr>
            <p:nvPr/>
          </p:nvSpPr>
          <p:spPr bwMode="auto">
            <a:xfrm flipH="1">
              <a:off x="40980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6" name="Freeform 398">
              <a:extLst>
                <a:ext uri="{FF2B5EF4-FFF2-40B4-BE49-F238E27FC236}">
                  <a16:creationId xmlns:a16="http://schemas.microsoft.com/office/drawing/2014/main" id="{79DA7F26-9507-44CF-A6F0-D6EC5B5B4586}"/>
                </a:ext>
              </a:extLst>
            </p:cNvPr>
            <p:cNvSpPr>
              <a:spLocks/>
            </p:cNvSpPr>
            <p:nvPr/>
          </p:nvSpPr>
          <p:spPr bwMode="auto">
            <a:xfrm flipH="1">
              <a:off x="83664"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7" name="Freeform 399">
              <a:extLst>
                <a:ext uri="{FF2B5EF4-FFF2-40B4-BE49-F238E27FC236}">
                  <a16:creationId xmlns:a16="http://schemas.microsoft.com/office/drawing/2014/main" id="{D495619C-D13F-4826-98C1-9C0FC1CFC91F}"/>
                </a:ext>
              </a:extLst>
            </p:cNvPr>
            <p:cNvSpPr>
              <a:spLocks/>
            </p:cNvSpPr>
            <p:nvPr/>
          </p:nvSpPr>
          <p:spPr bwMode="auto">
            <a:xfrm flipH="1">
              <a:off x="516899"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8" name="Freeform 400">
              <a:extLst>
                <a:ext uri="{FF2B5EF4-FFF2-40B4-BE49-F238E27FC236}">
                  <a16:creationId xmlns:a16="http://schemas.microsoft.com/office/drawing/2014/main" id="{85903CF0-FCCB-42A3-B0C2-497B3066DF9E}"/>
                </a:ext>
              </a:extLst>
            </p:cNvPr>
            <p:cNvSpPr>
              <a:spLocks/>
            </p:cNvSpPr>
            <p:nvPr/>
          </p:nvSpPr>
          <p:spPr bwMode="auto">
            <a:xfrm flipH="1">
              <a:off x="190758"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5" name="Group 1804">
            <a:extLst>
              <a:ext uri="{FF2B5EF4-FFF2-40B4-BE49-F238E27FC236}">
                <a16:creationId xmlns:a16="http://schemas.microsoft.com/office/drawing/2014/main" id="{175F517F-E574-43AC-BCC9-20114D6375CB}"/>
              </a:ext>
            </a:extLst>
          </p:cNvPr>
          <p:cNvGrpSpPr/>
          <p:nvPr userDrawn="1"/>
        </p:nvGrpSpPr>
        <p:grpSpPr>
          <a:xfrm>
            <a:off x="83664" y="2059076"/>
            <a:ext cx="12009864" cy="176637"/>
            <a:chOff x="83663" y="1961698"/>
            <a:chExt cx="12009864" cy="176637"/>
          </a:xfrm>
        </p:grpSpPr>
        <p:sp>
          <p:nvSpPr>
            <p:cNvPr id="363" name="Freeform 29">
              <a:extLst>
                <a:ext uri="{FF2B5EF4-FFF2-40B4-BE49-F238E27FC236}">
                  <a16:creationId xmlns:a16="http://schemas.microsoft.com/office/drawing/2014/main" id="{EC7DB8EF-FBB0-4C0A-8DC8-E07F9A78ACC9}"/>
                </a:ext>
              </a:extLst>
            </p:cNvPr>
            <p:cNvSpPr>
              <a:spLocks/>
            </p:cNvSpPr>
            <p:nvPr/>
          </p:nvSpPr>
          <p:spPr bwMode="auto">
            <a:xfrm>
              <a:off x="5217208"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4" name="Freeform 30">
              <a:extLst>
                <a:ext uri="{FF2B5EF4-FFF2-40B4-BE49-F238E27FC236}">
                  <a16:creationId xmlns:a16="http://schemas.microsoft.com/office/drawing/2014/main" id="{F4037115-A375-4861-B05A-B088C53D4799}"/>
                </a:ext>
              </a:extLst>
            </p:cNvPr>
            <p:cNvSpPr>
              <a:spLocks/>
            </p:cNvSpPr>
            <p:nvPr/>
          </p:nvSpPr>
          <p:spPr bwMode="auto">
            <a:xfrm>
              <a:off x="5543349"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5" name="Freeform 31">
              <a:extLst>
                <a:ext uri="{FF2B5EF4-FFF2-40B4-BE49-F238E27FC236}">
                  <a16:creationId xmlns:a16="http://schemas.microsoft.com/office/drawing/2014/main" id="{F71B764F-BBC1-4903-82BF-E8F6BEEC09FD}"/>
                </a:ext>
              </a:extLst>
            </p:cNvPr>
            <p:cNvSpPr>
              <a:spLocks/>
            </p:cNvSpPr>
            <p:nvPr/>
          </p:nvSpPr>
          <p:spPr bwMode="auto">
            <a:xfrm>
              <a:off x="4995675"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6" name="Freeform 32">
              <a:extLst>
                <a:ext uri="{FF2B5EF4-FFF2-40B4-BE49-F238E27FC236}">
                  <a16:creationId xmlns:a16="http://schemas.microsoft.com/office/drawing/2014/main" id="{5B4D083D-0E63-46C1-8BD1-B68FB7974DAE}"/>
                </a:ext>
              </a:extLst>
            </p:cNvPr>
            <p:cNvSpPr>
              <a:spLocks/>
            </p:cNvSpPr>
            <p:nvPr/>
          </p:nvSpPr>
          <p:spPr bwMode="auto">
            <a:xfrm>
              <a:off x="5324302"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7" name="Freeform 29">
              <a:extLst>
                <a:ext uri="{FF2B5EF4-FFF2-40B4-BE49-F238E27FC236}">
                  <a16:creationId xmlns:a16="http://schemas.microsoft.com/office/drawing/2014/main" id="{07F263A1-1052-42EF-BE2E-CBEC0776F00F}"/>
                </a:ext>
              </a:extLst>
            </p:cNvPr>
            <p:cNvSpPr>
              <a:spLocks/>
            </p:cNvSpPr>
            <p:nvPr/>
          </p:nvSpPr>
          <p:spPr bwMode="auto">
            <a:xfrm>
              <a:off x="5871978"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8" name="Freeform 30">
              <a:extLst>
                <a:ext uri="{FF2B5EF4-FFF2-40B4-BE49-F238E27FC236}">
                  <a16:creationId xmlns:a16="http://schemas.microsoft.com/office/drawing/2014/main" id="{0AF9870C-099E-4FC4-B9F3-04E82B06BAD5}"/>
                </a:ext>
              </a:extLst>
            </p:cNvPr>
            <p:cNvSpPr>
              <a:spLocks/>
            </p:cNvSpPr>
            <p:nvPr/>
          </p:nvSpPr>
          <p:spPr bwMode="auto">
            <a:xfrm>
              <a:off x="6198118"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9" name="Freeform 31">
              <a:extLst>
                <a:ext uri="{FF2B5EF4-FFF2-40B4-BE49-F238E27FC236}">
                  <a16:creationId xmlns:a16="http://schemas.microsoft.com/office/drawing/2014/main" id="{A5763AC5-2EB8-4033-A2F4-E64BC95E5F48}"/>
                </a:ext>
              </a:extLst>
            </p:cNvPr>
            <p:cNvSpPr>
              <a:spLocks/>
            </p:cNvSpPr>
            <p:nvPr/>
          </p:nvSpPr>
          <p:spPr bwMode="auto">
            <a:xfrm>
              <a:off x="5650444"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0" name="Freeform 32">
              <a:extLst>
                <a:ext uri="{FF2B5EF4-FFF2-40B4-BE49-F238E27FC236}">
                  <a16:creationId xmlns:a16="http://schemas.microsoft.com/office/drawing/2014/main" id="{A73BC0D5-4387-4AC6-A592-7C4A03AC88D4}"/>
                </a:ext>
              </a:extLst>
            </p:cNvPr>
            <p:cNvSpPr>
              <a:spLocks/>
            </p:cNvSpPr>
            <p:nvPr/>
          </p:nvSpPr>
          <p:spPr bwMode="auto">
            <a:xfrm>
              <a:off x="5979072"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1" name="Freeform 29">
              <a:extLst>
                <a:ext uri="{FF2B5EF4-FFF2-40B4-BE49-F238E27FC236}">
                  <a16:creationId xmlns:a16="http://schemas.microsoft.com/office/drawing/2014/main" id="{9A7B8048-FD3A-4FE1-9ABB-1F97F186A06E}"/>
                </a:ext>
              </a:extLst>
            </p:cNvPr>
            <p:cNvSpPr>
              <a:spLocks/>
            </p:cNvSpPr>
            <p:nvPr/>
          </p:nvSpPr>
          <p:spPr bwMode="auto">
            <a:xfrm>
              <a:off x="6526746"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2" name="Freeform 30">
              <a:extLst>
                <a:ext uri="{FF2B5EF4-FFF2-40B4-BE49-F238E27FC236}">
                  <a16:creationId xmlns:a16="http://schemas.microsoft.com/office/drawing/2014/main" id="{8E705442-3A03-4393-AD7C-5ECD2614D65C}"/>
                </a:ext>
              </a:extLst>
            </p:cNvPr>
            <p:cNvSpPr>
              <a:spLocks/>
            </p:cNvSpPr>
            <p:nvPr/>
          </p:nvSpPr>
          <p:spPr bwMode="auto">
            <a:xfrm>
              <a:off x="6852887"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3" name="Freeform 31">
              <a:extLst>
                <a:ext uri="{FF2B5EF4-FFF2-40B4-BE49-F238E27FC236}">
                  <a16:creationId xmlns:a16="http://schemas.microsoft.com/office/drawing/2014/main" id="{1BFB06A1-FDB8-43AF-9A28-3E1C806BB970}"/>
                </a:ext>
              </a:extLst>
            </p:cNvPr>
            <p:cNvSpPr>
              <a:spLocks/>
            </p:cNvSpPr>
            <p:nvPr/>
          </p:nvSpPr>
          <p:spPr bwMode="auto">
            <a:xfrm>
              <a:off x="6305213"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4" name="Freeform 32">
              <a:extLst>
                <a:ext uri="{FF2B5EF4-FFF2-40B4-BE49-F238E27FC236}">
                  <a16:creationId xmlns:a16="http://schemas.microsoft.com/office/drawing/2014/main" id="{D4C3DB7E-A3A4-4629-86E4-0A6CFB52C1BE}"/>
                </a:ext>
              </a:extLst>
            </p:cNvPr>
            <p:cNvSpPr>
              <a:spLocks/>
            </p:cNvSpPr>
            <p:nvPr/>
          </p:nvSpPr>
          <p:spPr bwMode="auto">
            <a:xfrm>
              <a:off x="6633841"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5" name="Freeform 29">
              <a:extLst>
                <a:ext uri="{FF2B5EF4-FFF2-40B4-BE49-F238E27FC236}">
                  <a16:creationId xmlns:a16="http://schemas.microsoft.com/office/drawing/2014/main" id="{2ED5AD39-DD67-4A6C-9F4F-8AEBE7C640E4}"/>
                </a:ext>
              </a:extLst>
            </p:cNvPr>
            <p:cNvSpPr>
              <a:spLocks/>
            </p:cNvSpPr>
            <p:nvPr/>
          </p:nvSpPr>
          <p:spPr bwMode="auto">
            <a:xfrm>
              <a:off x="7181515"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6" name="Freeform 30">
              <a:extLst>
                <a:ext uri="{FF2B5EF4-FFF2-40B4-BE49-F238E27FC236}">
                  <a16:creationId xmlns:a16="http://schemas.microsoft.com/office/drawing/2014/main" id="{6AB28ED1-CA10-4C14-81CE-430DCF8FE1C0}"/>
                </a:ext>
              </a:extLst>
            </p:cNvPr>
            <p:cNvSpPr>
              <a:spLocks/>
            </p:cNvSpPr>
            <p:nvPr/>
          </p:nvSpPr>
          <p:spPr bwMode="auto">
            <a:xfrm>
              <a:off x="7507656"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7" name="Freeform 31">
              <a:extLst>
                <a:ext uri="{FF2B5EF4-FFF2-40B4-BE49-F238E27FC236}">
                  <a16:creationId xmlns:a16="http://schemas.microsoft.com/office/drawing/2014/main" id="{F706576C-DE7A-41FD-8CCC-0602832481F4}"/>
                </a:ext>
              </a:extLst>
            </p:cNvPr>
            <p:cNvSpPr>
              <a:spLocks/>
            </p:cNvSpPr>
            <p:nvPr/>
          </p:nvSpPr>
          <p:spPr bwMode="auto">
            <a:xfrm>
              <a:off x="6959982"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8" name="Freeform 32">
              <a:extLst>
                <a:ext uri="{FF2B5EF4-FFF2-40B4-BE49-F238E27FC236}">
                  <a16:creationId xmlns:a16="http://schemas.microsoft.com/office/drawing/2014/main" id="{561CB93A-8653-4AD8-B4B6-EA001CA79C8F}"/>
                </a:ext>
              </a:extLst>
            </p:cNvPr>
            <p:cNvSpPr>
              <a:spLocks/>
            </p:cNvSpPr>
            <p:nvPr/>
          </p:nvSpPr>
          <p:spPr bwMode="auto">
            <a:xfrm>
              <a:off x="7288610"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9" name="Freeform 521">
              <a:extLst>
                <a:ext uri="{FF2B5EF4-FFF2-40B4-BE49-F238E27FC236}">
                  <a16:creationId xmlns:a16="http://schemas.microsoft.com/office/drawing/2014/main" id="{2CB5CF9D-4ABD-44F9-ADEE-9B04A5EEC03A}"/>
                </a:ext>
              </a:extLst>
            </p:cNvPr>
            <p:cNvSpPr>
              <a:spLocks/>
            </p:cNvSpPr>
            <p:nvPr/>
          </p:nvSpPr>
          <p:spPr bwMode="auto">
            <a:xfrm>
              <a:off x="7836284"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0" name="Freeform 522">
              <a:extLst>
                <a:ext uri="{FF2B5EF4-FFF2-40B4-BE49-F238E27FC236}">
                  <a16:creationId xmlns:a16="http://schemas.microsoft.com/office/drawing/2014/main" id="{737A4EFC-4138-4498-A9F7-84DF70DFFAB0}"/>
                </a:ext>
              </a:extLst>
            </p:cNvPr>
            <p:cNvSpPr>
              <a:spLocks/>
            </p:cNvSpPr>
            <p:nvPr/>
          </p:nvSpPr>
          <p:spPr bwMode="auto">
            <a:xfrm>
              <a:off x="8162425"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1" name="Freeform 523">
              <a:extLst>
                <a:ext uri="{FF2B5EF4-FFF2-40B4-BE49-F238E27FC236}">
                  <a16:creationId xmlns:a16="http://schemas.microsoft.com/office/drawing/2014/main" id="{529A9722-170F-4D12-A489-780BCCFAAEFC}"/>
                </a:ext>
              </a:extLst>
            </p:cNvPr>
            <p:cNvSpPr>
              <a:spLocks/>
            </p:cNvSpPr>
            <p:nvPr/>
          </p:nvSpPr>
          <p:spPr bwMode="auto">
            <a:xfrm>
              <a:off x="7614751"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2" name="Freeform 524">
              <a:extLst>
                <a:ext uri="{FF2B5EF4-FFF2-40B4-BE49-F238E27FC236}">
                  <a16:creationId xmlns:a16="http://schemas.microsoft.com/office/drawing/2014/main" id="{17B43C9F-DB77-40EA-AD93-0BFC53043B8D}"/>
                </a:ext>
              </a:extLst>
            </p:cNvPr>
            <p:cNvSpPr>
              <a:spLocks/>
            </p:cNvSpPr>
            <p:nvPr/>
          </p:nvSpPr>
          <p:spPr bwMode="auto">
            <a:xfrm>
              <a:off x="7943378"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3" name="Freeform 29">
              <a:extLst>
                <a:ext uri="{FF2B5EF4-FFF2-40B4-BE49-F238E27FC236}">
                  <a16:creationId xmlns:a16="http://schemas.microsoft.com/office/drawing/2014/main" id="{1B85B179-5587-404E-B9FB-BFF498A9F547}"/>
                </a:ext>
              </a:extLst>
            </p:cNvPr>
            <p:cNvSpPr>
              <a:spLocks/>
            </p:cNvSpPr>
            <p:nvPr/>
          </p:nvSpPr>
          <p:spPr bwMode="auto">
            <a:xfrm>
              <a:off x="8491054"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4" name="Freeform 31">
              <a:extLst>
                <a:ext uri="{FF2B5EF4-FFF2-40B4-BE49-F238E27FC236}">
                  <a16:creationId xmlns:a16="http://schemas.microsoft.com/office/drawing/2014/main" id="{E7BA6F5E-DC13-4AF4-9F49-EEF05A8F24F5}"/>
                </a:ext>
              </a:extLst>
            </p:cNvPr>
            <p:cNvSpPr>
              <a:spLocks/>
            </p:cNvSpPr>
            <p:nvPr/>
          </p:nvSpPr>
          <p:spPr bwMode="auto">
            <a:xfrm>
              <a:off x="8269520"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5" name="Freeform 29">
              <a:extLst>
                <a:ext uri="{FF2B5EF4-FFF2-40B4-BE49-F238E27FC236}">
                  <a16:creationId xmlns:a16="http://schemas.microsoft.com/office/drawing/2014/main" id="{7AC21222-F53B-49F4-B120-4142E895988D}"/>
                </a:ext>
              </a:extLst>
            </p:cNvPr>
            <p:cNvSpPr>
              <a:spLocks/>
            </p:cNvSpPr>
            <p:nvPr/>
          </p:nvSpPr>
          <p:spPr bwMode="auto">
            <a:xfrm>
              <a:off x="8819682"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6" name="Freeform 30">
              <a:extLst>
                <a:ext uri="{FF2B5EF4-FFF2-40B4-BE49-F238E27FC236}">
                  <a16:creationId xmlns:a16="http://schemas.microsoft.com/office/drawing/2014/main" id="{1D769113-2D5C-4319-B3A0-1445FC2FEEDF}"/>
                </a:ext>
              </a:extLst>
            </p:cNvPr>
            <p:cNvSpPr>
              <a:spLocks/>
            </p:cNvSpPr>
            <p:nvPr/>
          </p:nvSpPr>
          <p:spPr bwMode="auto">
            <a:xfrm>
              <a:off x="9145823"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7" name="Freeform 31">
              <a:extLst>
                <a:ext uri="{FF2B5EF4-FFF2-40B4-BE49-F238E27FC236}">
                  <a16:creationId xmlns:a16="http://schemas.microsoft.com/office/drawing/2014/main" id="{CF76F5D2-8EBF-4BBF-BAC0-A598831BD4AE}"/>
                </a:ext>
              </a:extLst>
            </p:cNvPr>
            <p:cNvSpPr>
              <a:spLocks/>
            </p:cNvSpPr>
            <p:nvPr/>
          </p:nvSpPr>
          <p:spPr bwMode="auto">
            <a:xfrm>
              <a:off x="8598148"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8" name="Freeform 32">
              <a:extLst>
                <a:ext uri="{FF2B5EF4-FFF2-40B4-BE49-F238E27FC236}">
                  <a16:creationId xmlns:a16="http://schemas.microsoft.com/office/drawing/2014/main" id="{79DF8DA3-0D96-46EC-9297-EC7B5CFF9324}"/>
                </a:ext>
              </a:extLst>
            </p:cNvPr>
            <p:cNvSpPr>
              <a:spLocks/>
            </p:cNvSpPr>
            <p:nvPr/>
          </p:nvSpPr>
          <p:spPr bwMode="auto">
            <a:xfrm>
              <a:off x="8926776"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9" name="Freeform 29">
              <a:extLst>
                <a:ext uri="{FF2B5EF4-FFF2-40B4-BE49-F238E27FC236}">
                  <a16:creationId xmlns:a16="http://schemas.microsoft.com/office/drawing/2014/main" id="{0F27AB28-22A8-415C-B6D0-94ADD1E6061B}"/>
                </a:ext>
              </a:extLst>
            </p:cNvPr>
            <p:cNvSpPr>
              <a:spLocks/>
            </p:cNvSpPr>
            <p:nvPr/>
          </p:nvSpPr>
          <p:spPr bwMode="auto">
            <a:xfrm>
              <a:off x="9474451"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0" name="Freeform 30">
              <a:extLst>
                <a:ext uri="{FF2B5EF4-FFF2-40B4-BE49-F238E27FC236}">
                  <a16:creationId xmlns:a16="http://schemas.microsoft.com/office/drawing/2014/main" id="{D765D90F-EA0F-452A-A34B-3D776168B82C}"/>
                </a:ext>
              </a:extLst>
            </p:cNvPr>
            <p:cNvSpPr>
              <a:spLocks/>
            </p:cNvSpPr>
            <p:nvPr/>
          </p:nvSpPr>
          <p:spPr bwMode="auto">
            <a:xfrm>
              <a:off x="9800592"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1" name="Freeform 31">
              <a:extLst>
                <a:ext uri="{FF2B5EF4-FFF2-40B4-BE49-F238E27FC236}">
                  <a16:creationId xmlns:a16="http://schemas.microsoft.com/office/drawing/2014/main" id="{DD19005B-BC1E-494D-A8C5-6499478589A9}"/>
                </a:ext>
              </a:extLst>
            </p:cNvPr>
            <p:cNvSpPr>
              <a:spLocks/>
            </p:cNvSpPr>
            <p:nvPr/>
          </p:nvSpPr>
          <p:spPr bwMode="auto">
            <a:xfrm>
              <a:off x="9252918"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2" name="Freeform 32">
              <a:extLst>
                <a:ext uri="{FF2B5EF4-FFF2-40B4-BE49-F238E27FC236}">
                  <a16:creationId xmlns:a16="http://schemas.microsoft.com/office/drawing/2014/main" id="{B91B9304-73B8-4185-8D11-481474B8CEB5}"/>
                </a:ext>
              </a:extLst>
            </p:cNvPr>
            <p:cNvSpPr>
              <a:spLocks/>
            </p:cNvSpPr>
            <p:nvPr/>
          </p:nvSpPr>
          <p:spPr bwMode="auto">
            <a:xfrm>
              <a:off x="9581546"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3" name="Freeform 29">
              <a:extLst>
                <a:ext uri="{FF2B5EF4-FFF2-40B4-BE49-F238E27FC236}">
                  <a16:creationId xmlns:a16="http://schemas.microsoft.com/office/drawing/2014/main" id="{E0E23F06-6E0C-4B21-BB6B-EDAFF0375A26}"/>
                </a:ext>
              </a:extLst>
            </p:cNvPr>
            <p:cNvSpPr>
              <a:spLocks/>
            </p:cNvSpPr>
            <p:nvPr/>
          </p:nvSpPr>
          <p:spPr bwMode="auto">
            <a:xfrm>
              <a:off x="10129220"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4" name="Freeform 30">
              <a:extLst>
                <a:ext uri="{FF2B5EF4-FFF2-40B4-BE49-F238E27FC236}">
                  <a16:creationId xmlns:a16="http://schemas.microsoft.com/office/drawing/2014/main" id="{19AA63C5-39A7-41EE-8AB5-23D2AF665F78}"/>
                </a:ext>
              </a:extLst>
            </p:cNvPr>
            <p:cNvSpPr>
              <a:spLocks/>
            </p:cNvSpPr>
            <p:nvPr/>
          </p:nvSpPr>
          <p:spPr bwMode="auto">
            <a:xfrm>
              <a:off x="10455360"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5" name="Freeform 31">
              <a:extLst>
                <a:ext uri="{FF2B5EF4-FFF2-40B4-BE49-F238E27FC236}">
                  <a16:creationId xmlns:a16="http://schemas.microsoft.com/office/drawing/2014/main" id="{C265C136-7F01-4228-9566-BAF8D3CE697D}"/>
                </a:ext>
              </a:extLst>
            </p:cNvPr>
            <p:cNvSpPr>
              <a:spLocks/>
            </p:cNvSpPr>
            <p:nvPr/>
          </p:nvSpPr>
          <p:spPr bwMode="auto">
            <a:xfrm>
              <a:off x="9907686"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6" name="Freeform 32">
              <a:extLst>
                <a:ext uri="{FF2B5EF4-FFF2-40B4-BE49-F238E27FC236}">
                  <a16:creationId xmlns:a16="http://schemas.microsoft.com/office/drawing/2014/main" id="{CE73E6DC-43ED-4A25-BED4-F78B6AECC0DF}"/>
                </a:ext>
              </a:extLst>
            </p:cNvPr>
            <p:cNvSpPr>
              <a:spLocks/>
            </p:cNvSpPr>
            <p:nvPr/>
          </p:nvSpPr>
          <p:spPr bwMode="auto">
            <a:xfrm>
              <a:off x="10236314"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7" name="Freeform 29">
              <a:extLst>
                <a:ext uri="{FF2B5EF4-FFF2-40B4-BE49-F238E27FC236}">
                  <a16:creationId xmlns:a16="http://schemas.microsoft.com/office/drawing/2014/main" id="{E83598B8-DFA4-43D6-9DD0-0E3A9EADEE70}"/>
                </a:ext>
              </a:extLst>
            </p:cNvPr>
            <p:cNvSpPr>
              <a:spLocks/>
            </p:cNvSpPr>
            <p:nvPr/>
          </p:nvSpPr>
          <p:spPr bwMode="auto">
            <a:xfrm>
              <a:off x="10783989"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8" name="Freeform 30">
              <a:extLst>
                <a:ext uri="{FF2B5EF4-FFF2-40B4-BE49-F238E27FC236}">
                  <a16:creationId xmlns:a16="http://schemas.microsoft.com/office/drawing/2014/main" id="{ECAAA4F9-BAE9-4CF4-BB8F-D8BBC0A9778A}"/>
                </a:ext>
              </a:extLst>
            </p:cNvPr>
            <p:cNvSpPr>
              <a:spLocks/>
            </p:cNvSpPr>
            <p:nvPr/>
          </p:nvSpPr>
          <p:spPr bwMode="auto">
            <a:xfrm>
              <a:off x="11110130"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9" name="Freeform 31">
              <a:extLst>
                <a:ext uri="{FF2B5EF4-FFF2-40B4-BE49-F238E27FC236}">
                  <a16:creationId xmlns:a16="http://schemas.microsoft.com/office/drawing/2014/main" id="{17500CAF-9B1D-442B-BBE2-105CF538488A}"/>
                </a:ext>
              </a:extLst>
            </p:cNvPr>
            <p:cNvSpPr>
              <a:spLocks/>
            </p:cNvSpPr>
            <p:nvPr/>
          </p:nvSpPr>
          <p:spPr bwMode="auto">
            <a:xfrm>
              <a:off x="10562455"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0" name="Freeform 32">
              <a:extLst>
                <a:ext uri="{FF2B5EF4-FFF2-40B4-BE49-F238E27FC236}">
                  <a16:creationId xmlns:a16="http://schemas.microsoft.com/office/drawing/2014/main" id="{A48C472F-EA7C-4B21-9F73-16B2616ED7E0}"/>
                </a:ext>
              </a:extLst>
            </p:cNvPr>
            <p:cNvSpPr>
              <a:spLocks/>
            </p:cNvSpPr>
            <p:nvPr/>
          </p:nvSpPr>
          <p:spPr bwMode="auto">
            <a:xfrm>
              <a:off x="10891083"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1" name="Freeform 543">
              <a:extLst>
                <a:ext uri="{FF2B5EF4-FFF2-40B4-BE49-F238E27FC236}">
                  <a16:creationId xmlns:a16="http://schemas.microsoft.com/office/drawing/2014/main" id="{CEDC84EA-1A73-4988-B17D-FA9D4BBAB62F}"/>
                </a:ext>
              </a:extLst>
            </p:cNvPr>
            <p:cNvSpPr>
              <a:spLocks/>
            </p:cNvSpPr>
            <p:nvPr/>
          </p:nvSpPr>
          <p:spPr bwMode="auto">
            <a:xfrm>
              <a:off x="11438757"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2" name="Freeform 544">
              <a:extLst>
                <a:ext uri="{FF2B5EF4-FFF2-40B4-BE49-F238E27FC236}">
                  <a16:creationId xmlns:a16="http://schemas.microsoft.com/office/drawing/2014/main" id="{B0FAC11E-D51E-408E-A483-C3BF5B414687}"/>
                </a:ext>
              </a:extLst>
            </p:cNvPr>
            <p:cNvSpPr>
              <a:spLocks/>
            </p:cNvSpPr>
            <p:nvPr/>
          </p:nvSpPr>
          <p:spPr bwMode="auto">
            <a:xfrm>
              <a:off x="11764899"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3" name="Freeform 545">
              <a:extLst>
                <a:ext uri="{FF2B5EF4-FFF2-40B4-BE49-F238E27FC236}">
                  <a16:creationId xmlns:a16="http://schemas.microsoft.com/office/drawing/2014/main" id="{A16AE418-38DB-4A77-AB1D-6D568C3FC174}"/>
                </a:ext>
              </a:extLst>
            </p:cNvPr>
            <p:cNvSpPr>
              <a:spLocks/>
            </p:cNvSpPr>
            <p:nvPr/>
          </p:nvSpPr>
          <p:spPr bwMode="auto">
            <a:xfrm>
              <a:off x="11217225"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4" name="Freeform 546">
              <a:extLst>
                <a:ext uri="{FF2B5EF4-FFF2-40B4-BE49-F238E27FC236}">
                  <a16:creationId xmlns:a16="http://schemas.microsoft.com/office/drawing/2014/main" id="{14C68599-C497-4BF8-AF9A-1C07AC063E64}"/>
                </a:ext>
              </a:extLst>
            </p:cNvPr>
            <p:cNvSpPr>
              <a:spLocks/>
            </p:cNvSpPr>
            <p:nvPr/>
          </p:nvSpPr>
          <p:spPr bwMode="auto">
            <a:xfrm>
              <a:off x="11545852"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5" name="Freeform 29">
              <a:extLst>
                <a:ext uri="{FF2B5EF4-FFF2-40B4-BE49-F238E27FC236}">
                  <a16:creationId xmlns:a16="http://schemas.microsoft.com/office/drawing/2014/main" id="{B360B77C-F788-4D77-8D09-E35CCE523CC7}"/>
                </a:ext>
              </a:extLst>
            </p:cNvPr>
            <p:cNvSpPr>
              <a:spLocks/>
            </p:cNvSpPr>
            <p:nvPr/>
          </p:nvSpPr>
          <p:spPr bwMode="auto">
            <a:xfrm>
              <a:off x="12093527"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6" name="Freeform 31">
              <a:extLst>
                <a:ext uri="{FF2B5EF4-FFF2-40B4-BE49-F238E27FC236}">
                  <a16:creationId xmlns:a16="http://schemas.microsoft.com/office/drawing/2014/main" id="{2707CBB0-54FD-4855-9208-E3453FCA1120}"/>
                </a:ext>
              </a:extLst>
            </p:cNvPr>
            <p:cNvSpPr>
              <a:spLocks/>
            </p:cNvSpPr>
            <p:nvPr/>
          </p:nvSpPr>
          <p:spPr bwMode="auto">
            <a:xfrm>
              <a:off x="11871993"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9" name="Freeform 30">
              <a:extLst>
                <a:ext uri="{FF2B5EF4-FFF2-40B4-BE49-F238E27FC236}">
                  <a16:creationId xmlns:a16="http://schemas.microsoft.com/office/drawing/2014/main" id="{999F113B-BDFD-4EFD-B098-A10DDFF4202A}"/>
                </a:ext>
              </a:extLst>
            </p:cNvPr>
            <p:cNvSpPr>
              <a:spLocks/>
            </p:cNvSpPr>
            <p:nvPr/>
          </p:nvSpPr>
          <p:spPr bwMode="auto">
            <a:xfrm>
              <a:off x="302710"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0" name="Freeform 32">
              <a:extLst>
                <a:ext uri="{FF2B5EF4-FFF2-40B4-BE49-F238E27FC236}">
                  <a16:creationId xmlns:a16="http://schemas.microsoft.com/office/drawing/2014/main" id="{939ADE80-13C0-4FB3-830A-0081EC37795E}"/>
                </a:ext>
              </a:extLst>
            </p:cNvPr>
            <p:cNvSpPr>
              <a:spLocks/>
            </p:cNvSpPr>
            <p:nvPr/>
          </p:nvSpPr>
          <p:spPr bwMode="auto">
            <a:xfrm>
              <a:off x="83663"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1" name="Freeform 403">
              <a:extLst>
                <a:ext uri="{FF2B5EF4-FFF2-40B4-BE49-F238E27FC236}">
                  <a16:creationId xmlns:a16="http://schemas.microsoft.com/office/drawing/2014/main" id="{51BF8E6F-80B4-4611-B309-FBC92351C04E}"/>
                </a:ext>
              </a:extLst>
            </p:cNvPr>
            <p:cNvSpPr>
              <a:spLocks/>
            </p:cNvSpPr>
            <p:nvPr/>
          </p:nvSpPr>
          <p:spPr bwMode="auto">
            <a:xfrm>
              <a:off x="631337"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2" name="Freeform 404">
              <a:extLst>
                <a:ext uri="{FF2B5EF4-FFF2-40B4-BE49-F238E27FC236}">
                  <a16:creationId xmlns:a16="http://schemas.microsoft.com/office/drawing/2014/main" id="{C1745FD0-455D-411D-A2DF-FD1C75C923CB}"/>
                </a:ext>
              </a:extLst>
            </p:cNvPr>
            <p:cNvSpPr>
              <a:spLocks/>
            </p:cNvSpPr>
            <p:nvPr/>
          </p:nvSpPr>
          <p:spPr bwMode="auto">
            <a:xfrm>
              <a:off x="957479"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3" name="Freeform 405">
              <a:extLst>
                <a:ext uri="{FF2B5EF4-FFF2-40B4-BE49-F238E27FC236}">
                  <a16:creationId xmlns:a16="http://schemas.microsoft.com/office/drawing/2014/main" id="{63720F32-8B89-4D67-B1C4-D727F55BE2A6}"/>
                </a:ext>
              </a:extLst>
            </p:cNvPr>
            <p:cNvSpPr>
              <a:spLocks/>
            </p:cNvSpPr>
            <p:nvPr/>
          </p:nvSpPr>
          <p:spPr bwMode="auto">
            <a:xfrm>
              <a:off x="409806"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4" name="Freeform 406">
              <a:extLst>
                <a:ext uri="{FF2B5EF4-FFF2-40B4-BE49-F238E27FC236}">
                  <a16:creationId xmlns:a16="http://schemas.microsoft.com/office/drawing/2014/main" id="{467ED7CC-B742-44A7-873C-BB650D3367F4}"/>
                </a:ext>
              </a:extLst>
            </p:cNvPr>
            <p:cNvSpPr>
              <a:spLocks/>
            </p:cNvSpPr>
            <p:nvPr/>
          </p:nvSpPr>
          <p:spPr bwMode="auto">
            <a:xfrm>
              <a:off x="738432"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5" name="Freeform 29">
              <a:extLst>
                <a:ext uri="{FF2B5EF4-FFF2-40B4-BE49-F238E27FC236}">
                  <a16:creationId xmlns:a16="http://schemas.microsoft.com/office/drawing/2014/main" id="{783111E6-E0F7-422E-B6AF-A849EA2F7C43}"/>
                </a:ext>
              </a:extLst>
            </p:cNvPr>
            <p:cNvSpPr>
              <a:spLocks/>
            </p:cNvSpPr>
            <p:nvPr/>
          </p:nvSpPr>
          <p:spPr bwMode="auto">
            <a:xfrm>
              <a:off x="1286107"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6" name="Freeform 31">
              <a:extLst>
                <a:ext uri="{FF2B5EF4-FFF2-40B4-BE49-F238E27FC236}">
                  <a16:creationId xmlns:a16="http://schemas.microsoft.com/office/drawing/2014/main" id="{90CFDFDC-52CB-400B-8EB9-6283B7C48209}"/>
                </a:ext>
              </a:extLst>
            </p:cNvPr>
            <p:cNvSpPr>
              <a:spLocks/>
            </p:cNvSpPr>
            <p:nvPr/>
          </p:nvSpPr>
          <p:spPr bwMode="auto">
            <a:xfrm>
              <a:off x="1064574"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7" name="Freeform 29">
              <a:extLst>
                <a:ext uri="{FF2B5EF4-FFF2-40B4-BE49-F238E27FC236}">
                  <a16:creationId xmlns:a16="http://schemas.microsoft.com/office/drawing/2014/main" id="{8CD146FA-E7C7-4224-9559-EDD4DCC58C9A}"/>
                </a:ext>
              </a:extLst>
            </p:cNvPr>
            <p:cNvSpPr>
              <a:spLocks/>
            </p:cNvSpPr>
            <p:nvPr/>
          </p:nvSpPr>
          <p:spPr bwMode="auto">
            <a:xfrm>
              <a:off x="1614735"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8" name="Freeform 30">
              <a:extLst>
                <a:ext uri="{FF2B5EF4-FFF2-40B4-BE49-F238E27FC236}">
                  <a16:creationId xmlns:a16="http://schemas.microsoft.com/office/drawing/2014/main" id="{2174C9C3-2746-4B71-8A52-BF8B8068FD38}"/>
                </a:ext>
              </a:extLst>
            </p:cNvPr>
            <p:cNvSpPr>
              <a:spLocks/>
            </p:cNvSpPr>
            <p:nvPr/>
          </p:nvSpPr>
          <p:spPr bwMode="auto">
            <a:xfrm>
              <a:off x="1940877"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9" name="Freeform 31">
              <a:extLst>
                <a:ext uri="{FF2B5EF4-FFF2-40B4-BE49-F238E27FC236}">
                  <a16:creationId xmlns:a16="http://schemas.microsoft.com/office/drawing/2014/main" id="{75E0E226-D2E8-43AD-98F2-86EF2ACA265C}"/>
                </a:ext>
              </a:extLst>
            </p:cNvPr>
            <p:cNvSpPr>
              <a:spLocks/>
            </p:cNvSpPr>
            <p:nvPr/>
          </p:nvSpPr>
          <p:spPr bwMode="auto">
            <a:xfrm>
              <a:off x="1393203"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0" name="Freeform 32">
              <a:extLst>
                <a:ext uri="{FF2B5EF4-FFF2-40B4-BE49-F238E27FC236}">
                  <a16:creationId xmlns:a16="http://schemas.microsoft.com/office/drawing/2014/main" id="{83948B78-814E-4831-9B16-0604E9CE3449}"/>
                </a:ext>
              </a:extLst>
            </p:cNvPr>
            <p:cNvSpPr>
              <a:spLocks/>
            </p:cNvSpPr>
            <p:nvPr/>
          </p:nvSpPr>
          <p:spPr bwMode="auto">
            <a:xfrm>
              <a:off x="1721829"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1" name="Freeform 29">
              <a:extLst>
                <a:ext uri="{FF2B5EF4-FFF2-40B4-BE49-F238E27FC236}">
                  <a16:creationId xmlns:a16="http://schemas.microsoft.com/office/drawing/2014/main" id="{51B32215-1903-4EA9-96FB-619750A9882E}"/>
                </a:ext>
              </a:extLst>
            </p:cNvPr>
            <p:cNvSpPr>
              <a:spLocks/>
            </p:cNvSpPr>
            <p:nvPr/>
          </p:nvSpPr>
          <p:spPr bwMode="auto">
            <a:xfrm>
              <a:off x="2269505"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2" name="Freeform 30">
              <a:extLst>
                <a:ext uri="{FF2B5EF4-FFF2-40B4-BE49-F238E27FC236}">
                  <a16:creationId xmlns:a16="http://schemas.microsoft.com/office/drawing/2014/main" id="{5BB32B74-3902-4897-9A5A-125FE9459E0C}"/>
                </a:ext>
              </a:extLst>
            </p:cNvPr>
            <p:cNvSpPr>
              <a:spLocks/>
            </p:cNvSpPr>
            <p:nvPr/>
          </p:nvSpPr>
          <p:spPr bwMode="auto">
            <a:xfrm>
              <a:off x="2595646"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3" name="Freeform 31">
              <a:extLst>
                <a:ext uri="{FF2B5EF4-FFF2-40B4-BE49-F238E27FC236}">
                  <a16:creationId xmlns:a16="http://schemas.microsoft.com/office/drawing/2014/main" id="{E113C86A-13B3-41D6-8F14-9B1D2D492032}"/>
                </a:ext>
              </a:extLst>
            </p:cNvPr>
            <p:cNvSpPr>
              <a:spLocks/>
            </p:cNvSpPr>
            <p:nvPr/>
          </p:nvSpPr>
          <p:spPr bwMode="auto">
            <a:xfrm>
              <a:off x="2047971"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4" name="Freeform 32">
              <a:extLst>
                <a:ext uri="{FF2B5EF4-FFF2-40B4-BE49-F238E27FC236}">
                  <a16:creationId xmlns:a16="http://schemas.microsoft.com/office/drawing/2014/main" id="{46595F4E-EC0D-4920-B9EF-822431702435}"/>
                </a:ext>
              </a:extLst>
            </p:cNvPr>
            <p:cNvSpPr>
              <a:spLocks/>
            </p:cNvSpPr>
            <p:nvPr/>
          </p:nvSpPr>
          <p:spPr bwMode="auto">
            <a:xfrm>
              <a:off x="2376599"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5" name="Freeform 29">
              <a:extLst>
                <a:ext uri="{FF2B5EF4-FFF2-40B4-BE49-F238E27FC236}">
                  <a16:creationId xmlns:a16="http://schemas.microsoft.com/office/drawing/2014/main" id="{3609A740-7A32-4857-905F-257EDB41689C}"/>
                </a:ext>
              </a:extLst>
            </p:cNvPr>
            <p:cNvSpPr>
              <a:spLocks/>
            </p:cNvSpPr>
            <p:nvPr/>
          </p:nvSpPr>
          <p:spPr bwMode="auto">
            <a:xfrm>
              <a:off x="2924274"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6" name="Freeform 30">
              <a:extLst>
                <a:ext uri="{FF2B5EF4-FFF2-40B4-BE49-F238E27FC236}">
                  <a16:creationId xmlns:a16="http://schemas.microsoft.com/office/drawing/2014/main" id="{A2D4536C-13C0-4568-977F-47B90CA3BB3D}"/>
                </a:ext>
              </a:extLst>
            </p:cNvPr>
            <p:cNvSpPr>
              <a:spLocks/>
            </p:cNvSpPr>
            <p:nvPr/>
          </p:nvSpPr>
          <p:spPr bwMode="auto">
            <a:xfrm>
              <a:off x="3250415"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7" name="Freeform 31">
              <a:extLst>
                <a:ext uri="{FF2B5EF4-FFF2-40B4-BE49-F238E27FC236}">
                  <a16:creationId xmlns:a16="http://schemas.microsoft.com/office/drawing/2014/main" id="{79C472D0-62B1-43DF-95FE-BDAC0C254114}"/>
                </a:ext>
              </a:extLst>
            </p:cNvPr>
            <p:cNvSpPr>
              <a:spLocks/>
            </p:cNvSpPr>
            <p:nvPr/>
          </p:nvSpPr>
          <p:spPr bwMode="auto">
            <a:xfrm>
              <a:off x="2702740"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8" name="Freeform 32">
              <a:extLst>
                <a:ext uri="{FF2B5EF4-FFF2-40B4-BE49-F238E27FC236}">
                  <a16:creationId xmlns:a16="http://schemas.microsoft.com/office/drawing/2014/main" id="{23CBCA76-32B2-4F01-B3DB-D143F21CC7AC}"/>
                </a:ext>
              </a:extLst>
            </p:cNvPr>
            <p:cNvSpPr>
              <a:spLocks/>
            </p:cNvSpPr>
            <p:nvPr/>
          </p:nvSpPr>
          <p:spPr bwMode="auto">
            <a:xfrm>
              <a:off x="3031368"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9" name="Freeform 29">
              <a:extLst>
                <a:ext uri="{FF2B5EF4-FFF2-40B4-BE49-F238E27FC236}">
                  <a16:creationId xmlns:a16="http://schemas.microsoft.com/office/drawing/2014/main" id="{0B372109-EBA7-4A0E-AD5E-0BEBE69B3419}"/>
                </a:ext>
              </a:extLst>
            </p:cNvPr>
            <p:cNvSpPr>
              <a:spLocks/>
            </p:cNvSpPr>
            <p:nvPr/>
          </p:nvSpPr>
          <p:spPr bwMode="auto">
            <a:xfrm>
              <a:off x="3579042"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0" name="Freeform 30">
              <a:extLst>
                <a:ext uri="{FF2B5EF4-FFF2-40B4-BE49-F238E27FC236}">
                  <a16:creationId xmlns:a16="http://schemas.microsoft.com/office/drawing/2014/main" id="{5D04DD70-90F6-4E74-BE74-AEA71B0C1065}"/>
                </a:ext>
              </a:extLst>
            </p:cNvPr>
            <p:cNvSpPr>
              <a:spLocks/>
            </p:cNvSpPr>
            <p:nvPr/>
          </p:nvSpPr>
          <p:spPr bwMode="auto">
            <a:xfrm>
              <a:off x="3905183"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1" name="Freeform 31">
              <a:extLst>
                <a:ext uri="{FF2B5EF4-FFF2-40B4-BE49-F238E27FC236}">
                  <a16:creationId xmlns:a16="http://schemas.microsoft.com/office/drawing/2014/main" id="{D8BE9966-EC0B-45DB-A058-5D1B67C94922}"/>
                </a:ext>
              </a:extLst>
            </p:cNvPr>
            <p:cNvSpPr>
              <a:spLocks/>
            </p:cNvSpPr>
            <p:nvPr/>
          </p:nvSpPr>
          <p:spPr bwMode="auto">
            <a:xfrm>
              <a:off x="3357509"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2" name="Freeform 32">
              <a:extLst>
                <a:ext uri="{FF2B5EF4-FFF2-40B4-BE49-F238E27FC236}">
                  <a16:creationId xmlns:a16="http://schemas.microsoft.com/office/drawing/2014/main" id="{7F4E4CDD-D68D-4602-9EB7-4C64438A5323}"/>
                </a:ext>
              </a:extLst>
            </p:cNvPr>
            <p:cNvSpPr>
              <a:spLocks/>
            </p:cNvSpPr>
            <p:nvPr/>
          </p:nvSpPr>
          <p:spPr bwMode="auto">
            <a:xfrm>
              <a:off x="3686137"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3" name="Freeform 425">
              <a:extLst>
                <a:ext uri="{FF2B5EF4-FFF2-40B4-BE49-F238E27FC236}">
                  <a16:creationId xmlns:a16="http://schemas.microsoft.com/office/drawing/2014/main" id="{26F919EB-B32A-4217-BDCB-E417FEEC33E5}"/>
                </a:ext>
              </a:extLst>
            </p:cNvPr>
            <p:cNvSpPr>
              <a:spLocks/>
            </p:cNvSpPr>
            <p:nvPr/>
          </p:nvSpPr>
          <p:spPr bwMode="auto">
            <a:xfrm>
              <a:off x="4233811"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4" name="Freeform 426">
              <a:extLst>
                <a:ext uri="{FF2B5EF4-FFF2-40B4-BE49-F238E27FC236}">
                  <a16:creationId xmlns:a16="http://schemas.microsoft.com/office/drawing/2014/main" id="{7BCBBF09-063A-42BB-89C3-1D036AADBE2A}"/>
                </a:ext>
              </a:extLst>
            </p:cNvPr>
            <p:cNvSpPr>
              <a:spLocks/>
            </p:cNvSpPr>
            <p:nvPr/>
          </p:nvSpPr>
          <p:spPr bwMode="auto">
            <a:xfrm>
              <a:off x="4559953"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5" name="Freeform 427">
              <a:extLst>
                <a:ext uri="{FF2B5EF4-FFF2-40B4-BE49-F238E27FC236}">
                  <a16:creationId xmlns:a16="http://schemas.microsoft.com/office/drawing/2014/main" id="{D5B21899-49BE-40DD-9994-4342A92F9CAD}"/>
                </a:ext>
              </a:extLst>
            </p:cNvPr>
            <p:cNvSpPr>
              <a:spLocks/>
            </p:cNvSpPr>
            <p:nvPr/>
          </p:nvSpPr>
          <p:spPr bwMode="auto">
            <a:xfrm>
              <a:off x="4012279"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6" name="Freeform 428">
              <a:extLst>
                <a:ext uri="{FF2B5EF4-FFF2-40B4-BE49-F238E27FC236}">
                  <a16:creationId xmlns:a16="http://schemas.microsoft.com/office/drawing/2014/main" id="{C29A755D-D1E5-428E-9DB2-4A3D05952C9A}"/>
                </a:ext>
              </a:extLst>
            </p:cNvPr>
            <p:cNvSpPr>
              <a:spLocks/>
            </p:cNvSpPr>
            <p:nvPr/>
          </p:nvSpPr>
          <p:spPr bwMode="auto">
            <a:xfrm>
              <a:off x="4340906"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7" name="Freeform 29">
              <a:extLst>
                <a:ext uri="{FF2B5EF4-FFF2-40B4-BE49-F238E27FC236}">
                  <a16:creationId xmlns:a16="http://schemas.microsoft.com/office/drawing/2014/main" id="{B68678C1-2426-4B80-877E-B7DB6EDFE6D1}"/>
                </a:ext>
              </a:extLst>
            </p:cNvPr>
            <p:cNvSpPr>
              <a:spLocks/>
            </p:cNvSpPr>
            <p:nvPr/>
          </p:nvSpPr>
          <p:spPr bwMode="auto">
            <a:xfrm>
              <a:off x="4888581"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8" name="Freeform 31">
              <a:extLst>
                <a:ext uri="{FF2B5EF4-FFF2-40B4-BE49-F238E27FC236}">
                  <a16:creationId xmlns:a16="http://schemas.microsoft.com/office/drawing/2014/main" id="{2E9ECE0B-8B8D-42B5-B7EB-3B49B57B4BD0}"/>
                </a:ext>
              </a:extLst>
            </p:cNvPr>
            <p:cNvSpPr>
              <a:spLocks/>
            </p:cNvSpPr>
            <p:nvPr/>
          </p:nvSpPr>
          <p:spPr bwMode="auto">
            <a:xfrm>
              <a:off x="4667048"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10" name="Group 1809">
            <a:extLst>
              <a:ext uri="{FF2B5EF4-FFF2-40B4-BE49-F238E27FC236}">
                <a16:creationId xmlns:a16="http://schemas.microsoft.com/office/drawing/2014/main" id="{6B1C29B7-1E4C-42E9-BFF5-AFA071F0966B}"/>
              </a:ext>
            </a:extLst>
          </p:cNvPr>
          <p:cNvGrpSpPr/>
          <p:nvPr userDrawn="1"/>
        </p:nvGrpSpPr>
        <p:grpSpPr>
          <a:xfrm>
            <a:off x="83664" y="2344110"/>
            <a:ext cx="12009863" cy="176637"/>
            <a:chOff x="83664" y="2252007"/>
            <a:chExt cx="12009863" cy="176637"/>
          </a:xfrm>
        </p:grpSpPr>
        <p:sp>
          <p:nvSpPr>
            <p:cNvPr id="407" name="Freeform 29">
              <a:extLst>
                <a:ext uri="{FF2B5EF4-FFF2-40B4-BE49-F238E27FC236}">
                  <a16:creationId xmlns:a16="http://schemas.microsoft.com/office/drawing/2014/main" id="{30334EE7-DCA7-4D60-B28C-8481DA7BC5D8}"/>
                </a:ext>
              </a:extLst>
            </p:cNvPr>
            <p:cNvSpPr>
              <a:spLocks/>
            </p:cNvSpPr>
            <p:nvPr/>
          </p:nvSpPr>
          <p:spPr bwMode="auto">
            <a:xfrm flipH="1">
              <a:off x="11871994"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8" name="Freeform 30">
              <a:extLst>
                <a:ext uri="{FF2B5EF4-FFF2-40B4-BE49-F238E27FC236}">
                  <a16:creationId xmlns:a16="http://schemas.microsoft.com/office/drawing/2014/main" id="{6A60ACAA-F66E-49DE-8A9C-F4642E7E672B}"/>
                </a:ext>
              </a:extLst>
            </p:cNvPr>
            <p:cNvSpPr>
              <a:spLocks/>
            </p:cNvSpPr>
            <p:nvPr/>
          </p:nvSpPr>
          <p:spPr bwMode="auto">
            <a:xfrm flipH="1">
              <a:off x="1154585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9" name="Freeform 31">
              <a:extLst>
                <a:ext uri="{FF2B5EF4-FFF2-40B4-BE49-F238E27FC236}">
                  <a16:creationId xmlns:a16="http://schemas.microsoft.com/office/drawing/2014/main" id="{12DD950A-B306-416B-92C1-5BF4522454A1}"/>
                </a:ext>
              </a:extLst>
            </p:cNvPr>
            <p:cNvSpPr>
              <a:spLocks/>
            </p:cNvSpPr>
            <p:nvPr/>
          </p:nvSpPr>
          <p:spPr bwMode="auto">
            <a:xfrm flipH="1">
              <a:off x="11979088"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0" name="Freeform 32">
              <a:extLst>
                <a:ext uri="{FF2B5EF4-FFF2-40B4-BE49-F238E27FC236}">
                  <a16:creationId xmlns:a16="http://schemas.microsoft.com/office/drawing/2014/main" id="{3C1D0DDA-F080-4134-A0D1-1694C1CB51D4}"/>
                </a:ext>
              </a:extLst>
            </p:cNvPr>
            <p:cNvSpPr>
              <a:spLocks/>
            </p:cNvSpPr>
            <p:nvPr/>
          </p:nvSpPr>
          <p:spPr bwMode="auto">
            <a:xfrm flipH="1">
              <a:off x="11652948"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1" name="Freeform 29">
              <a:extLst>
                <a:ext uri="{FF2B5EF4-FFF2-40B4-BE49-F238E27FC236}">
                  <a16:creationId xmlns:a16="http://schemas.microsoft.com/office/drawing/2014/main" id="{E65E316F-C983-4FB6-89C7-382A5840C022}"/>
                </a:ext>
              </a:extLst>
            </p:cNvPr>
            <p:cNvSpPr>
              <a:spLocks/>
            </p:cNvSpPr>
            <p:nvPr/>
          </p:nvSpPr>
          <p:spPr bwMode="auto">
            <a:xfrm flipH="1">
              <a:off x="11217224"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2" name="Freeform 30">
              <a:extLst>
                <a:ext uri="{FF2B5EF4-FFF2-40B4-BE49-F238E27FC236}">
                  <a16:creationId xmlns:a16="http://schemas.microsoft.com/office/drawing/2014/main" id="{5260D3E2-7E08-4EA8-90C4-4B246107DCC3}"/>
                </a:ext>
              </a:extLst>
            </p:cNvPr>
            <p:cNvSpPr>
              <a:spLocks/>
            </p:cNvSpPr>
            <p:nvPr/>
          </p:nvSpPr>
          <p:spPr bwMode="auto">
            <a:xfrm flipH="1">
              <a:off x="10891084"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3" name="Freeform 31">
              <a:extLst>
                <a:ext uri="{FF2B5EF4-FFF2-40B4-BE49-F238E27FC236}">
                  <a16:creationId xmlns:a16="http://schemas.microsoft.com/office/drawing/2014/main" id="{59BC0DF5-D0B0-4696-ACB0-41E6139ABF66}"/>
                </a:ext>
              </a:extLst>
            </p:cNvPr>
            <p:cNvSpPr>
              <a:spLocks/>
            </p:cNvSpPr>
            <p:nvPr/>
          </p:nvSpPr>
          <p:spPr bwMode="auto">
            <a:xfrm flipH="1">
              <a:off x="11324319"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4" name="Freeform 32">
              <a:extLst>
                <a:ext uri="{FF2B5EF4-FFF2-40B4-BE49-F238E27FC236}">
                  <a16:creationId xmlns:a16="http://schemas.microsoft.com/office/drawing/2014/main" id="{9A7FD932-2299-4707-A101-DD80FE3C992A}"/>
                </a:ext>
              </a:extLst>
            </p:cNvPr>
            <p:cNvSpPr>
              <a:spLocks/>
            </p:cNvSpPr>
            <p:nvPr/>
          </p:nvSpPr>
          <p:spPr bwMode="auto">
            <a:xfrm flipH="1">
              <a:off x="10998178"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5" name="Freeform 29">
              <a:extLst>
                <a:ext uri="{FF2B5EF4-FFF2-40B4-BE49-F238E27FC236}">
                  <a16:creationId xmlns:a16="http://schemas.microsoft.com/office/drawing/2014/main" id="{FE9F9FA4-42D4-4350-BC60-DA5E52668E4E}"/>
                </a:ext>
              </a:extLst>
            </p:cNvPr>
            <p:cNvSpPr>
              <a:spLocks/>
            </p:cNvSpPr>
            <p:nvPr/>
          </p:nvSpPr>
          <p:spPr bwMode="auto">
            <a:xfrm flipH="1">
              <a:off x="10562456"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6" name="Freeform 30">
              <a:extLst>
                <a:ext uri="{FF2B5EF4-FFF2-40B4-BE49-F238E27FC236}">
                  <a16:creationId xmlns:a16="http://schemas.microsoft.com/office/drawing/2014/main" id="{811FE3E0-620A-430A-8EBE-EBFC93957B07}"/>
                </a:ext>
              </a:extLst>
            </p:cNvPr>
            <p:cNvSpPr>
              <a:spLocks/>
            </p:cNvSpPr>
            <p:nvPr/>
          </p:nvSpPr>
          <p:spPr bwMode="auto">
            <a:xfrm flipH="1">
              <a:off x="1023631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7" name="Freeform 31">
              <a:extLst>
                <a:ext uri="{FF2B5EF4-FFF2-40B4-BE49-F238E27FC236}">
                  <a16:creationId xmlns:a16="http://schemas.microsoft.com/office/drawing/2014/main" id="{C32C85E2-DC7D-4483-842D-244D9C32F760}"/>
                </a:ext>
              </a:extLst>
            </p:cNvPr>
            <p:cNvSpPr>
              <a:spLocks/>
            </p:cNvSpPr>
            <p:nvPr/>
          </p:nvSpPr>
          <p:spPr bwMode="auto">
            <a:xfrm flipH="1">
              <a:off x="10669550"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8" name="Freeform 32">
              <a:extLst>
                <a:ext uri="{FF2B5EF4-FFF2-40B4-BE49-F238E27FC236}">
                  <a16:creationId xmlns:a16="http://schemas.microsoft.com/office/drawing/2014/main" id="{F27C982D-C977-48C0-91D0-7F54E46E7764}"/>
                </a:ext>
              </a:extLst>
            </p:cNvPr>
            <p:cNvSpPr>
              <a:spLocks/>
            </p:cNvSpPr>
            <p:nvPr/>
          </p:nvSpPr>
          <p:spPr bwMode="auto">
            <a:xfrm flipH="1">
              <a:off x="10343410"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9" name="Freeform 29">
              <a:extLst>
                <a:ext uri="{FF2B5EF4-FFF2-40B4-BE49-F238E27FC236}">
                  <a16:creationId xmlns:a16="http://schemas.microsoft.com/office/drawing/2014/main" id="{E5756FA2-BA3C-4241-BB1E-E977E6D6A62C}"/>
                </a:ext>
              </a:extLst>
            </p:cNvPr>
            <p:cNvSpPr>
              <a:spLocks/>
            </p:cNvSpPr>
            <p:nvPr/>
          </p:nvSpPr>
          <p:spPr bwMode="auto">
            <a:xfrm flipH="1">
              <a:off x="9907687"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0" name="Freeform 30">
              <a:extLst>
                <a:ext uri="{FF2B5EF4-FFF2-40B4-BE49-F238E27FC236}">
                  <a16:creationId xmlns:a16="http://schemas.microsoft.com/office/drawing/2014/main" id="{D96DF0F1-FDCD-4CFC-8B01-67CAF1249040}"/>
                </a:ext>
              </a:extLst>
            </p:cNvPr>
            <p:cNvSpPr>
              <a:spLocks/>
            </p:cNvSpPr>
            <p:nvPr/>
          </p:nvSpPr>
          <p:spPr bwMode="auto">
            <a:xfrm flipH="1">
              <a:off x="9581546"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1" name="Freeform 31">
              <a:extLst>
                <a:ext uri="{FF2B5EF4-FFF2-40B4-BE49-F238E27FC236}">
                  <a16:creationId xmlns:a16="http://schemas.microsoft.com/office/drawing/2014/main" id="{E8861389-832B-4D82-951A-67AD1E4112DD}"/>
                </a:ext>
              </a:extLst>
            </p:cNvPr>
            <p:cNvSpPr>
              <a:spLocks/>
            </p:cNvSpPr>
            <p:nvPr/>
          </p:nvSpPr>
          <p:spPr bwMode="auto">
            <a:xfrm flipH="1">
              <a:off x="10014782"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2" name="Freeform 32">
              <a:extLst>
                <a:ext uri="{FF2B5EF4-FFF2-40B4-BE49-F238E27FC236}">
                  <a16:creationId xmlns:a16="http://schemas.microsoft.com/office/drawing/2014/main" id="{3513E007-9819-4501-856E-42C4E17E5708}"/>
                </a:ext>
              </a:extLst>
            </p:cNvPr>
            <p:cNvSpPr>
              <a:spLocks/>
            </p:cNvSpPr>
            <p:nvPr/>
          </p:nvSpPr>
          <p:spPr bwMode="auto">
            <a:xfrm flipH="1">
              <a:off x="9688641"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3" name="Freeform 565">
              <a:extLst>
                <a:ext uri="{FF2B5EF4-FFF2-40B4-BE49-F238E27FC236}">
                  <a16:creationId xmlns:a16="http://schemas.microsoft.com/office/drawing/2014/main" id="{7D37D513-F032-4B60-9DB1-75C9CA301F03}"/>
                </a:ext>
              </a:extLst>
            </p:cNvPr>
            <p:cNvSpPr>
              <a:spLocks/>
            </p:cNvSpPr>
            <p:nvPr/>
          </p:nvSpPr>
          <p:spPr bwMode="auto">
            <a:xfrm flipH="1">
              <a:off x="925291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4" name="Freeform 566">
              <a:extLst>
                <a:ext uri="{FF2B5EF4-FFF2-40B4-BE49-F238E27FC236}">
                  <a16:creationId xmlns:a16="http://schemas.microsoft.com/office/drawing/2014/main" id="{CFD414C9-0F46-40C2-B953-8E3E2A1388A1}"/>
                </a:ext>
              </a:extLst>
            </p:cNvPr>
            <p:cNvSpPr>
              <a:spLocks/>
            </p:cNvSpPr>
            <p:nvPr/>
          </p:nvSpPr>
          <p:spPr bwMode="auto">
            <a:xfrm flipH="1">
              <a:off x="8926777"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5" name="Freeform 567">
              <a:extLst>
                <a:ext uri="{FF2B5EF4-FFF2-40B4-BE49-F238E27FC236}">
                  <a16:creationId xmlns:a16="http://schemas.microsoft.com/office/drawing/2014/main" id="{38D52FCD-C432-4288-BC92-5F6643708E19}"/>
                </a:ext>
              </a:extLst>
            </p:cNvPr>
            <p:cNvSpPr>
              <a:spLocks/>
            </p:cNvSpPr>
            <p:nvPr/>
          </p:nvSpPr>
          <p:spPr bwMode="auto">
            <a:xfrm flipH="1">
              <a:off x="9360012"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6" name="Freeform 568">
              <a:extLst>
                <a:ext uri="{FF2B5EF4-FFF2-40B4-BE49-F238E27FC236}">
                  <a16:creationId xmlns:a16="http://schemas.microsoft.com/office/drawing/2014/main" id="{79759CE5-9DDE-4350-A9B6-D1C1D81CFE6B}"/>
                </a:ext>
              </a:extLst>
            </p:cNvPr>
            <p:cNvSpPr>
              <a:spLocks/>
            </p:cNvSpPr>
            <p:nvPr/>
          </p:nvSpPr>
          <p:spPr bwMode="auto">
            <a:xfrm flipH="1">
              <a:off x="9033872"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7" name="Freeform 29">
              <a:extLst>
                <a:ext uri="{FF2B5EF4-FFF2-40B4-BE49-F238E27FC236}">
                  <a16:creationId xmlns:a16="http://schemas.microsoft.com/office/drawing/2014/main" id="{C400C638-EF37-4263-8DBD-7A93CE5FBB77}"/>
                </a:ext>
              </a:extLst>
            </p:cNvPr>
            <p:cNvSpPr>
              <a:spLocks/>
            </p:cNvSpPr>
            <p:nvPr/>
          </p:nvSpPr>
          <p:spPr bwMode="auto">
            <a:xfrm flipH="1">
              <a:off x="859814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8" name="Freeform 31">
              <a:extLst>
                <a:ext uri="{FF2B5EF4-FFF2-40B4-BE49-F238E27FC236}">
                  <a16:creationId xmlns:a16="http://schemas.microsoft.com/office/drawing/2014/main" id="{D609565C-29D3-4ACB-832E-A7773BC5238C}"/>
                </a:ext>
              </a:extLst>
            </p:cNvPr>
            <p:cNvSpPr>
              <a:spLocks/>
            </p:cNvSpPr>
            <p:nvPr/>
          </p:nvSpPr>
          <p:spPr bwMode="auto">
            <a:xfrm flipH="1">
              <a:off x="8705243"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9" name="Freeform 29">
              <a:extLst>
                <a:ext uri="{FF2B5EF4-FFF2-40B4-BE49-F238E27FC236}">
                  <a16:creationId xmlns:a16="http://schemas.microsoft.com/office/drawing/2014/main" id="{69DFA549-08C0-4D50-B468-0C165355FE87}"/>
                </a:ext>
              </a:extLst>
            </p:cNvPr>
            <p:cNvSpPr>
              <a:spLocks/>
            </p:cNvSpPr>
            <p:nvPr/>
          </p:nvSpPr>
          <p:spPr bwMode="auto">
            <a:xfrm flipH="1">
              <a:off x="826952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0" name="Freeform 30">
              <a:extLst>
                <a:ext uri="{FF2B5EF4-FFF2-40B4-BE49-F238E27FC236}">
                  <a16:creationId xmlns:a16="http://schemas.microsoft.com/office/drawing/2014/main" id="{40C600C1-0579-4448-A24F-80681719E90B}"/>
                </a:ext>
              </a:extLst>
            </p:cNvPr>
            <p:cNvSpPr>
              <a:spLocks/>
            </p:cNvSpPr>
            <p:nvPr/>
          </p:nvSpPr>
          <p:spPr bwMode="auto">
            <a:xfrm flipH="1">
              <a:off x="7943379"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1" name="Freeform 31">
              <a:extLst>
                <a:ext uri="{FF2B5EF4-FFF2-40B4-BE49-F238E27FC236}">
                  <a16:creationId xmlns:a16="http://schemas.microsoft.com/office/drawing/2014/main" id="{C73ABC56-87CF-4709-9458-BBA629B1124A}"/>
                </a:ext>
              </a:extLst>
            </p:cNvPr>
            <p:cNvSpPr>
              <a:spLocks/>
            </p:cNvSpPr>
            <p:nvPr/>
          </p:nvSpPr>
          <p:spPr bwMode="auto">
            <a:xfrm flipH="1">
              <a:off x="8376614"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2" name="Freeform 32">
              <a:extLst>
                <a:ext uri="{FF2B5EF4-FFF2-40B4-BE49-F238E27FC236}">
                  <a16:creationId xmlns:a16="http://schemas.microsoft.com/office/drawing/2014/main" id="{4B63C02D-BE29-4577-8C2B-1E1C6C4D72A7}"/>
                </a:ext>
              </a:extLst>
            </p:cNvPr>
            <p:cNvSpPr>
              <a:spLocks/>
            </p:cNvSpPr>
            <p:nvPr/>
          </p:nvSpPr>
          <p:spPr bwMode="auto">
            <a:xfrm flipH="1">
              <a:off x="8050474"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3" name="Freeform 29">
              <a:extLst>
                <a:ext uri="{FF2B5EF4-FFF2-40B4-BE49-F238E27FC236}">
                  <a16:creationId xmlns:a16="http://schemas.microsoft.com/office/drawing/2014/main" id="{75D2C754-7240-45B0-9373-48800CB5B09A}"/>
                </a:ext>
              </a:extLst>
            </p:cNvPr>
            <p:cNvSpPr>
              <a:spLocks/>
            </p:cNvSpPr>
            <p:nvPr/>
          </p:nvSpPr>
          <p:spPr bwMode="auto">
            <a:xfrm flipH="1">
              <a:off x="7614751"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4" name="Freeform 30">
              <a:extLst>
                <a:ext uri="{FF2B5EF4-FFF2-40B4-BE49-F238E27FC236}">
                  <a16:creationId xmlns:a16="http://schemas.microsoft.com/office/drawing/2014/main" id="{EBB3EEC1-6A5E-40A7-9238-B7643D781DFE}"/>
                </a:ext>
              </a:extLst>
            </p:cNvPr>
            <p:cNvSpPr>
              <a:spLocks/>
            </p:cNvSpPr>
            <p:nvPr/>
          </p:nvSpPr>
          <p:spPr bwMode="auto">
            <a:xfrm flipH="1">
              <a:off x="728861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5" name="Freeform 31">
              <a:extLst>
                <a:ext uri="{FF2B5EF4-FFF2-40B4-BE49-F238E27FC236}">
                  <a16:creationId xmlns:a16="http://schemas.microsoft.com/office/drawing/2014/main" id="{CB19B347-1146-4EC7-94DC-540DF73F1B57}"/>
                </a:ext>
              </a:extLst>
            </p:cNvPr>
            <p:cNvSpPr>
              <a:spLocks/>
            </p:cNvSpPr>
            <p:nvPr/>
          </p:nvSpPr>
          <p:spPr bwMode="auto">
            <a:xfrm flipH="1">
              <a:off x="7721846"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6" name="Freeform 32">
              <a:extLst>
                <a:ext uri="{FF2B5EF4-FFF2-40B4-BE49-F238E27FC236}">
                  <a16:creationId xmlns:a16="http://schemas.microsoft.com/office/drawing/2014/main" id="{AB132B5E-B5E6-4128-A9BF-BE52102616DA}"/>
                </a:ext>
              </a:extLst>
            </p:cNvPr>
            <p:cNvSpPr>
              <a:spLocks/>
            </p:cNvSpPr>
            <p:nvPr/>
          </p:nvSpPr>
          <p:spPr bwMode="auto">
            <a:xfrm flipH="1">
              <a:off x="7395705"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7" name="Freeform 29">
              <a:extLst>
                <a:ext uri="{FF2B5EF4-FFF2-40B4-BE49-F238E27FC236}">
                  <a16:creationId xmlns:a16="http://schemas.microsoft.com/office/drawing/2014/main" id="{9C6A4B57-10C1-48E5-B3C8-811592576820}"/>
                </a:ext>
              </a:extLst>
            </p:cNvPr>
            <p:cNvSpPr>
              <a:spLocks/>
            </p:cNvSpPr>
            <p:nvPr/>
          </p:nvSpPr>
          <p:spPr bwMode="auto">
            <a:xfrm flipH="1">
              <a:off x="6959982"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8" name="Freeform 30">
              <a:extLst>
                <a:ext uri="{FF2B5EF4-FFF2-40B4-BE49-F238E27FC236}">
                  <a16:creationId xmlns:a16="http://schemas.microsoft.com/office/drawing/2014/main" id="{90245AB8-D8C8-4C8F-8D9D-8450BBC52979}"/>
                </a:ext>
              </a:extLst>
            </p:cNvPr>
            <p:cNvSpPr>
              <a:spLocks/>
            </p:cNvSpPr>
            <p:nvPr/>
          </p:nvSpPr>
          <p:spPr bwMode="auto">
            <a:xfrm flipH="1">
              <a:off x="6633842"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9" name="Freeform 31">
              <a:extLst>
                <a:ext uri="{FF2B5EF4-FFF2-40B4-BE49-F238E27FC236}">
                  <a16:creationId xmlns:a16="http://schemas.microsoft.com/office/drawing/2014/main" id="{1F778E81-D780-4588-82A4-116A76B28577}"/>
                </a:ext>
              </a:extLst>
            </p:cNvPr>
            <p:cNvSpPr>
              <a:spLocks/>
            </p:cNvSpPr>
            <p:nvPr/>
          </p:nvSpPr>
          <p:spPr bwMode="auto">
            <a:xfrm flipH="1">
              <a:off x="7067077"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0" name="Freeform 32">
              <a:extLst>
                <a:ext uri="{FF2B5EF4-FFF2-40B4-BE49-F238E27FC236}">
                  <a16:creationId xmlns:a16="http://schemas.microsoft.com/office/drawing/2014/main" id="{DF3ADE49-1E81-470A-9CE0-DD30FFCF6F6F}"/>
                </a:ext>
              </a:extLst>
            </p:cNvPr>
            <p:cNvSpPr>
              <a:spLocks/>
            </p:cNvSpPr>
            <p:nvPr/>
          </p:nvSpPr>
          <p:spPr bwMode="auto">
            <a:xfrm flipH="1">
              <a:off x="6740936"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1" name="Freeform 29">
              <a:extLst>
                <a:ext uri="{FF2B5EF4-FFF2-40B4-BE49-F238E27FC236}">
                  <a16:creationId xmlns:a16="http://schemas.microsoft.com/office/drawing/2014/main" id="{F6F9D2CC-0104-403D-9ABE-8FAC4C01FED8}"/>
                </a:ext>
              </a:extLst>
            </p:cNvPr>
            <p:cNvSpPr>
              <a:spLocks/>
            </p:cNvSpPr>
            <p:nvPr/>
          </p:nvSpPr>
          <p:spPr bwMode="auto">
            <a:xfrm flipH="1">
              <a:off x="630521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2" name="Freeform 30">
              <a:extLst>
                <a:ext uri="{FF2B5EF4-FFF2-40B4-BE49-F238E27FC236}">
                  <a16:creationId xmlns:a16="http://schemas.microsoft.com/office/drawing/2014/main" id="{979D1D8B-D906-480E-A68A-2F36085C53FD}"/>
                </a:ext>
              </a:extLst>
            </p:cNvPr>
            <p:cNvSpPr>
              <a:spLocks/>
            </p:cNvSpPr>
            <p:nvPr/>
          </p:nvSpPr>
          <p:spPr bwMode="auto">
            <a:xfrm flipH="1">
              <a:off x="5979072"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3" name="Freeform 31">
              <a:extLst>
                <a:ext uri="{FF2B5EF4-FFF2-40B4-BE49-F238E27FC236}">
                  <a16:creationId xmlns:a16="http://schemas.microsoft.com/office/drawing/2014/main" id="{C33B33A1-D0AF-4F66-9071-F0964ECB5237}"/>
                </a:ext>
              </a:extLst>
            </p:cNvPr>
            <p:cNvSpPr>
              <a:spLocks/>
            </p:cNvSpPr>
            <p:nvPr/>
          </p:nvSpPr>
          <p:spPr bwMode="auto">
            <a:xfrm flipH="1">
              <a:off x="6412308"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4" name="Freeform 32">
              <a:extLst>
                <a:ext uri="{FF2B5EF4-FFF2-40B4-BE49-F238E27FC236}">
                  <a16:creationId xmlns:a16="http://schemas.microsoft.com/office/drawing/2014/main" id="{F5955873-F5FA-4EBC-8E60-75B926B621D1}"/>
                </a:ext>
              </a:extLst>
            </p:cNvPr>
            <p:cNvSpPr>
              <a:spLocks/>
            </p:cNvSpPr>
            <p:nvPr/>
          </p:nvSpPr>
          <p:spPr bwMode="auto">
            <a:xfrm flipH="1">
              <a:off x="6086167"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5" name="Freeform 587">
              <a:extLst>
                <a:ext uri="{FF2B5EF4-FFF2-40B4-BE49-F238E27FC236}">
                  <a16:creationId xmlns:a16="http://schemas.microsoft.com/office/drawing/2014/main" id="{C4F39140-419D-4139-A000-7BCC360E69BF}"/>
                </a:ext>
              </a:extLst>
            </p:cNvPr>
            <p:cNvSpPr>
              <a:spLocks/>
            </p:cNvSpPr>
            <p:nvPr/>
          </p:nvSpPr>
          <p:spPr bwMode="auto">
            <a:xfrm flipH="1">
              <a:off x="565044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6" name="Freeform 588">
              <a:extLst>
                <a:ext uri="{FF2B5EF4-FFF2-40B4-BE49-F238E27FC236}">
                  <a16:creationId xmlns:a16="http://schemas.microsoft.com/office/drawing/2014/main" id="{15CBCD50-9FBC-4B05-BE35-A026686F16AB}"/>
                </a:ext>
              </a:extLst>
            </p:cNvPr>
            <p:cNvSpPr>
              <a:spLocks/>
            </p:cNvSpPr>
            <p:nvPr/>
          </p:nvSpPr>
          <p:spPr bwMode="auto">
            <a:xfrm flipH="1">
              <a:off x="532430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7" name="Freeform 589">
              <a:extLst>
                <a:ext uri="{FF2B5EF4-FFF2-40B4-BE49-F238E27FC236}">
                  <a16:creationId xmlns:a16="http://schemas.microsoft.com/office/drawing/2014/main" id="{B6AEF22C-40E9-434E-9AD0-5AEC85543C57}"/>
                </a:ext>
              </a:extLst>
            </p:cNvPr>
            <p:cNvSpPr>
              <a:spLocks/>
            </p:cNvSpPr>
            <p:nvPr/>
          </p:nvSpPr>
          <p:spPr bwMode="auto">
            <a:xfrm flipH="1">
              <a:off x="5757539"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8" name="Freeform 590">
              <a:extLst>
                <a:ext uri="{FF2B5EF4-FFF2-40B4-BE49-F238E27FC236}">
                  <a16:creationId xmlns:a16="http://schemas.microsoft.com/office/drawing/2014/main" id="{0F205094-1E27-460C-BB2C-F9DBD6884300}"/>
                </a:ext>
              </a:extLst>
            </p:cNvPr>
            <p:cNvSpPr>
              <a:spLocks/>
            </p:cNvSpPr>
            <p:nvPr/>
          </p:nvSpPr>
          <p:spPr bwMode="auto">
            <a:xfrm flipH="1">
              <a:off x="5431399"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9" name="Freeform 29">
              <a:extLst>
                <a:ext uri="{FF2B5EF4-FFF2-40B4-BE49-F238E27FC236}">
                  <a16:creationId xmlns:a16="http://schemas.microsoft.com/office/drawing/2014/main" id="{97D0200D-3F06-45C8-AFC2-42F18A240EC4}"/>
                </a:ext>
              </a:extLst>
            </p:cNvPr>
            <p:cNvSpPr>
              <a:spLocks/>
            </p:cNvSpPr>
            <p:nvPr/>
          </p:nvSpPr>
          <p:spPr bwMode="auto">
            <a:xfrm flipH="1">
              <a:off x="499567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50" name="Freeform 31">
              <a:extLst>
                <a:ext uri="{FF2B5EF4-FFF2-40B4-BE49-F238E27FC236}">
                  <a16:creationId xmlns:a16="http://schemas.microsoft.com/office/drawing/2014/main" id="{DB4992C4-AB4F-4EE6-A461-6FDCB6A0DB03}"/>
                </a:ext>
              </a:extLst>
            </p:cNvPr>
            <p:cNvSpPr>
              <a:spLocks/>
            </p:cNvSpPr>
            <p:nvPr/>
          </p:nvSpPr>
          <p:spPr bwMode="auto">
            <a:xfrm flipH="1">
              <a:off x="5102769"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9" name="Freeform 29">
              <a:extLst>
                <a:ext uri="{FF2B5EF4-FFF2-40B4-BE49-F238E27FC236}">
                  <a16:creationId xmlns:a16="http://schemas.microsoft.com/office/drawing/2014/main" id="{94ECFFDB-6147-4CAF-B17A-A86057CDED5D}"/>
                </a:ext>
              </a:extLst>
            </p:cNvPr>
            <p:cNvSpPr>
              <a:spLocks/>
            </p:cNvSpPr>
            <p:nvPr/>
          </p:nvSpPr>
          <p:spPr bwMode="auto">
            <a:xfrm flipH="1">
              <a:off x="466704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0" name="Freeform 30">
              <a:extLst>
                <a:ext uri="{FF2B5EF4-FFF2-40B4-BE49-F238E27FC236}">
                  <a16:creationId xmlns:a16="http://schemas.microsoft.com/office/drawing/2014/main" id="{C9EA763E-17FA-4882-B97C-B030430622AF}"/>
                </a:ext>
              </a:extLst>
            </p:cNvPr>
            <p:cNvSpPr>
              <a:spLocks/>
            </p:cNvSpPr>
            <p:nvPr/>
          </p:nvSpPr>
          <p:spPr bwMode="auto">
            <a:xfrm flipH="1">
              <a:off x="4340907"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1" name="Freeform 31">
              <a:extLst>
                <a:ext uri="{FF2B5EF4-FFF2-40B4-BE49-F238E27FC236}">
                  <a16:creationId xmlns:a16="http://schemas.microsoft.com/office/drawing/2014/main" id="{058B2F3F-4B1E-4A7B-87C7-18F9FB1FE538}"/>
                </a:ext>
              </a:extLst>
            </p:cNvPr>
            <p:cNvSpPr>
              <a:spLocks/>
            </p:cNvSpPr>
            <p:nvPr/>
          </p:nvSpPr>
          <p:spPr bwMode="auto">
            <a:xfrm flipH="1">
              <a:off x="4774142"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2" name="Freeform 32">
              <a:extLst>
                <a:ext uri="{FF2B5EF4-FFF2-40B4-BE49-F238E27FC236}">
                  <a16:creationId xmlns:a16="http://schemas.microsoft.com/office/drawing/2014/main" id="{8691A76A-85E2-4A5F-BC18-3E4285958F6A}"/>
                </a:ext>
              </a:extLst>
            </p:cNvPr>
            <p:cNvSpPr>
              <a:spLocks/>
            </p:cNvSpPr>
            <p:nvPr/>
          </p:nvSpPr>
          <p:spPr bwMode="auto">
            <a:xfrm flipH="1">
              <a:off x="4448001"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3" name="Freeform 29">
              <a:extLst>
                <a:ext uri="{FF2B5EF4-FFF2-40B4-BE49-F238E27FC236}">
                  <a16:creationId xmlns:a16="http://schemas.microsoft.com/office/drawing/2014/main" id="{CB523568-76FF-4073-99A2-D78D676CA835}"/>
                </a:ext>
              </a:extLst>
            </p:cNvPr>
            <p:cNvSpPr>
              <a:spLocks/>
            </p:cNvSpPr>
            <p:nvPr/>
          </p:nvSpPr>
          <p:spPr bwMode="auto">
            <a:xfrm flipH="1">
              <a:off x="401227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4" name="Freeform 30">
              <a:extLst>
                <a:ext uri="{FF2B5EF4-FFF2-40B4-BE49-F238E27FC236}">
                  <a16:creationId xmlns:a16="http://schemas.microsoft.com/office/drawing/2014/main" id="{A8F99454-55AE-431A-A3C5-C47DA7483ADD}"/>
                </a:ext>
              </a:extLst>
            </p:cNvPr>
            <p:cNvSpPr>
              <a:spLocks/>
            </p:cNvSpPr>
            <p:nvPr/>
          </p:nvSpPr>
          <p:spPr bwMode="auto">
            <a:xfrm flipH="1">
              <a:off x="368613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5" name="Freeform 31">
              <a:extLst>
                <a:ext uri="{FF2B5EF4-FFF2-40B4-BE49-F238E27FC236}">
                  <a16:creationId xmlns:a16="http://schemas.microsoft.com/office/drawing/2014/main" id="{8F0FDA01-8DAA-4CD0-80A6-E8D3A81432DE}"/>
                </a:ext>
              </a:extLst>
            </p:cNvPr>
            <p:cNvSpPr>
              <a:spLocks/>
            </p:cNvSpPr>
            <p:nvPr/>
          </p:nvSpPr>
          <p:spPr bwMode="auto">
            <a:xfrm flipH="1">
              <a:off x="4119373"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6" name="Freeform 32">
              <a:extLst>
                <a:ext uri="{FF2B5EF4-FFF2-40B4-BE49-F238E27FC236}">
                  <a16:creationId xmlns:a16="http://schemas.microsoft.com/office/drawing/2014/main" id="{9CEF7F35-A1B1-43F3-8A04-5E72C03686A7}"/>
                </a:ext>
              </a:extLst>
            </p:cNvPr>
            <p:cNvSpPr>
              <a:spLocks/>
            </p:cNvSpPr>
            <p:nvPr/>
          </p:nvSpPr>
          <p:spPr bwMode="auto">
            <a:xfrm flipH="1">
              <a:off x="3793231"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7" name="Freeform 29">
              <a:extLst>
                <a:ext uri="{FF2B5EF4-FFF2-40B4-BE49-F238E27FC236}">
                  <a16:creationId xmlns:a16="http://schemas.microsoft.com/office/drawing/2014/main" id="{D13E7C3E-E4C8-429D-922F-192978A009CF}"/>
                </a:ext>
              </a:extLst>
            </p:cNvPr>
            <p:cNvSpPr>
              <a:spLocks/>
            </p:cNvSpPr>
            <p:nvPr/>
          </p:nvSpPr>
          <p:spPr bwMode="auto">
            <a:xfrm flipH="1">
              <a:off x="335751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8" name="Freeform 30">
              <a:extLst>
                <a:ext uri="{FF2B5EF4-FFF2-40B4-BE49-F238E27FC236}">
                  <a16:creationId xmlns:a16="http://schemas.microsoft.com/office/drawing/2014/main" id="{E0E374F6-FF36-4B21-84DB-AFE073667AD7}"/>
                </a:ext>
              </a:extLst>
            </p:cNvPr>
            <p:cNvSpPr>
              <a:spLocks/>
            </p:cNvSpPr>
            <p:nvPr/>
          </p:nvSpPr>
          <p:spPr bwMode="auto">
            <a:xfrm flipH="1">
              <a:off x="3031369"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9" name="Freeform 31">
              <a:extLst>
                <a:ext uri="{FF2B5EF4-FFF2-40B4-BE49-F238E27FC236}">
                  <a16:creationId xmlns:a16="http://schemas.microsoft.com/office/drawing/2014/main" id="{8C22C2CF-C025-4B53-8DD9-CD692B1302C1}"/>
                </a:ext>
              </a:extLst>
            </p:cNvPr>
            <p:cNvSpPr>
              <a:spLocks/>
            </p:cNvSpPr>
            <p:nvPr/>
          </p:nvSpPr>
          <p:spPr bwMode="auto">
            <a:xfrm flipH="1">
              <a:off x="3464604"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0" name="Freeform 32">
              <a:extLst>
                <a:ext uri="{FF2B5EF4-FFF2-40B4-BE49-F238E27FC236}">
                  <a16:creationId xmlns:a16="http://schemas.microsoft.com/office/drawing/2014/main" id="{1D453FBC-0C7C-4A0B-91D6-4D374DDEB47E}"/>
                </a:ext>
              </a:extLst>
            </p:cNvPr>
            <p:cNvSpPr>
              <a:spLocks/>
            </p:cNvSpPr>
            <p:nvPr/>
          </p:nvSpPr>
          <p:spPr bwMode="auto">
            <a:xfrm flipH="1">
              <a:off x="3138464"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1" name="Freeform 29">
              <a:extLst>
                <a:ext uri="{FF2B5EF4-FFF2-40B4-BE49-F238E27FC236}">
                  <a16:creationId xmlns:a16="http://schemas.microsoft.com/office/drawing/2014/main" id="{8F950A3A-5B59-48B9-8724-5E2485738B18}"/>
                </a:ext>
              </a:extLst>
            </p:cNvPr>
            <p:cNvSpPr>
              <a:spLocks/>
            </p:cNvSpPr>
            <p:nvPr/>
          </p:nvSpPr>
          <p:spPr bwMode="auto">
            <a:xfrm flipH="1">
              <a:off x="270274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2" name="Freeform 30">
              <a:extLst>
                <a:ext uri="{FF2B5EF4-FFF2-40B4-BE49-F238E27FC236}">
                  <a16:creationId xmlns:a16="http://schemas.microsoft.com/office/drawing/2014/main" id="{06287C92-C071-4E52-8008-C5A16C0A6C11}"/>
                </a:ext>
              </a:extLst>
            </p:cNvPr>
            <p:cNvSpPr>
              <a:spLocks/>
            </p:cNvSpPr>
            <p:nvPr/>
          </p:nvSpPr>
          <p:spPr bwMode="auto">
            <a:xfrm flipH="1">
              <a:off x="2376599"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3" name="Freeform 31">
              <a:extLst>
                <a:ext uri="{FF2B5EF4-FFF2-40B4-BE49-F238E27FC236}">
                  <a16:creationId xmlns:a16="http://schemas.microsoft.com/office/drawing/2014/main" id="{F259D4AF-67CD-40FD-BFDD-834B59513786}"/>
                </a:ext>
              </a:extLst>
            </p:cNvPr>
            <p:cNvSpPr>
              <a:spLocks/>
            </p:cNvSpPr>
            <p:nvPr/>
          </p:nvSpPr>
          <p:spPr bwMode="auto">
            <a:xfrm flipH="1">
              <a:off x="2809836"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4" name="Freeform 32">
              <a:extLst>
                <a:ext uri="{FF2B5EF4-FFF2-40B4-BE49-F238E27FC236}">
                  <a16:creationId xmlns:a16="http://schemas.microsoft.com/office/drawing/2014/main" id="{A1242AF8-F250-4088-A15B-8F269BB4D5BF}"/>
                </a:ext>
              </a:extLst>
            </p:cNvPr>
            <p:cNvSpPr>
              <a:spLocks/>
            </p:cNvSpPr>
            <p:nvPr/>
          </p:nvSpPr>
          <p:spPr bwMode="auto">
            <a:xfrm flipH="1">
              <a:off x="2483694"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5" name="Freeform 447">
              <a:extLst>
                <a:ext uri="{FF2B5EF4-FFF2-40B4-BE49-F238E27FC236}">
                  <a16:creationId xmlns:a16="http://schemas.microsoft.com/office/drawing/2014/main" id="{EF327593-8E3D-4561-BFBC-581F498E34C9}"/>
                </a:ext>
              </a:extLst>
            </p:cNvPr>
            <p:cNvSpPr>
              <a:spLocks/>
            </p:cNvSpPr>
            <p:nvPr/>
          </p:nvSpPr>
          <p:spPr bwMode="auto">
            <a:xfrm flipH="1">
              <a:off x="2047972"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6" name="Freeform 448">
              <a:extLst>
                <a:ext uri="{FF2B5EF4-FFF2-40B4-BE49-F238E27FC236}">
                  <a16:creationId xmlns:a16="http://schemas.microsoft.com/office/drawing/2014/main" id="{69190830-FE3A-48D0-9715-89622CBD0C49}"/>
                </a:ext>
              </a:extLst>
            </p:cNvPr>
            <p:cNvSpPr>
              <a:spLocks/>
            </p:cNvSpPr>
            <p:nvPr/>
          </p:nvSpPr>
          <p:spPr bwMode="auto">
            <a:xfrm flipH="1">
              <a:off x="172183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7" name="Freeform 449">
              <a:extLst>
                <a:ext uri="{FF2B5EF4-FFF2-40B4-BE49-F238E27FC236}">
                  <a16:creationId xmlns:a16="http://schemas.microsoft.com/office/drawing/2014/main" id="{1BEF2E53-1E1E-48BB-8744-C68CCA2EA8F5}"/>
                </a:ext>
              </a:extLst>
            </p:cNvPr>
            <p:cNvSpPr>
              <a:spLocks/>
            </p:cNvSpPr>
            <p:nvPr/>
          </p:nvSpPr>
          <p:spPr bwMode="auto">
            <a:xfrm flipH="1">
              <a:off x="2155066"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8" name="Freeform 450">
              <a:extLst>
                <a:ext uri="{FF2B5EF4-FFF2-40B4-BE49-F238E27FC236}">
                  <a16:creationId xmlns:a16="http://schemas.microsoft.com/office/drawing/2014/main" id="{9B292CAB-0FE5-4528-BCCC-C15FCFD3D985}"/>
                </a:ext>
              </a:extLst>
            </p:cNvPr>
            <p:cNvSpPr>
              <a:spLocks/>
            </p:cNvSpPr>
            <p:nvPr/>
          </p:nvSpPr>
          <p:spPr bwMode="auto">
            <a:xfrm flipH="1">
              <a:off x="1828926"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9" name="Freeform 29">
              <a:extLst>
                <a:ext uri="{FF2B5EF4-FFF2-40B4-BE49-F238E27FC236}">
                  <a16:creationId xmlns:a16="http://schemas.microsoft.com/office/drawing/2014/main" id="{3484EF0C-EC7E-4422-BF44-3C8EFA75DA3D}"/>
                </a:ext>
              </a:extLst>
            </p:cNvPr>
            <p:cNvSpPr>
              <a:spLocks/>
            </p:cNvSpPr>
            <p:nvPr/>
          </p:nvSpPr>
          <p:spPr bwMode="auto">
            <a:xfrm flipH="1">
              <a:off x="139320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0" name="Freeform 31">
              <a:extLst>
                <a:ext uri="{FF2B5EF4-FFF2-40B4-BE49-F238E27FC236}">
                  <a16:creationId xmlns:a16="http://schemas.microsoft.com/office/drawing/2014/main" id="{6CA7C5FB-4991-4DAD-BB72-A31DD8F8B413}"/>
                </a:ext>
              </a:extLst>
            </p:cNvPr>
            <p:cNvSpPr>
              <a:spLocks/>
            </p:cNvSpPr>
            <p:nvPr/>
          </p:nvSpPr>
          <p:spPr bwMode="auto">
            <a:xfrm flipH="1">
              <a:off x="1500297"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1" name="Freeform 29">
              <a:extLst>
                <a:ext uri="{FF2B5EF4-FFF2-40B4-BE49-F238E27FC236}">
                  <a16:creationId xmlns:a16="http://schemas.microsoft.com/office/drawing/2014/main" id="{71EAC17D-AC60-48CB-B898-538DC14BB442}"/>
                </a:ext>
              </a:extLst>
            </p:cNvPr>
            <p:cNvSpPr>
              <a:spLocks/>
            </p:cNvSpPr>
            <p:nvPr/>
          </p:nvSpPr>
          <p:spPr bwMode="auto">
            <a:xfrm flipH="1">
              <a:off x="106457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2" name="Freeform 30">
              <a:extLst>
                <a:ext uri="{FF2B5EF4-FFF2-40B4-BE49-F238E27FC236}">
                  <a16:creationId xmlns:a16="http://schemas.microsoft.com/office/drawing/2014/main" id="{51E05D79-CFDA-4A7B-BD87-3B4ACEBEB9CA}"/>
                </a:ext>
              </a:extLst>
            </p:cNvPr>
            <p:cNvSpPr>
              <a:spLocks/>
            </p:cNvSpPr>
            <p:nvPr/>
          </p:nvSpPr>
          <p:spPr bwMode="auto">
            <a:xfrm flipH="1">
              <a:off x="73843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3" name="Freeform 31">
              <a:extLst>
                <a:ext uri="{FF2B5EF4-FFF2-40B4-BE49-F238E27FC236}">
                  <a16:creationId xmlns:a16="http://schemas.microsoft.com/office/drawing/2014/main" id="{776AEBED-0BC1-433E-8F7E-A73839428630}"/>
                </a:ext>
              </a:extLst>
            </p:cNvPr>
            <p:cNvSpPr>
              <a:spLocks/>
            </p:cNvSpPr>
            <p:nvPr/>
          </p:nvSpPr>
          <p:spPr bwMode="auto">
            <a:xfrm flipH="1">
              <a:off x="1171668"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4" name="Freeform 32">
              <a:extLst>
                <a:ext uri="{FF2B5EF4-FFF2-40B4-BE49-F238E27FC236}">
                  <a16:creationId xmlns:a16="http://schemas.microsoft.com/office/drawing/2014/main" id="{6848562B-16FD-47CF-A3A0-438E48D637FB}"/>
                </a:ext>
              </a:extLst>
            </p:cNvPr>
            <p:cNvSpPr>
              <a:spLocks/>
            </p:cNvSpPr>
            <p:nvPr/>
          </p:nvSpPr>
          <p:spPr bwMode="auto">
            <a:xfrm flipH="1">
              <a:off x="845528"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5" name="Freeform 29">
              <a:extLst>
                <a:ext uri="{FF2B5EF4-FFF2-40B4-BE49-F238E27FC236}">
                  <a16:creationId xmlns:a16="http://schemas.microsoft.com/office/drawing/2014/main" id="{AF2205AF-95CE-422F-8277-283A57842227}"/>
                </a:ext>
              </a:extLst>
            </p:cNvPr>
            <p:cNvSpPr>
              <a:spLocks/>
            </p:cNvSpPr>
            <p:nvPr/>
          </p:nvSpPr>
          <p:spPr bwMode="auto">
            <a:xfrm flipH="1">
              <a:off x="40980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6" name="Freeform 30">
              <a:extLst>
                <a:ext uri="{FF2B5EF4-FFF2-40B4-BE49-F238E27FC236}">
                  <a16:creationId xmlns:a16="http://schemas.microsoft.com/office/drawing/2014/main" id="{737A3A5E-14AF-4D90-A13F-15C858F95246}"/>
                </a:ext>
              </a:extLst>
            </p:cNvPr>
            <p:cNvSpPr>
              <a:spLocks/>
            </p:cNvSpPr>
            <p:nvPr/>
          </p:nvSpPr>
          <p:spPr bwMode="auto">
            <a:xfrm flipH="1">
              <a:off x="83664"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7" name="Freeform 31">
              <a:extLst>
                <a:ext uri="{FF2B5EF4-FFF2-40B4-BE49-F238E27FC236}">
                  <a16:creationId xmlns:a16="http://schemas.microsoft.com/office/drawing/2014/main" id="{D4789729-3BCE-4B1D-ACB7-C6E0F0F43838}"/>
                </a:ext>
              </a:extLst>
            </p:cNvPr>
            <p:cNvSpPr>
              <a:spLocks/>
            </p:cNvSpPr>
            <p:nvPr/>
          </p:nvSpPr>
          <p:spPr bwMode="auto">
            <a:xfrm flipH="1">
              <a:off x="516899"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8" name="Freeform 32">
              <a:extLst>
                <a:ext uri="{FF2B5EF4-FFF2-40B4-BE49-F238E27FC236}">
                  <a16:creationId xmlns:a16="http://schemas.microsoft.com/office/drawing/2014/main" id="{BDC3E4DE-455B-44F9-8756-E2D3F04A6D93}"/>
                </a:ext>
              </a:extLst>
            </p:cNvPr>
            <p:cNvSpPr>
              <a:spLocks/>
            </p:cNvSpPr>
            <p:nvPr/>
          </p:nvSpPr>
          <p:spPr bwMode="auto">
            <a:xfrm flipH="1">
              <a:off x="190758"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798" name="Group 1797">
            <a:extLst>
              <a:ext uri="{FF2B5EF4-FFF2-40B4-BE49-F238E27FC236}">
                <a16:creationId xmlns:a16="http://schemas.microsoft.com/office/drawing/2014/main" id="{5F02200C-C22A-4A75-B14B-3B600A54815C}"/>
              </a:ext>
            </a:extLst>
          </p:cNvPr>
          <p:cNvGrpSpPr/>
          <p:nvPr userDrawn="1"/>
        </p:nvGrpSpPr>
        <p:grpSpPr>
          <a:xfrm>
            <a:off x="83663" y="918940"/>
            <a:ext cx="12009863" cy="176637"/>
            <a:chOff x="83663" y="795844"/>
            <a:chExt cx="12009863" cy="176637"/>
          </a:xfrm>
        </p:grpSpPr>
        <p:sp>
          <p:nvSpPr>
            <p:cNvPr id="543" name="Freeform 29">
              <a:extLst>
                <a:ext uri="{FF2B5EF4-FFF2-40B4-BE49-F238E27FC236}">
                  <a16:creationId xmlns:a16="http://schemas.microsoft.com/office/drawing/2014/main" id="{6848065B-1377-4A23-8465-C03CED970868}"/>
                </a:ext>
              </a:extLst>
            </p:cNvPr>
            <p:cNvSpPr>
              <a:spLocks/>
            </p:cNvSpPr>
            <p:nvPr/>
          </p:nvSpPr>
          <p:spPr bwMode="auto">
            <a:xfrm>
              <a:off x="305196"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4" name="Freeform 30">
              <a:extLst>
                <a:ext uri="{FF2B5EF4-FFF2-40B4-BE49-F238E27FC236}">
                  <a16:creationId xmlns:a16="http://schemas.microsoft.com/office/drawing/2014/main" id="{5FC7E91F-C2CD-4879-9041-52792503E21E}"/>
                </a:ext>
              </a:extLst>
            </p:cNvPr>
            <p:cNvSpPr>
              <a:spLocks/>
            </p:cNvSpPr>
            <p:nvPr/>
          </p:nvSpPr>
          <p:spPr bwMode="auto">
            <a:xfrm>
              <a:off x="63133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5" name="Freeform 31">
              <a:extLst>
                <a:ext uri="{FF2B5EF4-FFF2-40B4-BE49-F238E27FC236}">
                  <a16:creationId xmlns:a16="http://schemas.microsoft.com/office/drawing/2014/main" id="{48D46C1F-B0AB-48F1-97F5-F23DA11348AF}"/>
                </a:ext>
              </a:extLst>
            </p:cNvPr>
            <p:cNvSpPr>
              <a:spLocks/>
            </p:cNvSpPr>
            <p:nvPr/>
          </p:nvSpPr>
          <p:spPr bwMode="auto">
            <a:xfrm>
              <a:off x="83663"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6" name="Freeform 32">
              <a:extLst>
                <a:ext uri="{FF2B5EF4-FFF2-40B4-BE49-F238E27FC236}">
                  <a16:creationId xmlns:a16="http://schemas.microsoft.com/office/drawing/2014/main" id="{A570722E-36D8-4DE7-99C6-793A112D85B9}"/>
                </a:ext>
              </a:extLst>
            </p:cNvPr>
            <p:cNvSpPr>
              <a:spLocks/>
            </p:cNvSpPr>
            <p:nvPr/>
          </p:nvSpPr>
          <p:spPr bwMode="auto">
            <a:xfrm>
              <a:off x="412290"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7" name="Freeform 29">
              <a:extLst>
                <a:ext uri="{FF2B5EF4-FFF2-40B4-BE49-F238E27FC236}">
                  <a16:creationId xmlns:a16="http://schemas.microsoft.com/office/drawing/2014/main" id="{FA7A1E9E-6726-421A-A64F-6DB8A7D1426B}"/>
                </a:ext>
              </a:extLst>
            </p:cNvPr>
            <p:cNvSpPr>
              <a:spLocks/>
            </p:cNvSpPr>
            <p:nvPr/>
          </p:nvSpPr>
          <p:spPr bwMode="auto">
            <a:xfrm>
              <a:off x="959966"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8" name="Freeform 30">
              <a:extLst>
                <a:ext uri="{FF2B5EF4-FFF2-40B4-BE49-F238E27FC236}">
                  <a16:creationId xmlns:a16="http://schemas.microsoft.com/office/drawing/2014/main" id="{E98FE030-8CD4-40ED-8497-2D1A677F61CF}"/>
                </a:ext>
              </a:extLst>
            </p:cNvPr>
            <p:cNvSpPr>
              <a:spLocks/>
            </p:cNvSpPr>
            <p:nvPr/>
          </p:nvSpPr>
          <p:spPr bwMode="auto">
            <a:xfrm>
              <a:off x="1286106"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9" name="Freeform 31">
              <a:extLst>
                <a:ext uri="{FF2B5EF4-FFF2-40B4-BE49-F238E27FC236}">
                  <a16:creationId xmlns:a16="http://schemas.microsoft.com/office/drawing/2014/main" id="{F732A4A6-A4DB-4DB5-9C07-855566567D1D}"/>
                </a:ext>
              </a:extLst>
            </p:cNvPr>
            <p:cNvSpPr>
              <a:spLocks/>
            </p:cNvSpPr>
            <p:nvPr/>
          </p:nvSpPr>
          <p:spPr bwMode="auto">
            <a:xfrm>
              <a:off x="738432"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0" name="Freeform 32">
              <a:extLst>
                <a:ext uri="{FF2B5EF4-FFF2-40B4-BE49-F238E27FC236}">
                  <a16:creationId xmlns:a16="http://schemas.microsoft.com/office/drawing/2014/main" id="{653D0EB4-D0DE-4CEE-AAAC-1DD6D85E8A7E}"/>
                </a:ext>
              </a:extLst>
            </p:cNvPr>
            <p:cNvSpPr>
              <a:spLocks/>
            </p:cNvSpPr>
            <p:nvPr/>
          </p:nvSpPr>
          <p:spPr bwMode="auto">
            <a:xfrm>
              <a:off x="1067060"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1" name="Freeform 29">
              <a:extLst>
                <a:ext uri="{FF2B5EF4-FFF2-40B4-BE49-F238E27FC236}">
                  <a16:creationId xmlns:a16="http://schemas.microsoft.com/office/drawing/2014/main" id="{9DEBC409-18DD-4BBD-8159-B2736BC849BD}"/>
                </a:ext>
              </a:extLst>
            </p:cNvPr>
            <p:cNvSpPr>
              <a:spLocks/>
            </p:cNvSpPr>
            <p:nvPr/>
          </p:nvSpPr>
          <p:spPr bwMode="auto">
            <a:xfrm>
              <a:off x="1614734"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2" name="Freeform 30">
              <a:extLst>
                <a:ext uri="{FF2B5EF4-FFF2-40B4-BE49-F238E27FC236}">
                  <a16:creationId xmlns:a16="http://schemas.microsoft.com/office/drawing/2014/main" id="{C1FA6741-C9AE-4D5E-B0D3-214C3A01989D}"/>
                </a:ext>
              </a:extLst>
            </p:cNvPr>
            <p:cNvSpPr>
              <a:spLocks/>
            </p:cNvSpPr>
            <p:nvPr/>
          </p:nvSpPr>
          <p:spPr bwMode="auto">
            <a:xfrm>
              <a:off x="194087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3" name="Freeform 31">
              <a:extLst>
                <a:ext uri="{FF2B5EF4-FFF2-40B4-BE49-F238E27FC236}">
                  <a16:creationId xmlns:a16="http://schemas.microsoft.com/office/drawing/2014/main" id="{D4EFDCE7-A1F5-47A4-88FB-1F920149E56C}"/>
                </a:ext>
              </a:extLst>
            </p:cNvPr>
            <p:cNvSpPr>
              <a:spLocks/>
            </p:cNvSpPr>
            <p:nvPr/>
          </p:nvSpPr>
          <p:spPr bwMode="auto">
            <a:xfrm>
              <a:off x="1393201"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4" name="Freeform 32">
              <a:extLst>
                <a:ext uri="{FF2B5EF4-FFF2-40B4-BE49-F238E27FC236}">
                  <a16:creationId xmlns:a16="http://schemas.microsoft.com/office/drawing/2014/main" id="{F90D7821-4C40-4FB5-AB2E-1B5DB393FCE2}"/>
                </a:ext>
              </a:extLst>
            </p:cNvPr>
            <p:cNvSpPr>
              <a:spLocks/>
            </p:cNvSpPr>
            <p:nvPr/>
          </p:nvSpPr>
          <p:spPr bwMode="auto">
            <a:xfrm>
              <a:off x="1721829"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5" name="Freeform 29">
              <a:extLst>
                <a:ext uri="{FF2B5EF4-FFF2-40B4-BE49-F238E27FC236}">
                  <a16:creationId xmlns:a16="http://schemas.microsoft.com/office/drawing/2014/main" id="{B154F13F-C320-452A-8B9C-56F572730A57}"/>
                </a:ext>
              </a:extLst>
            </p:cNvPr>
            <p:cNvSpPr>
              <a:spLocks/>
            </p:cNvSpPr>
            <p:nvPr/>
          </p:nvSpPr>
          <p:spPr bwMode="auto">
            <a:xfrm>
              <a:off x="2269503"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6" name="Freeform 30">
              <a:extLst>
                <a:ext uri="{FF2B5EF4-FFF2-40B4-BE49-F238E27FC236}">
                  <a16:creationId xmlns:a16="http://schemas.microsoft.com/office/drawing/2014/main" id="{DF2F6850-9CF8-4F0A-A390-57B080FB2D9D}"/>
                </a:ext>
              </a:extLst>
            </p:cNvPr>
            <p:cNvSpPr>
              <a:spLocks/>
            </p:cNvSpPr>
            <p:nvPr/>
          </p:nvSpPr>
          <p:spPr bwMode="auto">
            <a:xfrm>
              <a:off x="2595644"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7" name="Freeform 31">
              <a:extLst>
                <a:ext uri="{FF2B5EF4-FFF2-40B4-BE49-F238E27FC236}">
                  <a16:creationId xmlns:a16="http://schemas.microsoft.com/office/drawing/2014/main" id="{32B42DA3-F9EF-4D3F-AA6F-07CC8737691B}"/>
                </a:ext>
              </a:extLst>
            </p:cNvPr>
            <p:cNvSpPr>
              <a:spLocks/>
            </p:cNvSpPr>
            <p:nvPr/>
          </p:nvSpPr>
          <p:spPr bwMode="auto">
            <a:xfrm>
              <a:off x="2047969"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8" name="Freeform 32">
              <a:extLst>
                <a:ext uri="{FF2B5EF4-FFF2-40B4-BE49-F238E27FC236}">
                  <a16:creationId xmlns:a16="http://schemas.microsoft.com/office/drawing/2014/main" id="{D4090B04-88A6-4201-8717-68D0A8FC2816}"/>
                </a:ext>
              </a:extLst>
            </p:cNvPr>
            <p:cNvSpPr>
              <a:spLocks/>
            </p:cNvSpPr>
            <p:nvPr/>
          </p:nvSpPr>
          <p:spPr bwMode="auto">
            <a:xfrm>
              <a:off x="2376598"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9" name="Freeform 477">
              <a:extLst>
                <a:ext uri="{FF2B5EF4-FFF2-40B4-BE49-F238E27FC236}">
                  <a16:creationId xmlns:a16="http://schemas.microsoft.com/office/drawing/2014/main" id="{EE5BDC09-C71F-4891-B663-0BB915350AF5}"/>
                </a:ext>
              </a:extLst>
            </p:cNvPr>
            <p:cNvSpPr>
              <a:spLocks/>
            </p:cNvSpPr>
            <p:nvPr/>
          </p:nvSpPr>
          <p:spPr bwMode="auto">
            <a:xfrm>
              <a:off x="292427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0" name="Freeform 478">
              <a:extLst>
                <a:ext uri="{FF2B5EF4-FFF2-40B4-BE49-F238E27FC236}">
                  <a16:creationId xmlns:a16="http://schemas.microsoft.com/office/drawing/2014/main" id="{FF3FEFCC-6161-4383-9A8E-86D88406887E}"/>
                </a:ext>
              </a:extLst>
            </p:cNvPr>
            <p:cNvSpPr>
              <a:spLocks/>
            </p:cNvSpPr>
            <p:nvPr/>
          </p:nvSpPr>
          <p:spPr bwMode="auto">
            <a:xfrm>
              <a:off x="3250413"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1" name="Freeform 479">
              <a:extLst>
                <a:ext uri="{FF2B5EF4-FFF2-40B4-BE49-F238E27FC236}">
                  <a16:creationId xmlns:a16="http://schemas.microsoft.com/office/drawing/2014/main" id="{120C69E0-06DB-41BB-9B9A-F5319301CE19}"/>
                </a:ext>
              </a:extLst>
            </p:cNvPr>
            <p:cNvSpPr>
              <a:spLocks/>
            </p:cNvSpPr>
            <p:nvPr/>
          </p:nvSpPr>
          <p:spPr bwMode="auto">
            <a:xfrm>
              <a:off x="2702739"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2" name="Freeform 480">
              <a:extLst>
                <a:ext uri="{FF2B5EF4-FFF2-40B4-BE49-F238E27FC236}">
                  <a16:creationId xmlns:a16="http://schemas.microsoft.com/office/drawing/2014/main" id="{3D13074E-4582-46CD-96C9-9CE6E75BDDFC}"/>
                </a:ext>
              </a:extLst>
            </p:cNvPr>
            <p:cNvSpPr>
              <a:spLocks/>
            </p:cNvSpPr>
            <p:nvPr/>
          </p:nvSpPr>
          <p:spPr bwMode="auto">
            <a:xfrm>
              <a:off x="3031366"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3" name="Freeform 29">
              <a:extLst>
                <a:ext uri="{FF2B5EF4-FFF2-40B4-BE49-F238E27FC236}">
                  <a16:creationId xmlns:a16="http://schemas.microsoft.com/office/drawing/2014/main" id="{6FFA26B9-D9F0-4D99-A70C-555B908F413B}"/>
                </a:ext>
              </a:extLst>
            </p:cNvPr>
            <p:cNvSpPr>
              <a:spLocks/>
            </p:cNvSpPr>
            <p:nvPr/>
          </p:nvSpPr>
          <p:spPr bwMode="auto">
            <a:xfrm>
              <a:off x="357904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4" name="Freeform 31">
              <a:extLst>
                <a:ext uri="{FF2B5EF4-FFF2-40B4-BE49-F238E27FC236}">
                  <a16:creationId xmlns:a16="http://schemas.microsoft.com/office/drawing/2014/main" id="{6F280A6F-F67F-4DE7-8050-B8F2E2AE26D2}"/>
                </a:ext>
              </a:extLst>
            </p:cNvPr>
            <p:cNvSpPr>
              <a:spLocks/>
            </p:cNvSpPr>
            <p:nvPr/>
          </p:nvSpPr>
          <p:spPr bwMode="auto">
            <a:xfrm>
              <a:off x="3357508"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5" name="Freeform 29">
              <a:extLst>
                <a:ext uri="{FF2B5EF4-FFF2-40B4-BE49-F238E27FC236}">
                  <a16:creationId xmlns:a16="http://schemas.microsoft.com/office/drawing/2014/main" id="{C8E90094-69DE-4651-9545-A71340266DE0}"/>
                </a:ext>
              </a:extLst>
            </p:cNvPr>
            <p:cNvSpPr>
              <a:spLocks/>
            </p:cNvSpPr>
            <p:nvPr/>
          </p:nvSpPr>
          <p:spPr bwMode="auto">
            <a:xfrm>
              <a:off x="390767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6" name="Freeform 30">
              <a:extLst>
                <a:ext uri="{FF2B5EF4-FFF2-40B4-BE49-F238E27FC236}">
                  <a16:creationId xmlns:a16="http://schemas.microsoft.com/office/drawing/2014/main" id="{830570CB-E4A4-4603-B75E-205A81F40FE6}"/>
                </a:ext>
              </a:extLst>
            </p:cNvPr>
            <p:cNvSpPr>
              <a:spLocks/>
            </p:cNvSpPr>
            <p:nvPr/>
          </p:nvSpPr>
          <p:spPr bwMode="auto">
            <a:xfrm>
              <a:off x="4233811"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7" name="Freeform 31">
              <a:extLst>
                <a:ext uri="{FF2B5EF4-FFF2-40B4-BE49-F238E27FC236}">
                  <a16:creationId xmlns:a16="http://schemas.microsoft.com/office/drawing/2014/main" id="{BDC7470C-762D-4D12-AE23-6BD7A63DCF70}"/>
                </a:ext>
              </a:extLst>
            </p:cNvPr>
            <p:cNvSpPr>
              <a:spLocks/>
            </p:cNvSpPr>
            <p:nvPr/>
          </p:nvSpPr>
          <p:spPr bwMode="auto">
            <a:xfrm>
              <a:off x="3686136"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8" name="Freeform 32">
              <a:extLst>
                <a:ext uri="{FF2B5EF4-FFF2-40B4-BE49-F238E27FC236}">
                  <a16:creationId xmlns:a16="http://schemas.microsoft.com/office/drawing/2014/main" id="{5EB80833-126E-4ADE-8495-0389BC2E6985}"/>
                </a:ext>
              </a:extLst>
            </p:cNvPr>
            <p:cNvSpPr>
              <a:spLocks/>
            </p:cNvSpPr>
            <p:nvPr/>
          </p:nvSpPr>
          <p:spPr bwMode="auto">
            <a:xfrm>
              <a:off x="4014764"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9" name="Freeform 29">
              <a:extLst>
                <a:ext uri="{FF2B5EF4-FFF2-40B4-BE49-F238E27FC236}">
                  <a16:creationId xmlns:a16="http://schemas.microsoft.com/office/drawing/2014/main" id="{5DF22FA4-E31F-46C8-AE8E-92FDD8F80341}"/>
                </a:ext>
              </a:extLst>
            </p:cNvPr>
            <p:cNvSpPr>
              <a:spLocks/>
            </p:cNvSpPr>
            <p:nvPr/>
          </p:nvSpPr>
          <p:spPr bwMode="auto">
            <a:xfrm>
              <a:off x="4562439"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0" name="Freeform 30">
              <a:extLst>
                <a:ext uri="{FF2B5EF4-FFF2-40B4-BE49-F238E27FC236}">
                  <a16:creationId xmlns:a16="http://schemas.microsoft.com/office/drawing/2014/main" id="{E29D7A71-2F96-40DD-AD08-E7D5B8E63FF8}"/>
                </a:ext>
              </a:extLst>
            </p:cNvPr>
            <p:cNvSpPr>
              <a:spLocks/>
            </p:cNvSpPr>
            <p:nvPr/>
          </p:nvSpPr>
          <p:spPr bwMode="auto">
            <a:xfrm>
              <a:off x="488858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1" name="Freeform 31">
              <a:extLst>
                <a:ext uri="{FF2B5EF4-FFF2-40B4-BE49-F238E27FC236}">
                  <a16:creationId xmlns:a16="http://schemas.microsoft.com/office/drawing/2014/main" id="{74D10B8E-94AC-4D0F-A6A2-03CB3E835496}"/>
                </a:ext>
              </a:extLst>
            </p:cNvPr>
            <p:cNvSpPr>
              <a:spLocks/>
            </p:cNvSpPr>
            <p:nvPr/>
          </p:nvSpPr>
          <p:spPr bwMode="auto">
            <a:xfrm>
              <a:off x="4340905"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2" name="Freeform 32">
              <a:extLst>
                <a:ext uri="{FF2B5EF4-FFF2-40B4-BE49-F238E27FC236}">
                  <a16:creationId xmlns:a16="http://schemas.microsoft.com/office/drawing/2014/main" id="{3547FE03-F7E4-45C4-A772-3DB66F006798}"/>
                </a:ext>
              </a:extLst>
            </p:cNvPr>
            <p:cNvSpPr>
              <a:spLocks/>
            </p:cNvSpPr>
            <p:nvPr/>
          </p:nvSpPr>
          <p:spPr bwMode="auto">
            <a:xfrm>
              <a:off x="4669534"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3" name="Freeform 29">
              <a:extLst>
                <a:ext uri="{FF2B5EF4-FFF2-40B4-BE49-F238E27FC236}">
                  <a16:creationId xmlns:a16="http://schemas.microsoft.com/office/drawing/2014/main" id="{EFB07733-17B8-4D5C-AA17-430A38595641}"/>
                </a:ext>
              </a:extLst>
            </p:cNvPr>
            <p:cNvSpPr>
              <a:spLocks/>
            </p:cNvSpPr>
            <p:nvPr/>
          </p:nvSpPr>
          <p:spPr bwMode="auto">
            <a:xfrm>
              <a:off x="5217208"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4" name="Freeform 30">
              <a:extLst>
                <a:ext uri="{FF2B5EF4-FFF2-40B4-BE49-F238E27FC236}">
                  <a16:creationId xmlns:a16="http://schemas.microsoft.com/office/drawing/2014/main" id="{1FDD120E-1E30-4649-820F-F2F3B22F258F}"/>
                </a:ext>
              </a:extLst>
            </p:cNvPr>
            <p:cNvSpPr>
              <a:spLocks/>
            </p:cNvSpPr>
            <p:nvPr/>
          </p:nvSpPr>
          <p:spPr bwMode="auto">
            <a:xfrm>
              <a:off x="5543348"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5" name="Freeform 31">
              <a:extLst>
                <a:ext uri="{FF2B5EF4-FFF2-40B4-BE49-F238E27FC236}">
                  <a16:creationId xmlns:a16="http://schemas.microsoft.com/office/drawing/2014/main" id="{8673633B-3700-42F4-9F1F-432DBEE433AB}"/>
                </a:ext>
              </a:extLst>
            </p:cNvPr>
            <p:cNvSpPr>
              <a:spLocks/>
            </p:cNvSpPr>
            <p:nvPr/>
          </p:nvSpPr>
          <p:spPr bwMode="auto">
            <a:xfrm>
              <a:off x="4995674"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6" name="Freeform 32">
              <a:extLst>
                <a:ext uri="{FF2B5EF4-FFF2-40B4-BE49-F238E27FC236}">
                  <a16:creationId xmlns:a16="http://schemas.microsoft.com/office/drawing/2014/main" id="{1698314C-BA3D-4E44-B141-914E665A2F13}"/>
                </a:ext>
              </a:extLst>
            </p:cNvPr>
            <p:cNvSpPr>
              <a:spLocks/>
            </p:cNvSpPr>
            <p:nvPr/>
          </p:nvSpPr>
          <p:spPr bwMode="auto">
            <a:xfrm>
              <a:off x="5324302"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7" name="Freeform 29">
              <a:extLst>
                <a:ext uri="{FF2B5EF4-FFF2-40B4-BE49-F238E27FC236}">
                  <a16:creationId xmlns:a16="http://schemas.microsoft.com/office/drawing/2014/main" id="{7EDA0B9E-A1ED-4440-BB8F-DE634006E96B}"/>
                </a:ext>
              </a:extLst>
            </p:cNvPr>
            <p:cNvSpPr>
              <a:spLocks/>
            </p:cNvSpPr>
            <p:nvPr/>
          </p:nvSpPr>
          <p:spPr bwMode="auto">
            <a:xfrm>
              <a:off x="587197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8" name="Freeform 30">
              <a:extLst>
                <a:ext uri="{FF2B5EF4-FFF2-40B4-BE49-F238E27FC236}">
                  <a16:creationId xmlns:a16="http://schemas.microsoft.com/office/drawing/2014/main" id="{0097BC4C-2BB1-4042-9475-9C9DE56DF73F}"/>
                </a:ext>
              </a:extLst>
            </p:cNvPr>
            <p:cNvSpPr>
              <a:spLocks/>
            </p:cNvSpPr>
            <p:nvPr/>
          </p:nvSpPr>
          <p:spPr bwMode="auto">
            <a:xfrm>
              <a:off x="6198118"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9" name="Freeform 31">
              <a:extLst>
                <a:ext uri="{FF2B5EF4-FFF2-40B4-BE49-F238E27FC236}">
                  <a16:creationId xmlns:a16="http://schemas.microsoft.com/office/drawing/2014/main" id="{43F4B269-502C-47F2-8FC1-E233F0E29144}"/>
                </a:ext>
              </a:extLst>
            </p:cNvPr>
            <p:cNvSpPr>
              <a:spLocks/>
            </p:cNvSpPr>
            <p:nvPr/>
          </p:nvSpPr>
          <p:spPr bwMode="auto">
            <a:xfrm>
              <a:off x="5650443"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0" name="Freeform 32">
              <a:extLst>
                <a:ext uri="{FF2B5EF4-FFF2-40B4-BE49-F238E27FC236}">
                  <a16:creationId xmlns:a16="http://schemas.microsoft.com/office/drawing/2014/main" id="{8955CC37-2F33-4FA4-ABF9-B6BDCE7BA75F}"/>
                </a:ext>
              </a:extLst>
            </p:cNvPr>
            <p:cNvSpPr>
              <a:spLocks/>
            </p:cNvSpPr>
            <p:nvPr/>
          </p:nvSpPr>
          <p:spPr bwMode="auto">
            <a:xfrm>
              <a:off x="5979071"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1" name="Freeform 499">
              <a:extLst>
                <a:ext uri="{FF2B5EF4-FFF2-40B4-BE49-F238E27FC236}">
                  <a16:creationId xmlns:a16="http://schemas.microsoft.com/office/drawing/2014/main" id="{B20879FB-09D0-499D-879C-29A57451B2A5}"/>
                </a:ext>
              </a:extLst>
            </p:cNvPr>
            <p:cNvSpPr>
              <a:spLocks/>
            </p:cNvSpPr>
            <p:nvPr/>
          </p:nvSpPr>
          <p:spPr bwMode="auto">
            <a:xfrm>
              <a:off x="652674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2" name="Freeform 500">
              <a:extLst>
                <a:ext uri="{FF2B5EF4-FFF2-40B4-BE49-F238E27FC236}">
                  <a16:creationId xmlns:a16="http://schemas.microsoft.com/office/drawing/2014/main" id="{8CEB450C-35EC-4096-8312-A9B37594066E}"/>
                </a:ext>
              </a:extLst>
            </p:cNvPr>
            <p:cNvSpPr>
              <a:spLocks/>
            </p:cNvSpPr>
            <p:nvPr/>
          </p:nvSpPr>
          <p:spPr bwMode="auto">
            <a:xfrm>
              <a:off x="685288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3" name="Freeform 501">
              <a:extLst>
                <a:ext uri="{FF2B5EF4-FFF2-40B4-BE49-F238E27FC236}">
                  <a16:creationId xmlns:a16="http://schemas.microsoft.com/office/drawing/2014/main" id="{BDDC4AAF-9C76-45F7-AB73-A516457D7385}"/>
                </a:ext>
              </a:extLst>
            </p:cNvPr>
            <p:cNvSpPr>
              <a:spLocks/>
            </p:cNvSpPr>
            <p:nvPr/>
          </p:nvSpPr>
          <p:spPr bwMode="auto">
            <a:xfrm>
              <a:off x="6305212"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4" name="Freeform 502">
              <a:extLst>
                <a:ext uri="{FF2B5EF4-FFF2-40B4-BE49-F238E27FC236}">
                  <a16:creationId xmlns:a16="http://schemas.microsoft.com/office/drawing/2014/main" id="{FD54AED2-E9B5-4FC6-96B1-FAF4C6234ED1}"/>
                </a:ext>
              </a:extLst>
            </p:cNvPr>
            <p:cNvSpPr>
              <a:spLocks/>
            </p:cNvSpPr>
            <p:nvPr/>
          </p:nvSpPr>
          <p:spPr bwMode="auto">
            <a:xfrm>
              <a:off x="6633840"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5" name="Freeform 29">
              <a:extLst>
                <a:ext uri="{FF2B5EF4-FFF2-40B4-BE49-F238E27FC236}">
                  <a16:creationId xmlns:a16="http://schemas.microsoft.com/office/drawing/2014/main" id="{EE5D6E7A-922C-44ED-808C-E65F1CAC7853}"/>
                </a:ext>
              </a:extLst>
            </p:cNvPr>
            <p:cNvSpPr>
              <a:spLocks/>
            </p:cNvSpPr>
            <p:nvPr/>
          </p:nvSpPr>
          <p:spPr bwMode="auto">
            <a:xfrm>
              <a:off x="718151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6" name="Freeform 31">
              <a:extLst>
                <a:ext uri="{FF2B5EF4-FFF2-40B4-BE49-F238E27FC236}">
                  <a16:creationId xmlns:a16="http://schemas.microsoft.com/office/drawing/2014/main" id="{5EE629D9-E857-4627-BCED-E00747F758C6}"/>
                </a:ext>
              </a:extLst>
            </p:cNvPr>
            <p:cNvSpPr>
              <a:spLocks/>
            </p:cNvSpPr>
            <p:nvPr/>
          </p:nvSpPr>
          <p:spPr bwMode="auto">
            <a:xfrm>
              <a:off x="6959981"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53" name="Freeform 29">
              <a:extLst>
                <a:ext uri="{FF2B5EF4-FFF2-40B4-BE49-F238E27FC236}">
                  <a16:creationId xmlns:a16="http://schemas.microsoft.com/office/drawing/2014/main" id="{E355B6B8-705C-4486-89C5-CD9DFDC03C91}"/>
                </a:ext>
              </a:extLst>
            </p:cNvPr>
            <p:cNvSpPr>
              <a:spLocks/>
            </p:cNvSpPr>
            <p:nvPr/>
          </p:nvSpPr>
          <p:spPr bwMode="auto">
            <a:xfrm>
              <a:off x="751014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54" name="Freeform 30">
              <a:extLst>
                <a:ext uri="{FF2B5EF4-FFF2-40B4-BE49-F238E27FC236}">
                  <a16:creationId xmlns:a16="http://schemas.microsoft.com/office/drawing/2014/main" id="{71EAB415-2CE4-471A-9A0C-D149846D4462}"/>
                </a:ext>
              </a:extLst>
            </p:cNvPr>
            <p:cNvSpPr>
              <a:spLocks/>
            </p:cNvSpPr>
            <p:nvPr/>
          </p:nvSpPr>
          <p:spPr bwMode="auto">
            <a:xfrm>
              <a:off x="7836283"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55" name="Freeform 31">
              <a:extLst>
                <a:ext uri="{FF2B5EF4-FFF2-40B4-BE49-F238E27FC236}">
                  <a16:creationId xmlns:a16="http://schemas.microsoft.com/office/drawing/2014/main" id="{61E2BB8F-020F-4E90-92A9-7C1156D75697}"/>
                </a:ext>
              </a:extLst>
            </p:cNvPr>
            <p:cNvSpPr>
              <a:spLocks/>
            </p:cNvSpPr>
            <p:nvPr/>
          </p:nvSpPr>
          <p:spPr bwMode="auto">
            <a:xfrm>
              <a:off x="7288609"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56" name="Freeform 32">
              <a:extLst>
                <a:ext uri="{FF2B5EF4-FFF2-40B4-BE49-F238E27FC236}">
                  <a16:creationId xmlns:a16="http://schemas.microsoft.com/office/drawing/2014/main" id="{F063538C-31A5-4E90-9726-36359D7BF88F}"/>
                </a:ext>
              </a:extLst>
            </p:cNvPr>
            <p:cNvSpPr>
              <a:spLocks/>
            </p:cNvSpPr>
            <p:nvPr/>
          </p:nvSpPr>
          <p:spPr bwMode="auto">
            <a:xfrm>
              <a:off x="7617237"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57" name="Freeform 29">
              <a:extLst>
                <a:ext uri="{FF2B5EF4-FFF2-40B4-BE49-F238E27FC236}">
                  <a16:creationId xmlns:a16="http://schemas.microsoft.com/office/drawing/2014/main" id="{C9269EA8-7774-4BE6-A632-185043052D3E}"/>
                </a:ext>
              </a:extLst>
            </p:cNvPr>
            <p:cNvSpPr>
              <a:spLocks/>
            </p:cNvSpPr>
            <p:nvPr/>
          </p:nvSpPr>
          <p:spPr bwMode="auto">
            <a:xfrm>
              <a:off x="816491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58" name="Freeform 30">
              <a:extLst>
                <a:ext uri="{FF2B5EF4-FFF2-40B4-BE49-F238E27FC236}">
                  <a16:creationId xmlns:a16="http://schemas.microsoft.com/office/drawing/2014/main" id="{6FA9F760-D8B0-4A2D-8664-BA5901232D8E}"/>
                </a:ext>
              </a:extLst>
            </p:cNvPr>
            <p:cNvSpPr>
              <a:spLocks/>
            </p:cNvSpPr>
            <p:nvPr/>
          </p:nvSpPr>
          <p:spPr bwMode="auto">
            <a:xfrm>
              <a:off x="849105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59" name="Freeform 31">
              <a:extLst>
                <a:ext uri="{FF2B5EF4-FFF2-40B4-BE49-F238E27FC236}">
                  <a16:creationId xmlns:a16="http://schemas.microsoft.com/office/drawing/2014/main" id="{EAE5F1D5-3A1A-4098-9716-DC42B4CD8918}"/>
                </a:ext>
              </a:extLst>
            </p:cNvPr>
            <p:cNvSpPr>
              <a:spLocks/>
            </p:cNvSpPr>
            <p:nvPr/>
          </p:nvSpPr>
          <p:spPr bwMode="auto">
            <a:xfrm>
              <a:off x="7943378"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0" name="Freeform 32">
              <a:extLst>
                <a:ext uri="{FF2B5EF4-FFF2-40B4-BE49-F238E27FC236}">
                  <a16:creationId xmlns:a16="http://schemas.microsoft.com/office/drawing/2014/main" id="{A0CD98C8-DEDC-413C-AAE0-B8664482BF8C}"/>
                </a:ext>
              </a:extLst>
            </p:cNvPr>
            <p:cNvSpPr>
              <a:spLocks/>
            </p:cNvSpPr>
            <p:nvPr/>
          </p:nvSpPr>
          <p:spPr bwMode="auto">
            <a:xfrm>
              <a:off x="8272007"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1" name="Freeform 29">
              <a:extLst>
                <a:ext uri="{FF2B5EF4-FFF2-40B4-BE49-F238E27FC236}">
                  <a16:creationId xmlns:a16="http://schemas.microsoft.com/office/drawing/2014/main" id="{C780E0D8-60FD-4EDD-9CD8-7E16BA808DC1}"/>
                </a:ext>
              </a:extLst>
            </p:cNvPr>
            <p:cNvSpPr>
              <a:spLocks/>
            </p:cNvSpPr>
            <p:nvPr/>
          </p:nvSpPr>
          <p:spPr bwMode="auto">
            <a:xfrm>
              <a:off x="881968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2" name="Freeform 30">
              <a:extLst>
                <a:ext uri="{FF2B5EF4-FFF2-40B4-BE49-F238E27FC236}">
                  <a16:creationId xmlns:a16="http://schemas.microsoft.com/office/drawing/2014/main" id="{68C5F65A-2091-40BE-9ABE-356F146096D7}"/>
                </a:ext>
              </a:extLst>
            </p:cNvPr>
            <p:cNvSpPr>
              <a:spLocks/>
            </p:cNvSpPr>
            <p:nvPr/>
          </p:nvSpPr>
          <p:spPr bwMode="auto">
            <a:xfrm>
              <a:off x="9145821"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3" name="Freeform 31">
              <a:extLst>
                <a:ext uri="{FF2B5EF4-FFF2-40B4-BE49-F238E27FC236}">
                  <a16:creationId xmlns:a16="http://schemas.microsoft.com/office/drawing/2014/main" id="{8CE0C39C-EB67-4F43-9EB6-0A980D570693}"/>
                </a:ext>
              </a:extLst>
            </p:cNvPr>
            <p:cNvSpPr>
              <a:spLocks/>
            </p:cNvSpPr>
            <p:nvPr/>
          </p:nvSpPr>
          <p:spPr bwMode="auto">
            <a:xfrm>
              <a:off x="8598147"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4" name="Freeform 32">
              <a:extLst>
                <a:ext uri="{FF2B5EF4-FFF2-40B4-BE49-F238E27FC236}">
                  <a16:creationId xmlns:a16="http://schemas.microsoft.com/office/drawing/2014/main" id="{4D40A3C6-5940-45E8-939D-03C382285E09}"/>
                </a:ext>
              </a:extLst>
            </p:cNvPr>
            <p:cNvSpPr>
              <a:spLocks/>
            </p:cNvSpPr>
            <p:nvPr/>
          </p:nvSpPr>
          <p:spPr bwMode="auto">
            <a:xfrm>
              <a:off x="8926774"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5" name="Freeform 29">
              <a:extLst>
                <a:ext uri="{FF2B5EF4-FFF2-40B4-BE49-F238E27FC236}">
                  <a16:creationId xmlns:a16="http://schemas.microsoft.com/office/drawing/2014/main" id="{2D070B8F-D388-42F8-9060-AC85AA3171C2}"/>
                </a:ext>
              </a:extLst>
            </p:cNvPr>
            <p:cNvSpPr>
              <a:spLocks/>
            </p:cNvSpPr>
            <p:nvPr/>
          </p:nvSpPr>
          <p:spPr bwMode="auto">
            <a:xfrm>
              <a:off x="947445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6" name="Freeform 30">
              <a:extLst>
                <a:ext uri="{FF2B5EF4-FFF2-40B4-BE49-F238E27FC236}">
                  <a16:creationId xmlns:a16="http://schemas.microsoft.com/office/drawing/2014/main" id="{D0680CB7-6B1B-496C-B4C3-66F5C290F9A4}"/>
                </a:ext>
              </a:extLst>
            </p:cNvPr>
            <p:cNvSpPr>
              <a:spLocks/>
            </p:cNvSpPr>
            <p:nvPr/>
          </p:nvSpPr>
          <p:spPr bwMode="auto">
            <a:xfrm>
              <a:off x="9800591"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7" name="Freeform 31">
              <a:extLst>
                <a:ext uri="{FF2B5EF4-FFF2-40B4-BE49-F238E27FC236}">
                  <a16:creationId xmlns:a16="http://schemas.microsoft.com/office/drawing/2014/main" id="{07E75AAD-D078-4D04-B62F-4FE20DF5BF9B}"/>
                </a:ext>
              </a:extLst>
            </p:cNvPr>
            <p:cNvSpPr>
              <a:spLocks/>
            </p:cNvSpPr>
            <p:nvPr/>
          </p:nvSpPr>
          <p:spPr bwMode="auto">
            <a:xfrm>
              <a:off x="9252915"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8" name="Freeform 32">
              <a:extLst>
                <a:ext uri="{FF2B5EF4-FFF2-40B4-BE49-F238E27FC236}">
                  <a16:creationId xmlns:a16="http://schemas.microsoft.com/office/drawing/2014/main" id="{752AA88E-2254-434E-A3A6-8F35D541F2ED}"/>
                </a:ext>
              </a:extLst>
            </p:cNvPr>
            <p:cNvSpPr>
              <a:spLocks/>
            </p:cNvSpPr>
            <p:nvPr/>
          </p:nvSpPr>
          <p:spPr bwMode="auto">
            <a:xfrm>
              <a:off x="9581544"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9" name="Freeform 387">
              <a:extLst>
                <a:ext uri="{FF2B5EF4-FFF2-40B4-BE49-F238E27FC236}">
                  <a16:creationId xmlns:a16="http://schemas.microsoft.com/office/drawing/2014/main" id="{91AFAD3B-76EF-49F8-AF4E-F79B155B5D2A}"/>
                </a:ext>
              </a:extLst>
            </p:cNvPr>
            <p:cNvSpPr>
              <a:spLocks/>
            </p:cNvSpPr>
            <p:nvPr/>
          </p:nvSpPr>
          <p:spPr bwMode="auto">
            <a:xfrm>
              <a:off x="10129218"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0" name="Freeform 388">
              <a:extLst>
                <a:ext uri="{FF2B5EF4-FFF2-40B4-BE49-F238E27FC236}">
                  <a16:creationId xmlns:a16="http://schemas.microsoft.com/office/drawing/2014/main" id="{AD4AE479-698B-4F3F-9106-2D1E55471674}"/>
                </a:ext>
              </a:extLst>
            </p:cNvPr>
            <p:cNvSpPr>
              <a:spLocks/>
            </p:cNvSpPr>
            <p:nvPr/>
          </p:nvSpPr>
          <p:spPr bwMode="auto">
            <a:xfrm>
              <a:off x="1045536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1" name="Freeform 389">
              <a:extLst>
                <a:ext uri="{FF2B5EF4-FFF2-40B4-BE49-F238E27FC236}">
                  <a16:creationId xmlns:a16="http://schemas.microsoft.com/office/drawing/2014/main" id="{3D200F2D-46A1-4FAB-9BFA-7822CAB97A91}"/>
                </a:ext>
              </a:extLst>
            </p:cNvPr>
            <p:cNvSpPr>
              <a:spLocks/>
            </p:cNvSpPr>
            <p:nvPr/>
          </p:nvSpPr>
          <p:spPr bwMode="auto">
            <a:xfrm>
              <a:off x="9907685"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2" name="Freeform 390">
              <a:extLst>
                <a:ext uri="{FF2B5EF4-FFF2-40B4-BE49-F238E27FC236}">
                  <a16:creationId xmlns:a16="http://schemas.microsoft.com/office/drawing/2014/main" id="{29DAC8BE-02CE-460E-AA58-7F00B180FE49}"/>
                </a:ext>
              </a:extLst>
            </p:cNvPr>
            <p:cNvSpPr>
              <a:spLocks/>
            </p:cNvSpPr>
            <p:nvPr/>
          </p:nvSpPr>
          <p:spPr bwMode="auto">
            <a:xfrm>
              <a:off x="10236312"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3" name="Freeform 29">
              <a:extLst>
                <a:ext uri="{FF2B5EF4-FFF2-40B4-BE49-F238E27FC236}">
                  <a16:creationId xmlns:a16="http://schemas.microsoft.com/office/drawing/2014/main" id="{E373CEA0-3971-46E0-B00A-838759A15E25}"/>
                </a:ext>
              </a:extLst>
            </p:cNvPr>
            <p:cNvSpPr>
              <a:spLocks/>
            </p:cNvSpPr>
            <p:nvPr/>
          </p:nvSpPr>
          <p:spPr bwMode="auto">
            <a:xfrm>
              <a:off x="1078398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4" name="Freeform 31">
              <a:extLst>
                <a:ext uri="{FF2B5EF4-FFF2-40B4-BE49-F238E27FC236}">
                  <a16:creationId xmlns:a16="http://schemas.microsoft.com/office/drawing/2014/main" id="{712BDDB2-BAAF-46E0-A930-8E2D26181FDA}"/>
                </a:ext>
              </a:extLst>
            </p:cNvPr>
            <p:cNvSpPr>
              <a:spLocks/>
            </p:cNvSpPr>
            <p:nvPr/>
          </p:nvSpPr>
          <p:spPr bwMode="auto">
            <a:xfrm>
              <a:off x="10562454"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5" name="Freeform 29">
              <a:extLst>
                <a:ext uri="{FF2B5EF4-FFF2-40B4-BE49-F238E27FC236}">
                  <a16:creationId xmlns:a16="http://schemas.microsoft.com/office/drawing/2014/main" id="{53A68A05-9B0D-4E89-8166-04B1059EB9DA}"/>
                </a:ext>
              </a:extLst>
            </p:cNvPr>
            <p:cNvSpPr>
              <a:spLocks/>
            </p:cNvSpPr>
            <p:nvPr/>
          </p:nvSpPr>
          <p:spPr bwMode="auto">
            <a:xfrm>
              <a:off x="1111261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6" name="Freeform 30">
              <a:extLst>
                <a:ext uri="{FF2B5EF4-FFF2-40B4-BE49-F238E27FC236}">
                  <a16:creationId xmlns:a16="http://schemas.microsoft.com/office/drawing/2014/main" id="{28C34594-F466-44D8-81DB-C6168625DB01}"/>
                </a:ext>
              </a:extLst>
            </p:cNvPr>
            <p:cNvSpPr>
              <a:spLocks/>
            </p:cNvSpPr>
            <p:nvPr/>
          </p:nvSpPr>
          <p:spPr bwMode="auto">
            <a:xfrm>
              <a:off x="1143875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7" name="Freeform 31">
              <a:extLst>
                <a:ext uri="{FF2B5EF4-FFF2-40B4-BE49-F238E27FC236}">
                  <a16:creationId xmlns:a16="http://schemas.microsoft.com/office/drawing/2014/main" id="{05F1A90C-5F99-4981-B4F0-40D673DC21D0}"/>
                </a:ext>
              </a:extLst>
            </p:cNvPr>
            <p:cNvSpPr>
              <a:spLocks/>
            </p:cNvSpPr>
            <p:nvPr/>
          </p:nvSpPr>
          <p:spPr bwMode="auto">
            <a:xfrm>
              <a:off x="10891083"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8" name="Freeform 32">
              <a:extLst>
                <a:ext uri="{FF2B5EF4-FFF2-40B4-BE49-F238E27FC236}">
                  <a16:creationId xmlns:a16="http://schemas.microsoft.com/office/drawing/2014/main" id="{580AC64F-5593-4181-A0A2-082CB86C0442}"/>
                </a:ext>
              </a:extLst>
            </p:cNvPr>
            <p:cNvSpPr>
              <a:spLocks/>
            </p:cNvSpPr>
            <p:nvPr/>
          </p:nvSpPr>
          <p:spPr bwMode="auto">
            <a:xfrm>
              <a:off x="11219710"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9" name="Freeform 397">
              <a:extLst>
                <a:ext uri="{FF2B5EF4-FFF2-40B4-BE49-F238E27FC236}">
                  <a16:creationId xmlns:a16="http://schemas.microsoft.com/office/drawing/2014/main" id="{05A42094-8C7E-481A-A6A8-05C295C8FE0F}"/>
                </a:ext>
              </a:extLst>
            </p:cNvPr>
            <p:cNvSpPr>
              <a:spLocks/>
            </p:cNvSpPr>
            <p:nvPr/>
          </p:nvSpPr>
          <p:spPr bwMode="auto">
            <a:xfrm>
              <a:off x="1176738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0" name="Freeform 398">
              <a:extLst>
                <a:ext uri="{FF2B5EF4-FFF2-40B4-BE49-F238E27FC236}">
                  <a16:creationId xmlns:a16="http://schemas.microsoft.com/office/drawing/2014/main" id="{432208F0-F6FB-4FD7-AFFA-7C0E6257F8D0}"/>
                </a:ext>
              </a:extLst>
            </p:cNvPr>
            <p:cNvSpPr>
              <a:spLocks/>
            </p:cNvSpPr>
            <p:nvPr/>
          </p:nvSpPr>
          <p:spPr bwMode="auto">
            <a:xfrm>
              <a:off x="12093526"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1" name="Freeform 399">
              <a:extLst>
                <a:ext uri="{FF2B5EF4-FFF2-40B4-BE49-F238E27FC236}">
                  <a16:creationId xmlns:a16="http://schemas.microsoft.com/office/drawing/2014/main" id="{52302EEC-BC83-4C40-B335-379B0B3C7743}"/>
                </a:ext>
              </a:extLst>
            </p:cNvPr>
            <p:cNvSpPr>
              <a:spLocks/>
            </p:cNvSpPr>
            <p:nvPr/>
          </p:nvSpPr>
          <p:spPr bwMode="auto">
            <a:xfrm>
              <a:off x="11545852"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2" name="Freeform 400">
              <a:extLst>
                <a:ext uri="{FF2B5EF4-FFF2-40B4-BE49-F238E27FC236}">
                  <a16:creationId xmlns:a16="http://schemas.microsoft.com/office/drawing/2014/main" id="{DA9C0D33-F413-48F7-BA12-7E9DC9E16213}"/>
                </a:ext>
              </a:extLst>
            </p:cNvPr>
            <p:cNvSpPr>
              <a:spLocks/>
            </p:cNvSpPr>
            <p:nvPr/>
          </p:nvSpPr>
          <p:spPr bwMode="auto">
            <a:xfrm>
              <a:off x="11874480"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8" name="Group 1807">
            <a:extLst>
              <a:ext uri="{FF2B5EF4-FFF2-40B4-BE49-F238E27FC236}">
                <a16:creationId xmlns:a16="http://schemas.microsoft.com/office/drawing/2014/main" id="{F97B1388-E461-4A38-9B09-B364514CB632}"/>
              </a:ext>
            </a:extLst>
          </p:cNvPr>
          <p:cNvGrpSpPr/>
          <p:nvPr userDrawn="1"/>
        </p:nvGrpSpPr>
        <p:grpSpPr>
          <a:xfrm>
            <a:off x="83664" y="1203974"/>
            <a:ext cx="12009864" cy="176637"/>
            <a:chOff x="83663" y="1093620"/>
            <a:chExt cx="12009864" cy="176637"/>
          </a:xfrm>
        </p:grpSpPr>
        <p:sp>
          <p:nvSpPr>
            <p:cNvPr id="587" name="Freeform 29">
              <a:extLst>
                <a:ext uri="{FF2B5EF4-FFF2-40B4-BE49-F238E27FC236}">
                  <a16:creationId xmlns:a16="http://schemas.microsoft.com/office/drawing/2014/main" id="{36B162BB-7163-4D21-B3A9-C8C41569AC07}"/>
                </a:ext>
              </a:extLst>
            </p:cNvPr>
            <p:cNvSpPr>
              <a:spLocks/>
            </p:cNvSpPr>
            <p:nvPr/>
          </p:nvSpPr>
          <p:spPr bwMode="auto">
            <a:xfrm flipH="1">
              <a:off x="6959982"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8" name="Freeform 30">
              <a:extLst>
                <a:ext uri="{FF2B5EF4-FFF2-40B4-BE49-F238E27FC236}">
                  <a16:creationId xmlns:a16="http://schemas.microsoft.com/office/drawing/2014/main" id="{697E87B2-E6B5-49F6-AC2D-2C41C8927D19}"/>
                </a:ext>
              </a:extLst>
            </p:cNvPr>
            <p:cNvSpPr>
              <a:spLocks/>
            </p:cNvSpPr>
            <p:nvPr/>
          </p:nvSpPr>
          <p:spPr bwMode="auto">
            <a:xfrm flipH="1">
              <a:off x="6633841"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9" name="Freeform 31">
              <a:extLst>
                <a:ext uri="{FF2B5EF4-FFF2-40B4-BE49-F238E27FC236}">
                  <a16:creationId xmlns:a16="http://schemas.microsoft.com/office/drawing/2014/main" id="{867C8C9E-A4EC-40C3-82BE-A1E95DD29A37}"/>
                </a:ext>
              </a:extLst>
            </p:cNvPr>
            <p:cNvSpPr>
              <a:spLocks/>
            </p:cNvSpPr>
            <p:nvPr/>
          </p:nvSpPr>
          <p:spPr bwMode="auto">
            <a:xfrm flipH="1">
              <a:off x="7067076"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0" name="Freeform 32">
              <a:extLst>
                <a:ext uri="{FF2B5EF4-FFF2-40B4-BE49-F238E27FC236}">
                  <a16:creationId xmlns:a16="http://schemas.microsoft.com/office/drawing/2014/main" id="{E6581502-05A8-44D2-A397-CB6D4AEBAFA2}"/>
                </a:ext>
              </a:extLst>
            </p:cNvPr>
            <p:cNvSpPr>
              <a:spLocks/>
            </p:cNvSpPr>
            <p:nvPr/>
          </p:nvSpPr>
          <p:spPr bwMode="auto">
            <a:xfrm flipH="1">
              <a:off x="6740936"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1" name="Freeform 29">
              <a:extLst>
                <a:ext uri="{FF2B5EF4-FFF2-40B4-BE49-F238E27FC236}">
                  <a16:creationId xmlns:a16="http://schemas.microsoft.com/office/drawing/2014/main" id="{E84CA57F-FCA6-4C7B-8760-905E893F0B4D}"/>
                </a:ext>
              </a:extLst>
            </p:cNvPr>
            <p:cNvSpPr>
              <a:spLocks/>
            </p:cNvSpPr>
            <p:nvPr/>
          </p:nvSpPr>
          <p:spPr bwMode="auto">
            <a:xfrm flipH="1">
              <a:off x="6305212"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2" name="Freeform 30">
              <a:extLst>
                <a:ext uri="{FF2B5EF4-FFF2-40B4-BE49-F238E27FC236}">
                  <a16:creationId xmlns:a16="http://schemas.microsoft.com/office/drawing/2014/main" id="{04B23132-24D5-45D5-8D5D-ABFCF82AEF81}"/>
                </a:ext>
              </a:extLst>
            </p:cNvPr>
            <p:cNvSpPr>
              <a:spLocks/>
            </p:cNvSpPr>
            <p:nvPr/>
          </p:nvSpPr>
          <p:spPr bwMode="auto">
            <a:xfrm flipH="1">
              <a:off x="5979072"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3" name="Freeform 31">
              <a:extLst>
                <a:ext uri="{FF2B5EF4-FFF2-40B4-BE49-F238E27FC236}">
                  <a16:creationId xmlns:a16="http://schemas.microsoft.com/office/drawing/2014/main" id="{1BFE2D4E-2F01-4812-91E4-4A3DCD067558}"/>
                </a:ext>
              </a:extLst>
            </p:cNvPr>
            <p:cNvSpPr>
              <a:spLocks/>
            </p:cNvSpPr>
            <p:nvPr/>
          </p:nvSpPr>
          <p:spPr bwMode="auto">
            <a:xfrm flipH="1">
              <a:off x="6412307"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4" name="Freeform 32">
              <a:extLst>
                <a:ext uri="{FF2B5EF4-FFF2-40B4-BE49-F238E27FC236}">
                  <a16:creationId xmlns:a16="http://schemas.microsoft.com/office/drawing/2014/main" id="{616787D7-48DF-4F58-88DE-FDCF48065F52}"/>
                </a:ext>
              </a:extLst>
            </p:cNvPr>
            <p:cNvSpPr>
              <a:spLocks/>
            </p:cNvSpPr>
            <p:nvPr/>
          </p:nvSpPr>
          <p:spPr bwMode="auto">
            <a:xfrm flipH="1">
              <a:off x="6086166"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5" name="Freeform 29">
              <a:extLst>
                <a:ext uri="{FF2B5EF4-FFF2-40B4-BE49-F238E27FC236}">
                  <a16:creationId xmlns:a16="http://schemas.microsoft.com/office/drawing/2014/main" id="{239E8565-CEDA-40B3-A95D-9C053AF7C629}"/>
                </a:ext>
              </a:extLst>
            </p:cNvPr>
            <p:cNvSpPr>
              <a:spLocks/>
            </p:cNvSpPr>
            <p:nvPr/>
          </p:nvSpPr>
          <p:spPr bwMode="auto">
            <a:xfrm flipH="1">
              <a:off x="5650444"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6" name="Freeform 30">
              <a:extLst>
                <a:ext uri="{FF2B5EF4-FFF2-40B4-BE49-F238E27FC236}">
                  <a16:creationId xmlns:a16="http://schemas.microsoft.com/office/drawing/2014/main" id="{75726EFC-E202-4C6E-A623-182690D5C6FB}"/>
                </a:ext>
              </a:extLst>
            </p:cNvPr>
            <p:cNvSpPr>
              <a:spLocks/>
            </p:cNvSpPr>
            <p:nvPr/>
          </p:nvSpPr>
          <p:spPr bwMode="auto">
            <a:xfrm flipH="1">
              <a:off x="5324303"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7" name="Freeform 31">
              <a:extLst>
                <a:ext uri="{FF2B5EF4-FFF2-40B4-BE49-F238E27FC236}">
                  <a16:creationId xmlns:a16="http://schemas.microsoft.com/office/drawing/2014/main" id="{AE07D73F-0FBB-4CC6-AAE5-FCE5AE42A8A6}"/>
                </a:ext>
              </a:extLst>
            </p:cNvPr>
            <p:cNvSpPr>
              <a:spLocks/>
            </p:cNvSpPr>
            <p:nvPr/>
          </p:nvSpPr>
          <p:spPr bwMode="auto">
            <a:xfrm flipH="1">
              <a:off x="5757538"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8" name="Freeform 32">
              <a:extLst>
                <a:ext uri="{FF2B5EF4-FFF2-40B4-BE49-F238E27FC236}">
                  <a16:creationId xmlns:a16="http://schemas.microsoft.com/office/drawing/2014/main" id="{14C1270F-0E67-42B6-AC5A-672BA742CCBF}"/>
                </a:ext>
              </a:extLst>
            </p:cNvPr>
            <p:cNvSpPr>
              <a:spLocks/>
            </p:cNvSpPr>
            <p:nvPr/>
          </p:nvSpPr>
          <p:spPr bwMode="auto">
            <a:xfrm flipH="1">
              <a:off x="5431398"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9" name="Freeform 29">
              <a:extLst>
                <a:ext uri="{FF2B5EF4-FFF2-40B4-BE49-F238E27FC236}">
                  <a16:creationId xmlns:a16="http://schemas.microsoft.com/office/drawing/2014/main" id="{534CAF96-30DC-4EB7-A93A-50DA5A4F2EB4}"/>
                </a:ext>
              </a:extLst>
            </p:cNvPr>
            <p:cNvSpPr>
              <a:spLocks/>
            </p:cNvSpPr>
            <p:nvPr/>
          </p:nvSpPr>
          <p:spPr bwMode="auto">
            <a:xfrm flipH="1">
              <a:off x="4995675"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0" name="Freeform 30">
              <a:extLst>
                <a:ext uri="{FF2B5EF4-FFF2-40B4-BE49-F238E27FC236}">
                  <a16:creationId xmlns:a16="http://schemas.microsoft.com/office/drawing/2014/main" id="{125C76F1-16D6-4905-B7FB-B5218F83B842}"/>
                </a:ext>
              </a:extLst>
            </p:cNvPr>
            <p:cNvSpPr>
              <a:spLocks/>
            </p:cNvSpPr>
            <p:nvPr/>
          </p:nvSpPr>
          <p:spPr bwMode="auto">
            <a:xfrm flipH="1">
              <a:off x="4669534"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1" name="Freeform 31">
              <a:extLst>
                <a:ext uri="{FF2B5EF4-FFF2-40B4-BE49-F238E27FC236}">
                  <a16:creationId xmlns:a16="http://schemas.microsoft.com/office/drawing/2014/main" id="{B3E03C26-E907-4B62-B931-C3A78968B51F}"/>
                </a:ext>
              </a:extLst>
            </p:cNvPr>
            <p:cNvSpPr>
              <a:spLocks/>
            </p:cNvSpPr>
            <p:nvPr/>
          </p:nvSpPr>
          <p:spPr bwMode="auto">
            <a:xfrm flipH="1">
              <a:off x="5102769"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2" name="Freeform 32">
              <a:extLst>
                <a:ext uri="{FF2B5EF4-FFF2-40B4-BE49-F238E27FC236}">
                  <a16:creationId xmlns:a16="http://schemas.microsoft.com/office/drawing/2014/main" id="{E1FC75F6-8CC4-485B-BC78-7D2330B3BBAB}"/>
                </a:ext>
              </a:extLst>
            </p:cNvPr>
            <p:cNvSpPr>
              <a:spLocks/>
            </p:cNvSpPr>
            <p:nvPr/>
          </p:nvSpPr>
          <p:spPr bwMode="auto">
            <a:xfrm flipH="1">
              <a:off x="4776629"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3" name="Freeform 521">
              <a:extLst>
                <a:ext uri="{FF2B5EF4-FFF2-40B4-BE49-F238E27FC236}">
                  <a16:creationId xmlns:a16="http://schemas.microsoft.com/office/drawing/2014/main" id="{970F6CC9-D98B-41E8-B148-FACF62CDB5FC}"/>
                </a:ext>
              </a:extLst>
            </p:cNvPr>
            <p:cNvSpPr>
              <a:spLocks/>
            </p:cNvSpPr>
            <p:nvPr/>
          </p:nvSpPr>
          <p:spPr bwMode="auto">
            <a:xfrm flipH="1">
              <a:off x="4340906"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4" name="Freeform 522">
              <a:extLst>
                <a:ext uri="{FF2B5EF4-FFF2-40B4-BE49-F238E27FC236}">
                  <a16:creationId xmlns:a16="http://schemas.microsoft.com/office/drawing/2014/main" id="{39471E83-CC9B-45BE-AAA7-F4A58772E036}"/>
                </a:ext>
              </a:extLst>
            </p:cNvPr>
            <p:cNvSpPr>
              <a:spLocks/>
            </p:cNvSpPr>
            <p:nvPr/>
          </p:nvSpPr>
          <p:spPr bwMode="auto">
            <a:xfrm flipH="1">
              <a:off x="4014765"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5" name="Freeform 523">
              <a:extLst>
                <a:ext uri="{FF2B5EF4-FFF2-40B4-BE49-F238E27FC236}">
                  <a16:creationId xmlns:a16="http://schemas.microsoft.com/office/drawing/2014/main" id="{9A221B38-7190-4F41-B393-A22B6DF3E675}"/>
                </a:ext>
              </a:extLst>
            </p:cNvPr>
            <p:cNvSpPr>
              <a:spLocks/>
            </p:cNvSpPr>
            <p:nvPr/>
          </p:nvSpPr>
          <p:spPr bwMode="auto">
            <a:xfrm flipH="1">
              <a:off x="4447999"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6" name="Freeform 524">
              <a:extLst>
                <a:ext uri="{FF2B5EF4-FFF2-40B4-BE49-F238E27FC236}">
                  <a16:creationId xmlns:a16="http://schemas.microsoft.com/office/drawing/2014/main" id="{1F59ACC4-4494-4672-ACC1-8A2C02F7B8CE}"/>
                </a:ext>
              </a:extLst>
            </p:cNvPr>
            <p:cNvSpPr>
              <a:spLocks/>
            </p:cNvSpPr>
            <p:nvPr/>
          </p:nvSpPr>
          <p:spPr bwMode="auto">
            <a:xfrm flipH="1">
              <a:off x="4121860"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7" name="Freeform 29">
              <a:extLst>
                <a:ext uri="{FF2B5EF4-FFF2-40B4-BE49-F238E27FC236}">
                  <a16:creationId xmlns:a16="http://schemas.microsoft.com/office/drawing/2014/main" id="{1AFC02B4-5C47-4F76-B5CE-2F12F0B9A16F}"/>
                </a:ext>
              </a:extLst>
            </p:cNvPr>
            <p:cNvSpPr>
              <a:spLocks/>
            </p:cNvSpPr>
            <p:nvPr/>
          </p:nvSpPr>
          <p:spPr bwMode="auto">
            <a:xfrm flipH="1">
              <a:off x="3686136"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8" name="Freeform 31">
              <a:extLst>
                <a:ext uri="{FF2B5EF4-FFF2-40B4-BE49-F238E27FC236}">
                  <a16:creationId xmlns:a16="http://schemas.microsoft.com/office/drawing/2014/main" id="{3C8F2F10-339A-4BC5-B9B5-2CB5F4C569E0}"/>
                </a:ext>
              </a:extLst>
            </p:cNvPr>
            <p:cNvSpPr>
              <a:spLocks/>
            </p:cNvSpPr>
            <p:nvPr/>
          </p:nvSpPr>
          <p:spPr bwMode="auto">
            <a:xfrm flipH="1">
              <a:off x="3793231"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9" name="Freeform 29">
              <a:extLst>
                <a:ext uri="{FF2B5EF4-FFF2-40B4-BE49-F238E27FC236}">
                  <a16:creationId xmlns:a16="http://schemas.microsoft.com/office/drawing/2014/main" id="{B57197C2-DCE7-408C-9419-70B75E96EA74}"/>
                </a:ext>
              </a:extLst>
            </p:cNvPr>
            <p:cNvSpPr>
              <a:spLocks/>
            </p:cNvSpPr>
            <p:nvPr/>
          </p:nvSpPr>
          <p:spPr bwMode="auto">
            <a:xfrm flipH="1">
              <a:off x="3357508"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0" name="Freeform 30">
              <a:extLst>
                <a:ext uri="{FF2B5EF4-FFF2-40B4-BE49-F238E27FC236}">
                  <a16:creationId xmlns:a16="http://schemas.microsoft.com/office/drawing/2014/main" id="{30EB9B17-B68D-4FE2-BF0E-6F6798D527D6}"/>
                </a:ext>
              </a:extLst>
            </p:cNvPr>
            <p:cNvSpPr>
              <a:spLocks/>
            </p:cNvSpPr>
            <p:nvPr/>
          </p:nvSpPr>
          <p:spPr bwMode="auto">
            <a:xfrm flipH="1">
              <a:off x="3031367"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1" name="Freeform 31">
              <a:extLst>
                <a:ext uri="{FF2B5EF4-FFF2-40B4-BE49-F238E27FC236}">
                  <a16:creationId xmlns:a16="http://schemas.microsoft.com/office/drawing/2014/main" id="{86B1E483-6FE2-43E3-AB5F-039CED079D85}"/>
                </a:ext>
              </a:extLst>
            </p:cNvPr>
            <p:cNvSpPr>
              <a:spLocks/>
            </p:cNvSpPr>
            <p:nvPr/>
          </p:nvSpPr>
          <p:spPr bwMode="auto">
            <a:xfrm flipH="1">
              <a:off x="3464602"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2" name="Freeform 32">
              <a:extLst>
                <a:ext uri="{FF2B5EF4-FFF2-40B4-BE49-F238E27FC236}">
                  <a16:creationId xmlns:a16="http://schemas.microsoft.com/office/drawing/2014/main" id="{FA62A1BF-A571-46C9-A11C-5AEE1C417817}"/>
                </a:ext>
              </a:extLst>
            </p:cNvPr>
            <p:cNvSpPr>
              <a:spLocks/>
            </p:cNvSpPr>
            <p:nvPr/>
          </p:nvSpPr>
          <p:spPr bwMode="auto">
            <a:xfrm flipH="1">
              <a:off x="3138462"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3" name="Freeform 29">
              <a:extLst>
                <a:ext uri="{FF2B5EF4-FFF2-40B4-BE49-F238E27FC236}">
                  <a16:creationId xmlns:a16="http://schemas.microsoft.com/office/drawing/2014/main" id="{2768E451-7777-4880-845E-F7B6BE7FA8F1}"/>
                </a:ext>
              </a:extLst>
            </p:cNvPr>
            <p:cNvSpPr>
              <a:spLocks/>
            </p:cNvSpPr>
            <p:nvPr/>
          </p:nvSpPr>
          <p:spPr bwMode="auto">
            <a:xfrm flipH="1">
              <a:off x="2702739"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4" name="Freeform 30">
              <a:extLst>
                <a:ext uri="{FF2B5EF4-FFF2-40B4-BE49-F238E27FC236}">
                  <a16:creationId xmlns:a16="http://schemas.microsoft.com/office/drawing/2014/main" id="{6AAA3D23-B21A-4993-A356-986EA1DE2862}"/>
                </a:ext>
              </a:extLst>
            </p:cNvPr>
            <p:cNvSpPr>
              <a:spLocks/>
            </p:cNvSpPr>
            <p:nvPr/>
          </p:nvSpPr>
          <p:spPr bwMode="auto">
            <a:xfrm flipH="1">
              <a:off x="2376598"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5" name="Freeform 31">
              <a:extLst>
                <a:ext uri="{FF2B5EF4-FFF2-40B4-BE49-F238E27FC236}">
                  <a16:creationId xmlns:a16="http://schemas.microsoft.com/office/drawing/2014/main" id="{F81C0D60-08CF-4B7F-A6C3-4C964E21CC3B}"/>
                </a:ext>
              </a:extLst>
            </p:cNvPr>
            <p:cNvSpPr>
              <a:spLocks/>
            </p:cNvSpPr>
            <p:nvPr/>
          </p:nvSpPr>
          <p:spPr bwMode="auto">
            <a:xfrm flipH="1">
              <a:off x="2809833"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6" name="Freeform 32">
              <a:extLst>
                <a:ext uri="{FF2B5EF4-FFF2-40B4-BE49-F238E27FC236}">
                  <a16:creationId xmlns:a16="http://schemas.microsoft.com/office/drawing/2014/main" id="{C779632A-3F99-4EEE-8779-C94FFD483CB1}"/>
                </a:ext>
              </a:extLst>
            </p:cNvPr>
            <p:cNvSpPr>
              <a:spLocks/>
            </p:cNvSpPr>
            <p:nvPr/>
          </p:nvSpPr>
          <p:spPr bwMode="auto">
            <a:xfrm flipH="1">
              <a:off x="2483693"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7" name="Freeform 29">
              <a:extLst>
                <a:ext uri="{FF2B5EF4-FFF2-40B4-BE49-F238E27FC236}">
                  <a16:creationId xmlns:a16="http://schemas.microsoft.com/office/drawing/2014/main" id="{88635CBC-DAAE-463A-A7FA-BDF471C23417}"/>
                </a:ext>
              </a:extLst>
            </p:cNvPr>
            <p:cNvSpPr>
              <a:spLocks/>
            </p:cNvSpPr>
            <p:nvPr/>
          </p:nvSpPr>
          <p:spPr bwMode="auto">
            <a:xfrm flipH="1">
              <a:off x="2047970"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8" name="Freeform 30">
              <a:extLst>
                <a:ext uri="{FF2B5EF4-FFF2-40B4-BE49-F238E27FC236}">
                  <a16:creationId xmlns:a16="http://schemas.microsoft.com/office/drawing/2014/main" id="{98EF7E55-704F-4D85-A12C-D8E593AD2D89}"/>
                </a:ext>
              </a:extLst>
            </p:cNvPr>
            <p:cNvSpPr>
              <a:spLocks/>
            </p:cNvSpPr>
            <p:nvPr/>
          </p:nvSpPr>
          <p:spPr bwMode="auto">
            <a:xfrm flipH="1">
              <a:off x="1721830"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9" name="Freeform 31">
              <a:extLst>
                <a:ext uri="{FF2B5EF4-FFF2-40B4-BE49-F238E27FC236}">
                  <a16:creationId xmlns:a16="http://schemas.microsoft.com/office/drawing/2014/main" id="{CFBBF037-13CE-44D7-B7F7-2EA00F92D08E}"/>
                </a:ext>
              </a:extLst>
            </p:cNvPr>
            <p:cNvSpPr>
              <a:spLocks/>
            </p:cNvSpPr>
            <p:nvPr/>
          </p:nvSpPr>
          <p:spPr bwMode="auto">
            <a:xfrm flipH="1">
              <a:off x="2155065"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0" name="Freeform 32">
              <a:extLst>
                <a:ext uri="{FF2B5EF4-FFF2-40B4-BE49-F238E27FC236}">
                  <a16:creationId xmlns:a16="http://schemas.microsoft.com/office/drawing/2014/main" id="{36C3D6C6-8C25-48FB-99D7-CDD4DA0E2DF9}"/>
                </a:ext>
              </a:extLst>
            </p:cNvPr>
            <p:cNvSpPr>
              <a:spLocks/>
            </p:cNvSpPr>
            <p:nvPr/>
          </p:nvSpPr>
          <p:spPr bwMode="auto">
            <a:xfrm flipH="1">
              <a:off x="1828924"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1" name="Freeform 29">
              <a:extLst>
                <a:ext uri="{FF2B5EF4-FFF2-40B4-BE49-F238E27FC236}">
                  <a16:creationId xmlns:a16="http://schemas.microsoft.com/office/drawing/2014/main" id="{BE4E4866-79AD-496A-B825-4FCF74DC7397}"/>
                </a:ext>
              </a:extLst>
            </p:cNvPr>
            <p:cNvSpPr>
              <a:spLocks/>
            </p:cNvSpPr>
            <p:nvPr/>
          </p:nvSpPr>
          <p:spPr bwMode="auto">
            <a:xfrm flipH="1">
              <a:off x="1393201"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2" name="Freeform 30">
              <a:extLst>
                <a:ext uri="{FF2B5EF4-FFF2-40B4-BE49-F238E27FC236}">
                  <a16:creationId xmlns:a16="http://schemas.microsoft.com/office/drawing/2014/main" id="{37624B24-B1BF-4103-8468-856B7D2F105E}"/>
                </a:ext>
              </a:extLst>
            </p:cNvPr>
            <p:cNvSpPr>
              <a:spLocks/>
            </p:cNvSpPr>
            <p:nvPr/>
          </p:nvSpPr>
          <p:spPr bwMode="auto">
            <a:xfrm flipH="1">
              <a:off x="1067060"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3" name="Freeform 31">
              <a:extLst>
                <a:ext uri="{FF2B5EF4-FFF2-40B4-BE49-F238E27FC236}">
                  <a16:creationId xmlns:a16="http://schemas.microsoft.com/office/drawing/2014/main" id="{285A91E1-96BC-42C3-AF9D-B9F2EDC3F72B}"/>
                </a:ext>
              </a:extLst>
            </p:cNvPr>
            <p:cNvSpPr>
              <a:spLocks/>
            </p:cNvSpPr>
            <p:nvPr/>
          </p:nvSpPr>
          <p:spPr bwMode="auto">
            <a:xfrm flipH="1">
              <a:off x="1500296"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4" name="Freeform 32">
              <a:extLst>
                <a:ext uri="{FF2B5EF4-FFF2-40B4-BE49-F238E27FC236}">
                  <a16:creationId xmlns:a16="http://schemas.microsoft.com/office/drawing/2014/main" id="{5B40AAB1-E0F8-4AC8-B294-77D343A3C257}"/>
                </a:ext>
              </a:extLst>
            </p:cNvPr>
            <p:cNvSpPr>
              <a:spLocks/>
            </p:cNvSpPr>
            <p:nvPr/>
          </p:nvSpPr>
          <p:spPr bwMode="auto">
            <a:xfrm flipH="1">
              <a:off x="1174155"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5" name="Freeform 543">
              <a:extLst>
                <a:ext uri="{FF2B5EF4-FFF2-40B4-BE49-F238E27FC236}">
                  <a16:creationId xmlns:a16="http://schemas.microsoft.com/office/drawing/2014/main" id="{15B45575-B0A8-4E1A-A502-6FBA948C5B2E}"/>
                </a:ext>
              </a:extLst>
            </p:cNvPr>
            <p:cNvSpPr>
              <a:spLocks/>
            </p:cNvSpPr>
            <p:nvPr/>
          </p:nvSpPr>
          <p:spPr bwMode="auto">
            <a:xfrm flipH="1">
              <a:off x="738433"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6" name="Freeform 544">
              <a:extLst>
                <a:ext uri="{FF2B5EF4-FFF2-40B4-BE49-F238E27FC236}">
                  <a16:creationId xmlns:a16="http://schemas.microsoft.com/office/drawing/2014/main" id="{F00C7CD9-4664-4851-B7E8-F320B38B6C14}"/>
                </a:ext>
              </a:extLst>
            </p:cNvPr>
            <p:cNvSpPr>
              <a:spLocks/>
            </p:cNvSpPr>
            <p:nvPr/>
          </p:nvSpPr>
          <p:spPr bwMode="auto">
            <a:xfrm flipH="1">
              <a:off x="412291"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7" name="Freeform 545">
              <a:extLst>
                <a:ext uri="{FF2B5EF4-FFF2-40B4-BE49-F238E27FC236}">
                  <a16:creationId xmlns:a16="http://schemas.microsoft.com/office/drawing/2014/main" id="{79E7243C-3F48-4917-A35D-F6B4760E0C5A}"/>
                </a:ext>
              </a:extLst>
            </p:cNvPr>
            <p:cNvSpPr>
              <a:spLocks/>
            </p:cNvSpPr>
            <p:nvPr/>
          </p:nvSpPr>
          <p:spPr bwMode="auto">
            <a:xfrm flipH="1">
              <a:off x="845526"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8" name="Freeform 546">
              <a:extLst>
                <a:ext uri="{FF2B5EF4-FFF2-40B4-BE49-F238E27FC236}">
                  <a16:creationId xmlns:a16="http://schemas.microsoft.com/office/drawing/2014/main" id="{0E06BBDA-92F4-4670-8013-AA005C5D468A}"/>
                </a:ext>
              </a:extLst>
            </p:cNvPr>
            <p:cNvSpPr>
              <a:spLocks/>
            </p:cNvSpPr>
            <p:nvPr/>
          </p:nvSpPr>
          <p:spPr bwMode="auto">
            <a:xfrm flipH="1">
              <a:off x="519387"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9" name="Freeform 29">
              <a:extLst>
                <a:ext uri="{FF2B5EF4-FFF2-40B4-BE49-F238E27FC236}">
                  <a16:creationId xmlns:a16="http://schemas.microsoft.com/office/drawing/2014/main" id="{AC7FC873-6A15-4A31-B5E9-3D3D3ED770A2}"/>
                </a:ext>
              </a:extLst>
            </p:cNvPr>
            <p:cNvSpPr>
              <a:spLocks/>
            </p:cNvSpPr>
            <p:nvPr/>
          </p:nvSpPr>
          <p:spPr bwMode="auto">
            <a:xfrm flipH="1">
              <a:off x="83663"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0" name="Freeform 31">
              <a:extLst>
                <a:ext uri="{FF2B5EF4-FFF2-40B4-BE49-F238E27FC236}">
                  <a16:creationId xmlns:a16="http://schemas.microsoft.com/office/drawing/2014/main" id="{F0A21B7E-B68B-43D9-A348-6A37C83E136E}"/>
                </a:ext>
              </a:extLst>
            </p:cNvPr>
            <p:cNvSpPr>
              <a:spLocks/>
            </p:cNvSpPr>
            <p:nvPr/>
          </p:nvSpPr>
          <p:spPr bwMode="auto">
            <a:xfrm flipH="1">
              <a:off x="190757"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3" name="Freeform 30">
              <a:extLst>
                <a:ext uri="{FF2B5EF4-FFF2-40B4-BE49-F238E27FC236}">
                  <a16:creationId xmlns:a16="http://schemas.microsoft.com/office/drawing/2014/main" id="{0505EC1E-71A0-4757-AA67-CB066898004A}"/>
                </a:ext>
              </a:extLst>
            </p:cNvPr>
            <p:cNvSpPr>
              <a:spLocks/>
            </p:cNvSpPr>
            <p:nvPr/>
          </p:nvSpPr>
          <p:spPr bwMode="auto">
            <a:xfrm flipH="1">
              <a:off x="11874480"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4" name="Freeform 32">
              <a:extLst>
                <a:ext uri="{FF2B5EF4-FFF2-40B4-BE49-F238E27FC236}">
                  <a16:creationId xmlns:a16="http://schemas.microsoft.com/office/drawing/2014/main" id="{5552218F-8F2F-4BED-818B-B48D43F0B16E}"/>
                </a:ext>
              </a:extLst>
            </p:cNvPr>
            <p:cNvSpPr>
              <a:spLocks/>
            </p:cNvSpPr>
            <p:nvPr/>
          </p:nvSpPr>
          <p:spPr bwMode="auto">
            <a:xfrm flipH="1">
              <a:off x="11981575"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5" name="Freeform 403">
              <a:extLst>
                <a:ext uri="{FF2B5EF4-FFF2-40B4-BE49-F238E27FC236}">
                  <a16:creationId xmlns:a16="http://schemas.microsoft.com/office/drawing/2014/main" id="{D1FB006D-7447-48B6-BC17-46267D0B98F5}"/>
                </a:ext>
              </a:extLst>
            </p:cNvPr>
            <p:cNvSpPr>
              <a:spLocks/>
            </p:cNvSpPr>
            <p:nvPr/>
          </p:nvSpPr>
          <p:spPr bwMode="auto">
            <a:xfrm flipH="1">
              <a:off x="11545853"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6" name="Freeform 404">
              <a:extLst>
                <a:ext uri="{FF2B5EF4-FFF2-40B4-BE49-F238E27FC236}">
                  <a16:creationId xmlns:a16="http://schemas.microsoft.com/office/drawing/2014/main" id="{61FF96BF-D17A-4E41-8CF2-1C39CBCA3938}"/>
                </a:ext>
              </a:extLst>
            </p:cNvPr>
            <p:cNvSpPr>
              <a:spLocks/>
            </p:cNvSpPr>
            <p:nvPr/>
          </p:nvSpPr>
          <p:spPr bwMode="auto">
            <a:xfrm flipH="1">
              <a:off x="11219711"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7" name="Freeform 405">
              <a:extLst>
                <a:ext uri="{FF2B5EF4-FFF2-40B4-BE49-F238E27FC236}">
                  <a16:creationId xmlns:a16="http://schemas.microsoft.com/office/drawing/2014/main" id="{F69EA0B0-D8F2-484D-8C6B-3E65F5200399}"/>
                </a:ext>
              </a:extLst>
            </p:cNvPr>
            <p:cNvSpPr>
              <a:spLocks/>
            </p:cNvSpPr>
            <p:nvPr/>
          </p:nvSpPr>
          <p:spPr bwMode="auto">
            <a:xfrm flipH="1">
              <a:off x="11652945"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8" name="Freeform 406">
              <a:extLst>
                <a:ext uri="{FF2B5EF4-FFF2-40B4-BE49-F238E27FC236}">
                  <a16:creationId xmlns:a16="http://schemas.microsoft.com/office/drawing/2014/main" id="{077EC9E4-3943-4C91-BEB3-C0C847359988}"/>
                </a:ext>
              </a:extLst>
            </p:cNvPr>
            <p:cNvSpPr>
              <a:spLocks/>
            </p:cNvSpPr>
            <p:nvPr/>
          </p:nvSpPr>
          <p:spPr bwMode="auto">
            <a:xfrm flipH="1">
              <a:off x="11326806"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9" name="Freeform 29">
              <a:extLst>
                <a:ext uri="{FF2B5EF4-FFF2-40B4-BE49-F238E27FC236}">
                  <a16:creationId xmlns:a16="http://schemas.microsoft.com/office/drawing/2014/main" id="{C772453A-CA0A-4192-809C-1BBC4B26C8E6}"/>
                </a:ext>
              </a:extLst>
            </p:cNvPr>
            <p:cNvSpPr>
              <a:spLocks/>
            </p:cNvSpPr>
            <p:nvPr/>
          </p:nvSpPr>
          <p:spPr bwMode="auto">
            <a:xfrm flipH="1">
              <a:off x="10891083"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0" name="Freeform 31">
              <a:extLst>
                <a:ext uri="{FF2B5EF4-FFF2-40B4-BE49-F238E27FC236}">
                  <a16:creationId xmlns:a16="http://schemas.microsoft.com/office/drawing/2014/main" id="{A505ED5C-83DB-45E9-9B45-09451403E1C9}"/>
                </a:ext>
              </a:extLst>
            </p:cNvPr>
            <p:cNvSpPr>
              <a:spLocks/>
            </p:cNvSpPr>
            <p:nvPr/>
          </p:nvSpPr>
          <p:spPr bwMode="auto">
            <a:xfrm flipH="1">
              <a:off x="10998177"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1" name="Freeform 29">
              <a:extLst>
                <a:ext uri="{FF2B5EF4-FFF2-40B4-BE49-F238E27FC236}">
                  <a16:creationId xmlns:a16="http://schemas.microsoft.com/office/drawing/2014/main" id="{57C850A7-ACFC-4CDD-8757-A3229D5DB42E}"/>
                </a:ext>
              </a:extLst>
            </p:cNvPr>
            <p:cNvSpPr>
              <a:spLocks/>
            </p:cNvSpPr>
            <p:nvPr/>
          </p:nvSpPr>
          <p:spPr bwMode="auto">
            <a:xfrm flipH="1">
              <a:off x="10562455"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2" name="Freeform 30">
              <a:extLst>
                <a:ext uri="{FF2B5EF4-FFF2-40B4-BE49-F238E27FC236}">
                  <a16:creationId xmlns:a16="http://schemas.microsoft.com/office/drawing/2014/main" id="{A8588D13-D9C9-4760-A976-F6E680ADCAFD}"/>
                </a:ext>
              </a:extLst>
            </p:cNvPr>
            <p:cNvSpPr>
              <a:spLocks/>
            </p:cNvSpPr>
            <p:nvPr/>
          </p:nvSpPr>
          <p:spPr bwMode="auto">
            <a:xfrm flipH="1">
              <a:off x="10236313"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3" name="Freeform 31">
              <a:extLst>
                <a:ext uri="{FF2B5EF4-FFF2-40B4-BE49-F238E27FC236}">
                  <a16:creationId xmlns:a16="http://schemas.microsoft.com/office/drawing/2014/main" id="{180833DC-1CFB-41CA-90B2-2CCE86E83D92}"/>
                </a:ext>
              </a:extLst>
            </p:cNvPr>
            <p:cNvSpPr>
              <a:spLocks/>
            </p:cNvSpPr>
            <p:nvPr/>
          </p:nvSpPr>
          <p:spPr bwMode="auto">
            <a:xfrm flipH="1">
              <a:off x="10669548"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4" name="Freeform 32">
              <a:extLst>
                <a:ext uri="{FF2B5EF4-FFF2-40B4-BE49-F238E27FC236}">
                  <a16:creationId xmlns:a16="http://schemas.microsoft.com/office/drawing/2014/main" id="{7D64AF77-4D5D-4817-B827-B11D44AAD28A}"/>
                </a:ext>
              </a:extLst>
            </p:cNvPr>
            <p:cNvSpPr>
              <a:spLocks/>
            </p:cNvSpPr>
            <p:nvPr/>
          </p:nvSpPr>
          <p:spPr bwMode="auto">
            <a:xfrm flipH="1">
              <a:off x="10343408"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5" name="Freeform 29">
              <a:extLst>
                <a:ext uri="{FF2B5EF4-FFF2-40B4-BE49-F238E27FC236}">
                  <a16:creationId xmlns:a16="http://schemas.microsoft.com/office/drawing/2014/main" id="{1EBE0504-4F94-4B68-B004-7CE88CA86BAF}"/>
                </a:ext>
              </a:extLst>
            </p:cNvPr>
            <p:cNvSpPr>
              <a:spLocks/>
            </p:cNvSpPr>
            <p:nvPr/>
          </p:nvSpPr>
          <p:spPr bwMode="auto">
            <a:xfrm flipH="1">
              <a:off x="9907685"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6" name="Freeform 30">
              <a:extLst>
                <a:ext uri="{FF2B5EF4-FFF2-40B4-BE49-F238E27FC236}">
                  <a16:creationId xmlns:a16="http://schemas.microsoft.com/office/drawing/2014/main" id="{A3F3D72F-364F-4F43-BDC8-57961723519C}"/>
                </a:ext>
              </a:extLst>
            </p:cNvPr>
            <p:cNvSpPr>
              <a:spLocks/>
            </p:cNvSpPr>
            <p:nvPr/>
          </p:nvSpPr>
          <p:spPr bwMode="auto">
            <a:xfrm flipH="1">
              <a:off x="9581544"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7" name="Freeform 31">
              <a:extLst>
                <a:ext uri="{FF2B5EF4-FFF2-40B4-BE49-F238E27FC236}">
                  <a16:creationId xmlns:a16="http://schemas.microsoft.com/office/drawing/2014/main" id="{A5E0DE00-7E2C-43F3-A74D-D9BBABA1A65C}"/>
                </a:ext>
              </a:extLst>
            </p:cNvPr>
            <p:cNvSpPr>
              <a:spLocks/>
            </p:cNvSpPr>
            <p:nvPr/>
          </p:nvSpPr>
          <p:spPr bwMode="auto">
            <a:xfrm flipH="1">
              <a:off x="10014780"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8" name="Freeform 32">
              <a:extLst>
                <a:ext uri="{FF2B5EF4-FFF2-40B4-BE49-F238E27FC236}">
                  <a16:creationId xmlns:a16="http://schemas.microsoft.com/office/drawing/2014/main" id="{3CB09C05-AFE1-4043-9CEA-554A825CB4D9}"/>
                </a:ext>
              </a:extLst>
            </p:cNvPr>
            <p:cNvSpPr>
              <a:spLocks/>
            </p:cNvSpPr>
            <p:nvPr/>
          </p:nvSpPr>
          <p:spPr bwMode="auto">
            <a:xfrm flipH="1">
              <a:off x="9688639"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9" name="Freeform 29">
              <a:extLst>
                <a:ext uri="{FF2B5EF4-FFF2-40B4-BE49-F238E27FC236}">
                  <a16:creationId xmlns:a16="http://schemas.microsoft.com/office/drawing/2014/main" id="{32F82255-1C6C-4F2D-AFF6-0DEFB9BB382B}"/>
                </a:ext>
              </a:extLst>
            </p:cNvPr>
            <p:cNvSpPr>
              <a:spLocks/>
            </p:cNvSpPr>
            <p:nvPr/>
          </p:nvSpPr>
          <p:spPr bwMode="auto">
            <a:xfrm flipH="1">
              <a:off x="9252916"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0" name="Freeform 30">
              <a:extLst>
                <a:ext uri="{FF2B5EF4-FFF2-40B4-BE49-F238E27FC236}">
                  <a16:creationId xmlns:a16="http://schemas.microsoft.com/office/drawing/2014/main" id="{90ED368B-C56C-4638-BDED-57AAE97B4447}"/>
                </a:ext>
              </a:extLst>
            </p:cNvPr>
            <p:cNvSpPr>
              <a:spLocks/>
            </p:cNvSpPr>
            <p:nvPr/>
          </p:nvSpPr>
          <p:spPr bwMode="auto">
            <a:xfrm flipH="1">
              <a:off x="8926775"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1" name="Freeform 31">
              <a:extLst>
                <a:ext uri="{FF2B5EF4-FFF2-40B4-BE49-F238E27FC236}">
                  <a16:creationId xmlns:a16="http://schemas.microsoft.com/office/drawing/2014/main" id="{F78D68BB-3538-45D3-877E-773442DC114F}"/>
                </a:ext>
              </a:extLst>
            </p:cNvPr>
            <p:cNvSpPr>
              <a:spLocks/>
            </p:cNvSpPr>
            <p:nvPr/>
          </p:nvSpPr>
          <p:spPr bwMode="auto">
            <a:xfrm flipH="1">
              <a:off x="9360011"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2" name="Freeform 32">
              <a:extLst>
                <a:ext uri="{FF2B5EF4-FFF2-40B4-BE49-F238E27FC236}">
                  <a16:creationId xmlns:a16="http://schemas.microsoft.com/office/drawing/2014/main" id="{DE8D0B18-51B4-4B08-B7EC-C0CAEC9919D8}"/>
                </a:ext>
              </a:extLst>
            </p:cNvPr>
            <p:cNvSpPr>
              <a:spLocks/>
            </p:cNvSpPr>
            <p:nvPr/>
          </p:nvSpPr>
          <p:spPr bwMode="auto">
            <a:xfrm flipH="1">
              <a:off x="9033870"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3" name="Freeform 29">
              <a:extLst>
                <a:ext uri="{FF2B5EF4-FFF2-40B4-BE49-F238E27FC236}">
                  <a16:creationId xmlns:a16="http://schemas.microsoft.com/office/drawing/2014/main" id="{FE69D609-E608-42DA-848F-C13313CA2E86}"/>
                </a:ext>
              </a:extLst>
            </p:cNvPr>
            <p:cNvSpPr>
              <a:spLocks/>
            </p:cNvSpPr>
            <p:nvPr/>
          </p:nvSpPr>
          <p:spPr bwMode="auto">
            <a:xfrm flipH="1">
              <a:off x="8598148"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4" name="Freeform 30">
              <a:extLst>
                <a:ext uri="{FF2B5EF4-FFF2-40B4-BE49-F238E27FC236}">
                  <a16:creationId xmlns:a16="http://schemas.microsoft.com/office/drawing/2014/main" id="{AE2C51F5-C918-4FEB-9816-FB44F800658D}"/>
                </a:ext>
              </a:extLst>
            </p:cNvPr>
            <p:cNvSpPr>
              <a:spLocks/>
            </p:cNvSpPr>
            <p:nvPr/>
          </p:nvSpPr>
          <p:spPr bwMode="auto">
            <a:xfrm flipH="1">
              <a:off x="8272007"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5" name="Freeform 31">
              <a:extLst>
                <a:ext uri="{FF2B5EF4-FFF2-40B4-BE49-F238E27FC236}">
                  <a16:creationId xmlns:a16="http://schemas.microsoft.com/office/drawing/2014/main" id="{BDA39113-B17F-4E4F-A0A5-142A76BF7D33}"/>
                </a:ext>
              </a:extLst>
            </p:cNvPr>
            <p:cNvSpPr>
              <a:spLocks/>
            </p:cNvSpPr>
            <p:nvPr/>
          </p:nvSpPr>
          <p:spPr bwMode="auto">
            <a:xfrm flipH="1">
              <a:off x="8705242"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6" name="Freeform 32">
              <a:extLst>
                <a:ext uri="{FF2B5EF4-FFF2-40B4-BE49-F238E27FC236}">
                  <a16:creationId xmlns:a16="http://schemas.microsoft.com/office/drawing/2014/main" id="{0549CF8D-2955-4DCF-89C6-A4A5D9D945A4}"/>
                </a:ext>
              </a:extLst>
            </p:cNvPr>
            <p:cNvSpPr>
              <a:spLocks/>
            </p:cNvSpPr>
            <p:nvPr/>
          </p:nvSpPr>
          <p:spPr bwMode="auto">
            <a:xfrm flipH="1">
              <a:off x="8379101"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7" name="Freeform 425">
              <a:extLst>
                <a:ext uri="{FF2B5EF4-FFF2-40B4-BE49-F238E27FC236}">
                  <a16:creationId xmlns:a16="http://schemas.microsoft.com/office/drawing/2014/main" id="{C27AE4E9-D86B-4032-BEF1-8302F2A98428}"/>
                </a:ext>
              </a:extLst>
            </p:cNvPr>
            <p:cNvSpPr>
              <a:spLocks/>
            </p:cNvSpPr>
            <p:nvPr/>
          </p:nvSpPr>
          <p:spPr bwMode="auto">
            <a:xfrm flipH="1">
              <a:off x="7943379"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8" name="Freeform 426">
              <a:extLst>
                <a:ext uri="{FF2B5EF4-FFF2-40B4-BE49-F238E27FC236}">
                  <a16:creationId xmlns:a16="http://schemas.microsoft.com/office/drawing/2014/main" id="{9B59B0E4-B884-4807-B731-5DD8C8318FDD}"/>
                </a:ext>
              </a:extLst>
            </p:cNvPr>
            <p:cNvSpPr>
              <a:spLocks/>
            </p:cNvSpPr>
            <p:nvPr/>
          </p:nvSpPr>
          <p:spPr bwMode="auto">
            <a:xfrm flipH="1">
              <a:off x="7617237"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9" name="Freeform 427">
              <a:extLst>
                <a:ext uri="{FF2B5EF4-FFF2-40B4-BE49-F238E27FC236}">
                  <a16:creationId xmlns:a16="http://schemas.microsoft.com/office/drawing/2014/main" id="{421DA6DF-1688-4B28-8A93-CF30836F581E}"/>
                </a:ext>
              </a:extLst>
            </p:cNvPr>
            <p:cNvSpPr>
              <a:spLocks/>
            </p:cNvSpPr>
            <p:nvPr/>
          </p:nvSpPr>
          <p:spPr bwMode="auto">
            <a:xfrm flipH="1">
              <a:off x="8050472"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0" name="Freeform 428">
              <a:extLst>
                <a:ext uri="{FF2B5EF4-FFF2-40B4-BE49-F238E27FC236}">
                  <a16:creationId xmlns:a16="http://schemas.microsoft.com/office/drawing/2014/main" id="{7DBC9D7A-990D-4EB3-BB41-AF524D863D55}"/>
                </a:ext>
              </a:extLst>
            </p:cNvPr>
            <p:cNvSpPr>
              <a:spLocks/>
            </p:cNvSpPr>
            <p:nvPr/>
          </p:nvSpPr>
          <p:spPr bwMode="auto">
            <a:xfrm flipH="1">
              <a:off x="7724332"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1" name="Freeform 29">
              <a:extLst>
                <a:ext uri="{FF2B5EF4-FFF2-40B4-BE49-F238E27FC236}">
                  <a16:creationId xmlns:a16="http://schemas.microsoft.com/office/drawing/2014/main" id="{CD10BADB-C74B-4DDC-BC8A-370CF75C6E2F}"/>
                </a:ext>
              </a:extLst>
            </p:cNvPr>
            <p:cNvSpPr>
              <a:spLocks/>
            </p:cNvSpPr>
            <p:nvPr/>
          </p:nvSpPr>
          <p:spPr bwMode="auto">
            <a:xfrm flipH="1">
              <a:off x="7288609"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2" name="Freeform 31">
              <a:extLst>
                <a:ext uri="{FF2B5EF4-FFF2-40B4-BE49-F238E27FC236}">
                  <a16:creationId xmlns:a16="http://schemas.microsoft.com/office/drawing/2014/main" id="{36CD42B8-8600-48C7-88C2-93E307AF600F}"/>
                </a:ext>
              </a:extLst>
            </p:cNvPr>
            <p:cNvSpPr>
              <a:spLocks/>
            </p:cNvSpPr>
            <p:nvPr/>
          </p:nvSpPr>
          <p:spPr bwMode="auto">
            <a:xfrm flipH="1">
              <a:off x="7395703"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9" name="Group 1808">
            <a:extLst>
              <a:ext uri="{FF2B5EF4-FFF2-40B4-BE49-F238E27FC236}">
                <a16:creationId xmlns:a16="http://schemas.microsoft.com/office/drawing/2014/main" id="{800BFD97-21DF-408D-9CD6-4059272BD1AA}"/>
              </a:ext>
            </a:extLst>
          </p:cNvPr>
          <p:cNvGrpSpPr/>
          <p:nvPr userDrawn="1"/>
        </p:nvGrpSpPr>
        <p:grpSpPr>
          <a:xfrm>
            <a:off x="83663" y="1489008"/>
            <a:ext cx="12009863" cy="176637"/>
            <a:chOff x="83663" y="1383929"/>
            <a:chExt cx="12009863" cy="176637"/>
          </a:xfrm>
        </p:grpSpPr>
        <p:sp>
          <p:nvSpPr>
            <p:cNvPr id="631" name="Freeform 29">
              <a:extLst>
                <a:ext uri="{FF2B5EF4-FFF2-40B4-BE49-F238E27FC236}">
                  <a16:creationId xmlns:a16="http://schemas.microsoft.com/office/drawing/2014/main" id="{275AE894-5F57-4756-B8B0-F6732601DAD5}"/>
                </a:ext>
              </a:extLst>
            </p:cNvPr>
            <p:cNvSpPr>
              <a:spLocks/>
            </p:cNvSpPr>
            <p:nvPr/>
          </p:nvSpPr>
          <p:spPr bwMode="auto">
            <a:xfrm>
              <a:off x="305196"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2" name="Freeform 30">
              <a:extLst>
                <a:ext uri="{FF2B5EF4-FFF2-40B4-BE49-F238E27FC236}">
                  <a16:creationId xmlns:a16="http://schemas.microsoft.com/office/drawing/2014/main" id="{0166BA60-A5D3-4D55-9706-8973748CF404}"/>
                </a:ext>
              </a:extLst>
            </p:cNvPr>
            <p:cNvSpPr>
              <a:spLocks/>
            </p:cNvSpPr>
            <p:nvPr/>
          </p:nvSpPr>
          <p:spPr bwMode="auto">
            <a:xfrm>
              <a:off x="63133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3" name="Freeform 31">
              <a:extLst>
                <a:ext uri="{FF2B5EF4-FFF2-40B4-BE49-F238E27FC236}">
                  <a16:creationId xmlns:a16="http://schemas.microsoft.com/office/drawing/2014/main" id="{3BD0BB31-B483-4368-8B7D-0FEFA5ED3534}"/>
                </a:ext>
              </a:extLst>
            </p:cNvPr>
            <p:cNvSpPr>
              <a:spLocks/>
            </p:cNvSpPr>
            <p:nvPr/>
          </p:nvSpPr>
          <p:spPr bwMode="auto">
            <a:xfrm>
              <a:off x="83663"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4" name="Freeform 32">
              <a:extLst>
                <a:ext uri="{FF2B5EF4-FFF2-40B4-BE49-F238E27FC236}">
                  <a16:creationId xmlns:a16="http://schemas.microsoft.com/office/drawing/2014/main" id="{3856F6D3-7640-48C3-9083-930CF8B7F128}"/>
                </a:ext>
              </a:extLst>
            </p:cNvPr>
            <p:cNvSpPr>
              <a:spLocks/>
            </p:cNvSpPr>
            <p:nvPr/>
          </p:nvSpPr>
          <p:spPr bwMode="auto">
            <a:xfrm>
              <a:off x="412290"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5" name="Freeform 29">
              <a:extLst>
                <a:ext uri="{FF2B5EF4-FFF2-40B4-BE49-F238E27FC236}">
                  <a16:creationId xmlns:a16="http://schemas.microsoft.com/office/drawing/2014/main" id="{598B339C-C84C-4965-95AF-9B5CC64EF94B}"/>
                </a:ext>
              </a:extLst>
            </p:cNvPr>
            <p:cNvSpPr>
              <a:spLocks/>
            </p:cNvSpPr>
            <p:nvPr/>
          </p:nvSpPr>
          <p:spPr bwMode="auto">
            <a:xfrm>
              <a:off x="959966"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6" name="Freeform 30">
              <a:extLst>
                <a:ext uri="{FF2B5EF4-FFF2-40B4-BE49-F238E27FC236}">
                  <a16:creationId xmlns:a16="http://schemas.microsoft.com/office/drawing/2014/main" id="{5EED12BE-03A9-4E74-8A0C-FE0F8C417CC5}"/>
                </a:ext>
              </a:extLst>
            </p:cNvPr>
            <p:cNvSpPr>
              <a:spLocks/>
            </p:cNvSpPr>
            <p:nvPr/>
          </p:nvSpPr>
          <p:spPr bwMode="auto">
            <a:xfrm>
              <a:off x="1286106"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7" name="Freeform 31">
              <a:extLst>
                <a:ext uri="{FF2B5EF4-FFF2-40B4-BE49-F238E27FC236}">
                  <a16:creationId xmlns:a16="http://schemas.microsoft.com/office/drawing/2014/main" id="{6A6AFD3A-377D-4963-ADA2-D5ABA7D2F436}"/>
                </a:ext>
              </a:extLst>
            </p:cNvPr>
            <p:cNvSpPr>
              <a:spLocks/>
            </p:cNvSpPr>
            <p:nvPr/>
          </p:nvSpPr>
          <p:spPr bwMode="auto">
            <a:xfrm>
              <a:off x="738432"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8" name="Freeform 32">
              <a:extLst>
                <a:ext uri="{FF2B5EF4-FFF2-40B4-BE49-F238E27FC236}">
                  <a16:creationId xmlns:a16="http://schemas.microsoft.com/office/drawing/2014/main" id="{792AFD11-4544-4C5B-B631-6C472C82AB2F}"/>
                </a:ext>
              </a:extLst>
            </p:cNvPr>
            <p:cNvSpPr>
              <a:spLocks/>
            </p:cNvSpPr>
            <p:nvPr/>
          </p:nvSpPr>
          <p:spPr bwMode="auto">
            <a:xfrm>
              <a:off x="1067060"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9" name="Freeform 29">
              <a:extLst>
                <a:ext uri="{FF2B5EF4-FFF2-40B4-BE49-F238E27FC236}">
                  <a16:creationId xmlns:a16="http://schemas.microsoft.com/office/drawing/2014/main" id="{A3D52F42-FAFE-4C52-BFC5-14C28EB01F70}"/>
                </a:ext>
              </a:extLst>
            </p:cNvPr>
            <p:cNvSpPr>
              <a:spLocks/>
            </p:cNvSpPr>
            <p:nvPr/>
          </p:nvSpPr>
          <p:spPr bwMode="auto">
            <a:xfrm>
              <a:off x="1614734"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0" name="Freeform 30">
              <a:extLst>
                <a:ext uri="{FF2B5EF4-FFF2-40B4-BE49-F238E27FC236}">
                  <a16:creationId xmlns:a16="http://schemas.microsoft.com/office/drawing/2014/main" id="{A4E994EF-C8B5-4CD5-8E60-619E0312D946}"/>
                </a:ext>
              </a:extLst>
            </p:cNvPr>
            <p:cNvSpPr>
              <a:spLocks/>
            </p:cNvSpPr>
            <p:nvPr/>
          </p:nvSpPr>
          <p:spPr bwMode="auto">
            <a:xfrm>
              <a:off x="194087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1" name="Freeform 31">
              <a:extLst>
                <a:ext uri="{FF2B5EF4-FFF2-40B4-BE49-F238E27FC236}">
                  <a16:creationId xmlns:a16="http://schemas.microsoft.com/office/drawing/2014/main" id="{CB58488A-5B2A-468A-9126-1CA4120C8521}"/>
                </a:ext>
              </a:extLst>
            </p:cNvPr>
            <p:cNvSpPr>
              <a:spLocks/>
            </p:cNvSpPr>
            <p:nvPr/>
          </p:nvSpPr>
          <p:spPr bwMode="auto">
            <a:xfrm>
              <a:off x="1393201"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2" name="Freeform 32">
              <a:extLst>
                <a:ext uri="{FF2B5EF4-FFF2-40B4-BE49-F238E27FC236}">
                  <a16:creationId xmlns:a16="http://schemas.microsoft.com/office/drawing/2014/main" id="{EF59B971-147D-4A34-8D71-E2253172F1EE}"/>
                </a:ext>
              </a:extLst>
            </p:cNvPr>
            <p:cNvSpPr>
              <a:spLocks/>
            </p:cNvSpPr>
            <p:nvPr/>
          </p:nvSpPr>
          <p:spPr bwMode="auto">
            <a:xfrm>
              <a:off x="1721829"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3" name="Freeform 29">
              <a:extLst>
                <a:ext uri="{FF2B5EF4-FFF2-40B4-BE49-F238E27FC236}">
                  <a16:creationId xmlns:a16="http://schemas.microsoft.com/office/drawing/2014/main" id="{0BC106F8-8EAA-4A25-B8AA-1611996CD9F3}"/>
                </a:ext>
              </a:extLst>
            </p:cNvPr>
            <p:cNvSpPr>
              <a:spLocks/>
            </p:cNvSpPr>
            <p:nvPr/>
          </p:nvSpPr>
          <p:spPr bwMode="auto">
            <a:xfrm>
              <a:off x="2269503"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4" name="Freeform 30">
              <a:extLst>
                <a:ext uri="{FF2B5EF4-FFF2-40B4-BE49-F238E27FC236}">
                  <a16:creationId xmlns:a16="http://schemas.microsoft.com/office/drawing/2014/main" id="{4040D904-A251-4694-9A8C-ED1158A97BC6}"/>
                </a:ext>
              </a:extLst>
            </p:cNvPr>
            <p:cNvSpPr>
              <a:spLocks/>
            </p:cNvSpPr>
            <p:nvPr/>
          </p:nvSpPr>
          <p:spPr bwMode="auto">
            <a:xfrm>
              <a:off x="2595644"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5" name="Freeform 31">
              <a:extLst>
                <a:ext uri="{FF2B5EF4-FFF2-40B4-BE49-F238E27FC236}">
                  <a16:creationId xmlns:a16="http://schemas.microsoft.com/office/drawing/2014/main" id="{271711D7-B927-4900-81C5-CB35D576682D}"/>
                </a:ext>
              </a:extLst>
            </p:cNvPr>
            <p:cNvSpPr>
              <a:spLocks/>
            </p:cNvSpPr>
            <p:nvPr/>
          </p:nvSpPr>
          <p:spPr bwMode="auto">
            <a:xfrm>
              <a:off x="2047969"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6" name="Freeform 32">
              <a:extLst>
                <a:ext uri="{FF2B5EF4-FFF2-40B4-BE49-F238E27FC236}">
                  <a16:creationId xmlns:a16="http://schemas.microsoft.com/office/drawing/2014/main" id="{B15E34E8-1921-4DAD-97C1-95AF17EF929F}"/>
                </a:ext>
              </a:extLst>
            </p:cNvPr>
            <p:cNvSpPr>
              <a:spLocks/>
            </p:cNvSpPr>
            <p:nvPr/>
          </p:nvSpPr>
          <p:spPr bwMode="auto">
            <a:xfrm>
              <a:off x="2376598"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7" name="Freeform 565">
              <a:extLst>
                <a:ext uri="{FF2B5EF4-FFF2-40B4-BE49-F238E27FC236}">
                  <a16:creationId xmlns:a16="http://schemas.microsoft.com/office/drawing/2014/main" id="{F301E858-F59A-4C3B-8612-147F91249500}"/>
                </a:ext>
              </a:extLst>
            </p:cNvPr>
            <p:cNvSpPr>
              <a:spLocks/>
            </p:cNvSpPr>
            <p:nvPr/>
          </p:nvSpPr>
          <p:spPr bwMode="auto">
            <a:xfrm>
              <a:off x="292427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8" name="Freeform 566">
              <a:extLst>
                <a:ext uri="{FF2B5EF4-FFF2-40B4-BE49-F238E27FC236}">
                  <a16:creationId xmlns:a16="http://schemas.microsoft.com/office/drawing/2014/main" id="{4C61B98D-9D7B-455A-9B97-304E919E42BE}"/>
                </a:ext>
              </a:extLst>
            </p:cNvPr>
            <p:cNvSpPr>
              <a:spLocks/>
            </p:cNvSpPr>
            <p:nvPr/>
          </p:nvSpPr>
          <p:spPr bwMode="auto">
            <a:xfrm>
              <a:off x="3250413"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9" name="Freeform 567">
              <a:extLst>
                <a:ext uri="{FF2B5EF4-FFF2-40B4-BE49-F238E27FC236}">
                  <a16:creationId xmlns:a16="http://schemas.microsoft.com/office/drawing/2014/main" id="{A97BF01D-6B6E-405D-AF65-BEC15DE4BAE8}"/>
                </a:ext>
              </a:extLst>
            </p:cNvPr>
            <p:cNvSpPr>
              <a:spLocks/>
            </p:cNvSpPr>
            <p:nvPr/>
          </p:nvSpPr>
          <p:spPr bwMode="auto">
            <a:xfrm>
              <a:off x="2702739"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0" name="Freeform 568">
              <a:extLst>
                <a:ext uri="{FF2B5EF4-FFF2-40B4-BE49-F238E27FC236}">
                  <a16:creationId xmlns:a16="http://schemas.microsoft.com/office/drawing/2014/main" id="{83F6F5E5-0ADC-4FA7-8DA8-C9B1DE6600FD}"/>
                </a:ext>
              </a:extLst>
            </p:cNvPr>
            <p:cNvSpPr>
              <a:spLocks/>
            </p:cNvSpPr>
            <p:nvPr/>
          </p:nvSpPr>
          <p:spPr bwMode="auto">
            <a:xfrm>
              <a:off x="3031366"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1" name="Freeform 29">
              <a:extLst>
                <a:ext uri="{FF2B5EF4-FFF2-40B4-BE49-F238E27FC236}">
                  <a16:creationId xmlns:a16="http://schemas.microsoft.com/office/drawing/2014/main" id="{D42E65C0-CBD2-4A7A-B086-A9601D688595}"/>
                </a:ext>
              </a:extLst>
            </p:cNvPr>
            <p:cNvSpPr>
              <a:spLocks/>
            </p:cNvSpPr>
            <p:nvPr/>
          </p:nvSpPr>
          <p:spPr bwMode="auto">
            <a:xfrm>
              <a:off x="357904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2" name="Freeform 31">
              <a:extLst>
                <a:ext uri="{FF2B5EF4-FFF2-40B4-BE49-F238E27FC236}">
                  <a16:creationId xmlns:a16="http://schemas.microsoft.com/office/drawing/2014/main" id="{674BEB64-EBA4-44DC-BEB5-7D5AFBBDF96C}"/>
                </a:ext>
              </a:extLst>
            </p:cNvPr>
            <p:cNvSpPr>
              <a:spLocks/>
            </p:cNvSpPr>
            <p:nvPr/>
          </p:nvSpPr>
          <p:spPr bwMode="auto">
            <a:xfrm>
              <a:off x="3357508"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3" name="Freeform 29">
              <a:extLst>
                <a:ext uri="{FF2B5EF4-FFF2-40B4-BE49-F238E27FC236}">
                  <a16:creationId xmlns:a16="http://schemas.microsoft.com/office/drawing/2014/main" id="{18508602-3070-4BA7-A8E3-354F40616C20}"/>
                </a:ext>
              </a:extLst>
            </p:cNvPr>
            <p:cNvSpPr>
              <a:spLocks/>
            </p:cNvSpPr>
            <p:nvPr/>
          </p:nvSpPr>
          <p:spPr bwMode="auto">
            <a:xfrm>
              <a:off x="390767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4" name="Freeform 30">
              <a:extLst>
                <a:ext uri="{FF2B5EF4-FFF2-40B4-BE49-F238E27FC236}">
                  <a16:creationId xmlns:a16="http://schemas.microsoft.com/office/drawing/2014/main" id="{36BEB0EA-D419-4EA9-AAC3-8A60B2C85F1A}"/>
                </a:ext>
              </a:extLst>
            </p:cNvPr>
            <p:cNvSpPr>
              <a:spLocks/>
            </p:cNvSpPr>
            <p:nvPr/>
          </p:nvSpPr>
          <p:spPr bwMode="auto">
            <a:xfrm>
              <a:off x="4233811"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5" name="Freeform 31">
              <a:extLst>
                <a:ext uri="{FF2B5EF4-FFF2-40B4-BE49-F238E27FC236}">
                  <a16:creationId xmlns:a16="http://schemas.microsoft.com/office/drawing/2014/main" id="{6C3772DD-4E41-4AA9-BECA-9D2ECAB8EBA9}"/>
                </a:ext>
              </a:extLst>
            </p:cNvPr>
            <p:cNvSpPr>
              <a:spLocks/>
            </p:cNvSpPr>
            <p:nvPr/>
          </p:nvSpPr>
          <p:spPr bwMode="auto">
            <a:xfrm>
              <a:off x="3686136"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6" name="Freeform 32">
              <a:extLst>
                <a:ext uri="{FF2B5EF4-FFF2-40B4-BE49-F238E27FC236}">
                  <a16:creationId xmlns:a16="http://schemas.microsoft.com/office/drawing/2014/main" id="{A56661FC-8CD0-4B17-BE7B-D477877B9C97}"/>
                </a:ext>
              </a:extLst>
            </p:cNvPr>
            <p:cNvSpPr>
              <a:spLocks/>
            </p:cNvSpPr>
            <p:nvPr/>
          </p:nvSpPr>
          <p:spPr bwMode="auto">
            <a:xfrm>
              <a:off x="4014764"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7" name="Freeform 29">
              <a:extLst>
                <a:ext uri="{FF2B5EF4-FFF2-40B4-BE49-F238E27FC236}">
                  <a16:creationId xmlns:a16="http://schemas.microsoft.com/office/drawing/2014/main" id="{04837D6C-4FA1-4679-BA0C-28DC054899C4}"/>
                </a:ext>
              </a:extLst>
            </p:cNvPr>
            <p:cNvSpPr>
              <a:spLocks/>
            </p:cNvSpPr>
            <p:nvPr/>
          </p:nvSpPr>
          <p:spPr bwMode="auto">
            <a:xfrm>
              <a:off x="4562439"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8" name="Freeform 30">
              <a:extLst>
                <a:ext uri="{FF2B5EF4-FFF2-40B4-BE49-F238E27FC236}">
                  <a16:creationId xmlns:a16="http://schemas.microsoft.com/office/drawing/2014/main" id="{F6DA6ABB-1EE0-4A01-84FF-906EC17C1057}"/>
                </a:ext>
              </a:extLst>
            </p:cNvPr>
            <p:cNvSpPr>
              <a:spLocks/>
            </p:cNvSpPr>
            <p:nvPr/>
          </p:nvSpPr>
          <p:spPr bwMode="auto">
            <a:xfrm>
              <a:off x="488858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9" name="Freeform 31">
              <a:extLst>
                <a:ext uri="{FF2B5EF4-FFF2-40B4-BE49-F238E27FC236}">
                  <a16:creationId xmlns:a16="http://schemas.microsoft.com/office/drawing/2014/main" id="{0F4C7EEC-BAF6-472E-BA9C-AE939370C218}"/>
                </a:ext>
              </a:extLst>
            </p:cNvPr>
            <p:cNvSpPr>
              <a:spLocks/>
            </p:cNvSpPr>
            <p:nvPr/>
          </p:nvSpPr>
          <p:spPr bwMode="auto">
            <a:xfrm>
              <a:off x="4340905"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0" name="Freeform 32">
              <a:extLst>
                <a:ext uri="{FF2B5EF4-FFF2-40B4-BE49-F238E27FC236}">
                  <a16:creationId xmlns:a16="http://schemas.microsoft.com/office/drawing/2014/main" id="{6A8EE3B6-C085-40B2-84C1-40622D54B584}"/>
                </a:ext>
              </a:extLst>
            </p:cNvPr>
            <p:cNvSpPr>
              <a:spLocks/>
            </p:cNvSpPr>
            <p:nvPr/>
          </p:nvSpPr>
          <p:spPr bwMode="auto">
            <a:xfrm>
              <a:off x="4669534"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1" name="Freeform 29">
              <a:extLst>
                <a:ext uri="{FF2B5EF4-FFF2-40B4-BE49-F238E27FC236}">
                  <a16:creationId xmlns:a16="http://schemas.microsoft.com/office/drawing/2014/main" id="{1E9EF89E-A8CB-4779-A344-353933B3EE0C}"/>
                </a:ext>
              </a:extLst>
            </p:cNvPr>
            <p:cNvSpPr>
              <a:spLocks/>
            </p:cNvSpPr>
            <p:nvPr/>
          </p:nvSpPr>
          <p:spPr bwMode="auto">
            <a:xfrm>
              <a:off x="5217208"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2" name="Freeform 30">
              <a:extLst>
                <a:ext uri="{FF2B5EF4-FFF2-40B4-BE49-F238E27FC236}">
                  <a16:creationId xmlns:a16="http://schemas.microsoft.com/office/drawing/2014/main" id="{E17E0A6D-EFDC-49AA-A1C8-8124EFE0E23F}"/>
                </a:ext>
              </a:extLst>
            </p:cNvPr>
            <p:cNvSpPr>
              <a:spLocks/>
            </p:cNvSpPr>
            <p:nvPr/>
          </p:nvSpPr>
          <p:spPr bwMode="auto">
            <a:xfrm>
              <a:off x="5543348"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3" name="Freeform 31">
              <a:extLst>
                <a:ext uri="{FF2B5EF4-FFF2-40B4-BE49-F238E27FC236}">
                  <a16:creationId xmlns:a16="http://schemas.microsoft.com/office/drawing/2014/main" id="{BEE4A88D-C520-47BC-B7B1-C38A40185E02}"/>
                </a:ext>
              </a:extLst>
            </p:cNvPr>
            <p:cNvSpPr>
              <a:spLocks/>
            </p:cNvSpPr>
            <p:nvPr/>
          </p:nvSpPr>
          <p:spPr bwMode="auto">
            <a:xfrm>
              <a:off x="4995674"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4" name="Freeform 32">
              <a:extLst>
                <a:ext uri="{FF2B5EF4-FFF2-40B4-BE49-F238E27FC236}">
                  <a16:creationId xmlns:a16="http://schemas.microsoft.com/office/drawing/2014/main" id="{EDEE3BB3-EA25-4AA9-B082-1BDF0163C4DC}"/>
                </a:ext>
              </a:extLst>
            </p:cNvPr>
            <p:cNvSpPr>
              <a:spLocks/>
            </p:cNvSpPr>
            <p:nvPr/>
          </p:nvSpPr>
          <p:spPr bwMode="auto">
            <a:xfrm>
              <a:off x="5324302"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5" name="Freeform 29">
              <a:extLst>
                <a:ext uri="{FF2B5EF4-FFF2-40B4-BE49-F238E27FC236}">
                  <a16:creationId xmlns:a16="http://schemas.microsoft.com/office/drawing/2014/main" id="{8272046A-8640-41F6-90B6-2C3FD08880B9}"/>
                </a:ext>
              </a:extLst>
            </p:cNvPr>
            <p:cNvSpPr>
              <a:spLocks/>
            </p:cNvSpPr>
            <p:nvPr/>
          </p:nvSpPr>
          <p:spPr bwMode="auto">
            <a:xfrm>
              <a:off x="587197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6" name="Freeform 30">
              <a:extLst>
                <a:ext uri="{FF2B5EF4-FFF2-40B4-BE49-F238E27FC236}">
                  <a16:creationId xmlns:a16="http://schemas.microsoft.com/office/drawing/2014/main" id="{231F5A58-9373-4A61-98D0-FA2CD9BBBEA3}"/>
                </a:ext>
              </a:extLst>
            </p:cNvPr>
            <p:cNvSpPr>
              <a:spLocks/>
            </p:cNvSpPr>
            <p:nvPr/>
          </p:nvSpPr>
          <p:spPr bwMode="auto">
            <a:xfrm>
              <a:off x="6198118"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7" name="Freeform 31">
              <a:extLst>
                <a:ext uri="{FF2B5EF4-FFF2-40B4-BE49-F238E27FC236}">
                  <a16:creationId xmlns:a16="http://schemas.microsoft.com/office/drawing/2014/main" id="{D00ED0BD-24C6-463B-937A-3D9521399271}"/>
                </a:ext>
              </a:extLst>
            </p:cNvPr>
            <p:cNvSpPr>
              <a:spLocks/>
            </p:cNvSpPr>
            <p:nvPr/>
          </p:nvSpPr>
          <p:spPr bwMode="auto">
            <a:xfrm>
              <a:off x="5650443"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8" name="Freeform 32">
              <a:extLst>
                <a:ext uri="{FF2B5EF4-FFF2-40B4-BE49-F238E27FC236}">
                  <a16:creationId xmlns:a16="http://schemas.microsoft.com/office/drawing/2014/main" id="{B86E4124-58D3-49C8-A5A2-544A71209AC2}"/>
                </a:ext>
              </a:extLst>
            </p:cNvPr>
            <p:cNvSpPr>
              <a:spLocks/>
            </p:cNvSpPr>
            <p:nvPr/>
          </p:nvSpPr>
          <p:spPr bwMode="auto">
            <a:xfrm>
              <a:off x="5979071"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9" name="Freeform 587">
              <a:extLst>
                <a:ext uri="{FF2B5EF4-FFF2-40B4-BE49-F238E27FC236}">
                  <a16:creationId xmlns:a16="http://schemas.microsoft.com/office/drawing/2014/main" id="{BD4E5B58-499B-435F-B2E4-2828C95067C7}"/>
                </a:ext>
              </a:extLst>
            </p:cNvPr>
            <p:cNvSpPr>
              <a:spLocks/>
            </p:cNvSpPr>
            <p:nvPr/>
          </p:nvSpPr>
          <p:spPr bwMode="auto">
            <a:xfrm>
              <a:off x="652674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70" name="Freeform 588">
              <a:extLst>
                <a:ext uri="{FF2B5EF4-FFF2-40B4-BE49-F238E27FC236}">
                  <a16:creationId xmlns:a16="http://schemas.microsoft.com/office/drawing/2014/main" id="{21A4F09A-3514-4471-8643-A2BCD4F66B8C}"/>
                </a:ext>
              </a:extLst>
            </p:cNvPr>
            <p:cNvSpPr>
              <a:spLocks/>
            </p:cNvSpPr>
            <p:nvPr/>
          </p:nvSpPr>
          <p:spPr bwMode="auto">
            <a:xfrm>
              <a:off x="685288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71" name="Freeform 589">
              <a:extLst>
                <a:ext uri="{FF2B5EF4-FFF2-40B4-BE49-F238E27FC236}">
                  <a16:creationId xmlns:a16="http://schemas.microsoft.com/office/drawing/2014/main" id="{AA235E5D-0F1F-4625-8956-43980DDB5EC3}"/>
                </a:ext>
              </a:extLst>
            </p:cNvPr>
            <p:cNvSpPr>
              <a:spLocks/>
            </p:cNvSpPr>
            <p:nvPr/>
          </p:nvSpPr>
          <p:spPr bwMode="auto">
            <a:xfrm>
              <a:off x="6305212"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72" name="Freeform 590">
              <a:extLst>
                <a:ext uri="{FF2B5EF4-FFF2-40B4-BE49-F238E27FC236}">
                  <a16:creationId xmlns:a16="http://schemas.microsoft.com/office/drawing/2014/main" id="{D0249B94-586B-46CD-992F-5C7D046FD977}"/>
                </a:ext>
              </a:extLst>
            </p:cNvPr>
            <p:cNvSpPr>
              <a:spLocks/>
            </p:cNvSpPr>
            <p:nvPr/>
          </p:nvSpPr>
          <p:spPr bwMode="auto">
            <a:xfrm>
              <a:off x="6633840"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73" name="Freeform 29">
              <a:extLst>
                <a:ext uri="{FF2B5EF4-FFF2-40B4-BE49-F238E27FC236}">
                  <a16:creationId xmlns:a16="http://schemas.microsoft.com/office/drawing/2014/main" id="{26797216-55B8-46C9-8C85-F2D8FD388C51}"/>
                </a:ext>
              </a:extLst>
            </p:cNvPr>
            <p:cNvSpPr>
              <a:spLocks/>
            </p:cNvSpPr>
            <p:nvPr/>
          </p:nvSpPr>
          <p:spPr bwMode="auto">
            <a:xfrm>
              <a:off x="718151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74" name="Freeform 31">
              <a:extLst>
                <a:ext uri="{FF2B5EF4-FFF2-40B4-BE49-F238E27FC236}">
                  <a16:creationId xmlns:a16="http://schemas.microsoft.com/office/drawing/2014/main" id="{10364C7F-0261-40A6-B4C7-389373F96992}"/>
                </a:ext>
              </a:extLst>
            </p:cNvPr>
            <p:cNvSpPr>
              <a:spLocks/>
            </p:cNvSpPr>
            <p:nvPr/>
          </p:nvSpPr>
          <p:spPr bwMode="auto">
            <a:xfrm>
              <a:off x="6959981"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3" name="Freeform 29">
              <a:extLst>
                <a:ext uri="{FF2B5EF4-FFF2-40B4-BE49-F238E27FC236}">
                  <a16:creationId xmlns:a16="http://schemas.microsoft.com/office/drawing/2014/main" id="{1B23074C-B760-4AE3-BFC6-E6DC25B99C52}"/>
                </a:ext>
              </a:extLst>
            </p:cNvPr>
            <p:cNvSpPr>
              <a:spLocks/>
            </p:cNvSpPr>
            <p:nvPr/>
          </p:nvSpPr>
          <p:spPr bwMode="auto">
            <a:xfrm>
              <a:off x="751014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4" name="Freeform 30">
              <a:extLst>
                <a:ext uri="{FF2B5EF4-FFF2-40B4-BE49-F238E27FC236}">
                  <a16:creationId xmlns:a16="http://schemas.microsoft.com/office/drawing/2014/main" id="{B04C2E3D-CCDB-4711-B533-BDABAA3EECD4}"/>
                </a:ext>
              </a:extLst>
            </p:cNvPr>
            <p:cNvSpPr>
              <a:spLocks/>
            </p:cNvSpPr>
            <p:nvPr/>
          </p:nvSpPr>
          <p:spPr bwMode="auto">
            <a:xfrm>
              <a:off x="7836283"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5" name="Freeform 31">
              <a:extLst>
                <a:ext uri="{FF2B5EF4-FFF2-40B4-BE49-F238E27FC236}">
                  <a16:creationId xmlns:a16="http://schemas.microsoft.com/office/drawing/2014/main" id="{E6B2FF50-E60E-4045-92F4-4C5181D1984A}"/>
                </a:ext>
              </a:extLst>
            </p:cNvPr>
            <p:cNvSpPr>
              <a:spLocks/>
            </p:cNvSpPr>
            <p:nvPr/>
          </p:nvSpPr>
          <p:spPr bwMode="auto">
            <a:xfrm>
              <a:off x="7288609"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6" name="Freeform 32">
              <a:extLst>
                <a:ext uri="{FF2B5EF4-FFF2-40B4-BE49-F238E27FC236}">
                  <a16:creationId xmlns:a16="http://schemas.microsoft.com/office/drawing/2014/main" id="{03F6C6C0-B24C-4F0B-9496-B3AB7CFB6252}"/>
                </a:ext>
              </a:extLst>
            </p:cNvPr>
            <p:cNvSpPr>
              <a:spLocks/>
            </p:cNvSpPr>
            <p:nvPr/>
          </p:nvSpPr>
          <p:spPr bwMode="auto">
            <a:xfrm>
              <a:off x="7617237"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7" name="Freeform 29">
              <a:extLst>
                <a:ext uri="{FF2B5EF4-FFF2-40B4-BE49-F238E27FC236}">
                  <a16:creationId xmlns:a16="http://schemas.microsoft.com/office/drawing/2014/main" id="{2251D283-CFC8-4956-87A6-3934D8BD1EAA}"/>
                </a:ext>
              </a:extLst>
            </p:cNvPr>
            <p:cNvSpPr>
              <a:spLocks/>
            </p:cNvSpPr>
            <p:nvPr/>
          </p:nvSpPr>
          <p:spPr bwMode="auto">
            <a:xfrm>
              <a:off x="816491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8" name="Freeform 30">
              <a:extLst>
                <a:ext uri="{FF2B5EF4-FFF2-40B4-BE49-F238E27FC236}">
                  <a16:creationId xmlns:a16="http://schemas.microsoft.com/office/drawing/2014/main" id="{5FB9D921-2E24-4EC5-8A33-997C1E2DF9EE}"/>
                </a:ext>
              </a:extLst>
            </p:cNvPr>
            <p:cNvSpPr>
              <a:spLocks/>
            </p:cNvSpPr>
            <p:nvPr/>
          </p:nvSpPr>
          <p:spPr bwMode="auto">
            <a:xfrm>
              <a:off x="849105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9" name="Freeform 31">
              <a:extLst>
                <a:ext uri="{FF2B5EF4-FFF2-40B4-BE49-F238E27FC236}">
                  <a16:creationId xmlns:a16="http://schemas.microsoft.com/office/drawing/2014/main" id="{279D4165-A1DA-49C1-86F5-5C74978D202D}"/>
                </a:ext>
              </a:extLst>
            </p:cNvPr>
            <p:cNvSpPr>
              <a:spLocks/>
            </p:cNvSpPr>
            <p:nvPr/>
          </p:nvSpPr>
          <p:spPr bwMode="auto">
            <a:xfrm>
              <a:off x="7943378"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0" name="Freeform 32">
              <a:extLst>
                <a:ext uri="{FF2B5EF4-FFF2-40B4-BE49-F238E27FC236}">
                  <a16:creationId xmlns:a16="http://schemas.microsoft.com/office/drawing/2014/main" id="{6420202D-B845-4312-A9D9-9A3535432171}"/>
                </a:ext>
              </a:extLst>
            </p:cNvPr>
            <p:cNvSpPr>
              <a:spLocks/>
            </p:cNvSpPr>
            <p:nvPr/>
          </p:nvSpPr>
          <p:spPr bwMode="auto">
            <a:xfrm>
              <a:off x="8272007"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1" name="Freeform 29">
              <a:extLst>
                <a:ext uri="{FF2B5EF4-FFF2-40B4-BE49-F238E27FC236}">
                  <a16:creationId xmlns:a16="http://schemas.microsoft.com/office/drawing/2014/main" id="{8EFF6071-F289-4062-BBC4-AE33CFC717D0}"/>
                </a:ext>
              </a:extLst>
            </p:cNvPr>
            <p:cNvSpPr>
              <a:spLocks/>
            </p:cNvSpPr>
            <p:nvPr/>
          </p:nvSpPr>
          <p:spPr bwMode="auto">
            <a:xfrm>
              <a:off x="881968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2" name="Freeform 30">
              <a:extLst>
                <a:ext uri="{FF2B5EF4-FFF2-40B4-BE49-F238E27FC236}">
                  <a16:creationId xmlns:a16="http://schemas.microsoft.com/office/drawing/2014/main" id="{441787D0-96B2-4E08-AF69-D655C63CAADD}"/>
                </a:ext>
              </a:extLst>
            </p:cNvPr>
            <p:cNvSpPr>
              <a:spLocks/>
            </p:cNvSpPr>
            <p:nvPr/>
          </p:nvSpPr>
          <p:spPr bwMode="auto">
            <a:xfrm>
              <a:off x="9145821"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3" name="Freeform 31">
              <a:extLst>
                <a:ext uri="{FF2B5EF4-FFF2-40B4-BE49-F238E27FC236}">
                  <a16:creationId xmlns:a16="http://schemas.microsoft.com/office/drawing/2014/main" id="{A8787C4B-025A-490D-90AE-BD89AEF8E797}"/>
                </a:ext>
              </a:extLst>
            </p:cNvPr>
            <p:cNvSpPr>
              <a:spLocks/>
            </p:cNvSpPr>
            <p:nvPr/>
          </p:nvSpPr>
          <p:spPr bwMode="auto">
            <a:xfrm>
              <a:off x="8598147"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4" name="Freeform 32">
              <a:extLst>
                <a:ext uri="{FF2B5EF4-FFF2-40B4-BE49-F238E27FC236}">
                  <a16:creationId xmlns:a16="http://schemas.microsoft.com/office/drawing/2014/main" id="{7A7773F0-5F9E-411C-9112-3DF5BDB7CE0F}"/>
                </a:ext>
              </a:extLst>
            </p:cNvPr>
            <p:cNvSpPr>
              <a:spLocks/>
            </p:cNvSpPr>
            <p:nvPr/>
          </p:nvSpPr>
          <p:spPr bwMode="auto">
            <a:xfrm>
              <a:off x="8926774"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5" name="Freeform 29">
              <a:extLst>
                <a:ext uri="{FF2B5EF4-FFF2-40B4-BE49-F238E27FC236}">
                  <a16:creationId xmlns:a16="http://schemas.microsoft.com/office/drawing/2014/main" id="{70C38269-91B8-4258-8499-10988D6BF046}"/>
                </a:ext>
              </a:extLst>
            </p:cNvPr>
            <p:cNvSpPr>
              <a:spLocks/>
            </p:cNvSpPr>
            <p:nvPr/>
          </p:nvSpPr>
          <p:spPr bwMode="auto">
            <a:xfrm>
              <a:off x="947445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6" name="Freeform 30">
              <a:extLst>
                <a:ext uri="{FF2B5EF4-FFF2-40B4-BE49-F238E27FC236}">
                  <a16:creationId xmlns:a16="http://schemas.microsoft.com/office/drawing/2014/main" id="{22A0D130-5D75-4073-8E44-6274D6E9211A}"/>
                </a:ext>
              </a:extLst>
            </p:cNvPr>
            <p:cNvSpPr>
              <a:spLocks/>
            </p:cNvSpPr>
            <p:nvPr/>
          </p:nvSpPr>
          <p:spPr bwMode="auto">
            <a:xfrm>
              <a:off x="9800591"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7" name="Freeform 31">
              <a:extLst>
                <a:ext uri="{FF2B5EF4-FFF2-40B4-BE49-F238E27FC236}">
                  <a16:creationId xmlns:a16="http://schemas.microsoft.com/office/drawing/2014/main" id="{B0764C1F-7406-4704-A7D3-A9A7FEE4BD2E}"/>
                </a:ext>
              </a:extLst>
            </p:cNvPr>
            <p:cNvSpPr>
              <a:spLocks/>
            </p:cNvSpPr>
            <p:nvPr/>
          </p:nvSpPr>
          <p:spPr bwMode="auto">
            <a:xfrm>
              <a:off x="9252915"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8" name="Freeform 32">
              <a:extLst>
                <a:ext uri="{FF2B5EF4-FFF2-40B4-BE49-F238E27FC236}">
                  <a16:creationId xmlns:a16="http://schemas.microsoft.com/office/drawing/2014/main" id="{4087F621-368C-4FEB-A399-5B88E67660F3}"/>
                </a:ext>
              </a:extLst>
            </p:cNvPr>
            <p:cNvSpPr>
              <a:spLocks/>
            </p:cNvSpPr>
            <p:nvPr/>
          </p:nvSpPr>
          <p:spPr bwMode="auto">
            <a:xfrm>
              <a:off x="9581544"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9" name="Freeform 447">
              <a:extLst>
                <a:ext uri="{FF2B5EF4-FFF2-40B4-BE49-F238E27FC236}">
                  <a16:creationId xmlns:a16="http://schemas.microsoft.com/office/drawing/2014/main" id="{BC1CFDE7-9BCA-4A53-85B0-11FBC7DFE411}"/>
                </a:ext>
              </a:extLst>
            </p:cNvPr>
            <p:cNvSpPr>
              <a:spLocks/>
            </p:cNvSpPr>
            <p:nvPr/>
          </p:nvSpPr>
          <p:spPr bwMode="auto">
            <a:xfrm>
              <a:off x="10129218"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0" name="Freeform 448">
              <a:extLst>
                <a:ext uri="{FF2B5EF4-FFF2-40B4-BE49-F238E27FC236}">
                  <a16:creationId xmlns:a16="http://schemas.microsoft.com/office/drawing/2014/main" id="{8564789F-9744-4D85-932C-E1CE10961BBC}"/>
                </a:ext>
              </a:extLst>
            </p:cNvPr>
            <p:cNvSpPr>
              <a:spLocks/>
            </p:cNvSpPr>
            <p:nvPr/>
          </p:nvSpPr>
          <p:spPr bwMode="auto">
            <a:xfrm>
              <a:off x="1045536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1" name="Freeform 449">
              <a:extLst>
                <a:ext uri="{FF2B5EF4-FFF2-40B4-BE49-F238E27FC236}">
                  <a16:creationId xmlns:a16="http://schemas.microsoft.com/office/drawing/2014/main" id="{025C7E22-6146-4ADD-9B7D-DBFC3555D87C}"/>
                </a:ext>
              </a:extLst>
            </p:cNvPr>
            <p:cNvSpPr>
              <a:spLocks/>
            </p:cNvSpPr>
            <p:nvPr/>
          </p:nvSpPr>
          <p:spPr bwMode="auto">
            <a:xfrm>
              <a:off x="9907685"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2" name="Freeform 450">
              <a:extLst>
                <a:ext uri="{FF2B5EF4-FFF2-40B4-BE49-F238E27FC236}">
                  <a16:creationId xmlns:a16="http://schemas.microsoft.com/office/drawing/2014/main" id="{BF9FB715-794B-4D24-8F67-017555492EC1}"/>
                </a:ext>
              </a:extLst>
            </p:cNvPr>
            <p:cNvSpPr>
              <a:spLocks/>
            </p:cNvSpPr>
            <p:nvPr/>
          </p:nvSpPr>
          <p:spPr bwMode="auto">
            <a:xfrm>
              <a:off x="10236312"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3" name="Freeform 29">
              <a:extLst>
                <a:ext uri="{FF2B5EF4-FFF2-40B4-BE49-F238E27FC236}">
                  <a16:creationId xmlns:a16="http://schemas.microsoft.com/office/drawing/2014/main" id="{9A19AD2D-B7CF-46A6-9D3B-6C009FCB1D02}"/>
                </a:ext>
              </a:extLst>
            </p:cNvPr>
            <p:cNvSpPr>
              <a:spLocks/>
            </p:cNvSpPr>
            <p:nvPr/>
          </p:nvSpPr>
          <p:spPr bwMode="auto">
            <a:xfrm>
              <a:off x="1078398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4" name="Freeform 31">
              <a:extLst>
                <a:ext uri="{FF2B5EF4-FFF2-40B4-BE49-F238E27FC236}">
                  <a16:creationId xmlns:a16="http://schemas.microsoft.com/office/drawing/2014/main" id="{998CF140-4FC7-47C7-A1C2-45A21FFE667E}"/>
                </a:ext>
              </a:extLst>
            </p:cNvPr>
            <p:cNvSpPr>
              <a:spLocks/>
            </p:cNvSpPr>
            <p:nvPr/>
          </p:nvSpPr>
          <p:spPr bwMode="auto">
            <a:xfrm>
              <a:off x="10562454"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5" name="Freeform 29">
              <a:extLst>
                <a:ext uri="{FF2B5EF4-FFF2-40B4-BE49-F238E27FC236}">
                  <a16:creationId xmlns:a16="http://schemas.microsoft.com/office/drawing/2014/main" id="{E91376E1-7A93-4F7D-AD50-B333A4850976}"/>
                </a:ext>
              </a:extLst>
            </p:cNvPr>
            <p:cNvSpPr>
              <a:spLocks/>
            </p:cNvSpPr>
            <p:nvPr/>
          </p:nvSpPr>
          <p:spPr bwMode="auto">
            <a:xfrm>
              <a:off x="1111261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6" name="Freeform 30">
              <a:extLst>
                <a:ext uri="{FF2B5EF4-FFF2-40B4-BE49-F238E27FC236}">
                  <a16:creationId xmlns:a16="http://schemas.microsoft.com/office/drawing/2014/main" id="{511A0981-A534-4FD2-B887-AE1BEF109554}"/>
                </a:ext>
              </a:extLst>
            </p:cNvPr>
            <p:cNvSpPr>
              <a:spLocks/>
            </p:cNvSpPr>
            <p:nvPr/>
          </p:nvSpPr>
          <p:spPr bwMode="auto">
            <a:xfrm>
              <a:off x="1143875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7" name="Freeform 31">
              <a:extLst>
                <a:ext uri="{FF2B5EF4-FFF2-40B4-BE49-F238E27FC236}">
                  <a16:creationId xmlns:a16="http://schemas.microsoft.com/office/drawing/2014/main" id="{81D88B08-8F56-4E3F-BC75-228782C800CF}"/>
                </a:ext>
              </a:extLst>
            </p:cNvPr>
            <p:cNvSpPr>
              <a:spLocks/>
            </p:cNvSpPr>
            <p:nvPr/>
          </p:nvSpPr>
          <p:spPr bwMode="auto">
            <a:xfrm>
              <a:off x="10891083"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8" name="Freeform 32">
              <a:extLst>
                <a:ext uri="{FF2B5EF4-FFF2-40B4-BE49-F238E27FC236}">
                  <a16:creationId xmlns:a16="http://schemas.microsoft.com/office/drawing/2014/main" id="{08AAF1B2-FECE-4CA6-85BB-1445355998EF}"/>
                </a:ext>
              </a:extLst>
            </p:cNvPr>
            <p:cNvSpPr>
              <a:spLocks/>
            </p:cNvSpPr>
            <p:nvPr/>
          </p:nvSpPr>
          <p:spPr bwMode="auto">
            <a:xfrm>
              <a:off x="11219710"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9" name="Freeform 29">
              <a:extLst>
                <a:ext uri="{FF2B5EF4-FFF2-40B4-BE49-F238E27FC236}">
                  <a16:creationId xmlns:a16="http://schemas.microsoft.com/office/drawing/2014/main" id="{981619CE-8471-429C-B161-78393B3C6E31}"/>
                </a:ext>
              </a:extLst>
            </p:cNvPr>
            <p:cNvSpPr>
              <a:spLocks/>
            </p:cNvSpPr>
            <p:nvPr/>
          </p:nvSpPr>
          <p:spPr bwMode="auto">
            <a:xfrm>
              <a:off x="1176738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0" name="Freeform 30">
              <a:extLst>
                <a:ext uri="{FF2B5EF4-FFF2-40B4-BE49-F238E27FC236}">
                  <a16:creationId xmlns:a16="http://schemas.microsoft.com/office/drawing/2014/main" id="{DBCEADE3-C9EC-478A-83D6-7169E4ED9A63}"/>
                </a:ext>
              </a:extLst>
            </p:cNvPr>
            <p:cNvSpPr>
              <a:spLocks/>
            </p:cNvSpPr>
            <p:nvPr/>
          </p:nvSpPr>
          <p:spPr bwMode="auto">
            <a:xfrm>
              <a:off x="12093526"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1" name="Freeform 31">
              <a:extLst>
                <a:ext uri="{FF2B5EF4-FFF2-40B4-BE49-F238E27FC236}">
                  <a16:creationId xmlns:a16="http://schemas.microsoft.com/office/drawing/2014/main" id="{938D0299-C5CD-4324-B804-D5811220D2CD}"/>
                </a:ext>
              </a:extLst>
            </p:cNvPr>
            <p:cNvSpPr>
              <a:spLocks/>
            </p:cNvSpPr>
            <p:nvPr/>
          </p:nvSpPr>
          <p:spPr bwMode="auto">
            <a:xfrm>
              <a:off x="11545852"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2" name="Freeform 32">
              <a:extLst>
                <a:ext uri="{FF2B5EF4-FFF2-40B4-BE49-F238E27FC236}">
                  <a16:creationId xmlns:a16="http://schemas.microsoft.com/office/drawing/2014/main" id="{D8716C04-EB42-44E4-937C-B43EBEB0E09E}"/>
                </a:ext>
              </a:extLst>
            </p:cNvPr>
            <p:cNvSpPr>
              <a:spLocks/>
            </p:cNvSpPr>
            <p:nvPr/>
          </p:nvSpPr>
          <p:spPr bwMode="auto">
            <a:xfrm>
              <a:off x="11874480"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795" name="Group 1794">
            <a:extLst>
              <a:ext uri="{FF2B5EF4-FFF2-40B4-BE49-F238E27FC236}">
                <a16:creationId xmlns:a16="http://schemas.microsoft.com/office/drawing/2014/main" id="{FE4EC17A-6954-4BFF-B6A5-218A353571C6}"/>
              </a:ext>
            </a:extLst>
          </p:cNvPr>
          <p:cNvGrpSpPr/>
          <p:nvPr userDrawn="1"/>
        </p:nvGrpSpPr>
        <p:grpSpPr>
          <a:xfrm>
            <a:off x="83664" y="63838"/>
            <a:ext cx="12009863" cy="176637"/>
            <a:chOff x="83664" y="-72234"/>
            <a:chExt cx="12009863" cy="176637"/>
          </a:xfrm>
        </p:grpSpPr>
        <p:sp>
          <p:nvSpPr>
            <p:cNvPr id="767" name="Freeform 29">
              <a:extLst>
                <a:ext uri="{FF2B5EF4-FFF2-40B4-BE49-F238E27FC236}">
                  <a16:creationId xmlns:a16="http://schemas.microsoft.com/office/drawing/2014/main" id="{614772F6-5921-4727-BC67-275267D5C9A9}"/>
                </a:ext>
              </a:extLst>
            </p:cNvPr>
            <p:cNvSpPr>
              <a:spLocks/>
            </p:cNvSpPr>
            <p:nvPr/>
          </p:nvSpPr>
          <p:spPr bwMode="auto">
            <a:xfrm flipH="1">
              <a:off x="11871994"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8" name="Freeform 30">
              <a:extLst>
                <a:ext uri="{FF2B5EF4-FFF2-40B4-BE49-F238E27FC236}">
                  <a16:creationId xmlns:a16="http://schemas.microsoft.com/office/drawing/2014/main" id="{89336505-89EE-4649-8108-22C63E45C297}"/>
                </a:ext>
              </a:extLst>
            </p:cNvPr>
            <p:cNvSpPr>
              <a:spLocks/>
            </p:cNvSpPr>
            <p:nvPr/>
          </p:nvSpPr>
          <p:spPr bwMode="auto">
            <a:xfrm flipH="1">
              <a:off x="1154585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9" name="Freeform 31">
              <a:extLst>
                <a:ext uri="{FF2B5EF4-FFF2-40B4-BE49-F238E27FC236}">
                  <a16:creationId xmlns:a16="http://schemas.microsoft.com/office/drawing/2014/main" id="{42B468DB-FFEB-4035-9FFB-A121E08243A8}"/>
                </a:ext>
              </a:extLst>
            </p:cNvPr>
            <p:cNvSpPr>
              <a:spLocks/>
            </p:cNvSpPr>
            <p:nvPr/>
          </p:nvSpPr>
          <p:spPr bwMode="auto">
            <a:xfrm flipH="1">
              <a:off x="11979088"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0" name="Freeform 32">
              <a:extLst>
                <a:ext uri="{FF2B5EF4-FFF2-40B4-BE49-F238E27FC236}">
                  <a16:creationId xmlns:a16="http://schemas.microsoft.com/office/drawing/2014/main" id="{2EB30022-3839-458D-9E9F-98DDD691F959}"/>
                </a:ext>
              </a:extLst>
            </p:cNvPr>
            <p:cNvSpPr>
              <a:spLocks/>
            </p:cNvSpPr>
            <p:nvPr/>
          </p:nvSpPr>
          <p:spPr bwMode="auto">
            <a:xfrm flipH="1">
              <a:off x="11652948"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1" name="Freeform 29">
              <a:extLst>
                <a:ext uri="{FF2B5EF4-FFF2-40B4-BE49-F238E27FC236}">
                  <a16:creationId xmlns:a16="http://schemas.microsoft.com/office/drawing/2014/main" id="{6E24D4C4-66A5-4809-BC19-D3B2137474AA}"/>
                </a:ext>
              </a:extLst>
            </p:cNvPr>
            <p:cNvSpPr>
              <a:spLocks/>
            </p:cNvSpPr>
            <p:nvPr/>
          </p:nvSpPr>
          <p:spPr bwMode="auto">
            <a:xfrm flipH="1">
              <a:off x="11217224"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2" name="Freeform 30">
              <a:extLst>
                <a:ext uri="{FF2B5EF4-FFF2-40B4-BE49-F238E27FC236}">
                  <a16:creationId xmlns:a16="http://schemas.microsoft.com/office/drawing/2014/main" id="{C3854B07-3B9B-4D95-99D7-5DE0BDEB6401}"/>
                </a:ext>
              </a:extLst>
            </p:cNvPr>
            <p:cNvSpPr>
              <a:spLocks/>
            </p:cNvSpPr>
            <p:nvPr/>
          </p:nvSpPr>
          <p:spPr bwMode="auto">
            <a:xfrm flipH="1">
              <a:off x="10891084"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3" name="Freeform 31">
              <a:extLst>
                <a:ext uri="{FF2B5EF4-FFF2-40B4-BE49-F238E27FC236}">
                  <a16:creationId xmlns:a16="http://schemas.microsoft.com/office/drawing/2014/main" id="{96865299-EF88-4194-854E-9D71DA401555}"/>
                </a:ext>
              </a:extLst>
            </p:cNvPr>
            <p:cNvSpPr>
              <a:spLocks/>
            </p:cNvSpPr>
            <p:nvPr/>
          </p:nvSpPr>
          <p:spPr bwMode="auto">
            <a:xfrm flipH="1">
              <a:off x="11324319"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4" name="Freeform 32">
              <a:extLst>
                <a:ext uri="{FF2B5EF4-FFF2-40B4-BE49-F238E27FC236}">
                  <a16:creationId xmlns:a16="http://schemas.microsoft.com/office/drawing/2014/main" id="{16EE6F5C-132B-4A65-92A1-1EEF9B1E8713}"/>
                </a:ext>
              </a:extLst>
            </p:cNvPr>
            <p:cNvSpPr>
              <a:spLocks/>
            </p:cNvSpPr>
            <p:nvPr/>
          </p:nvSpPr>
          <p:spPr bwMode="auto">
            <a:xfrm flipH="1">
              <a:off x="10998178"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5" name="Freeform 29">
              <a:extLst>
                <a:ext uri="{FF2B5EF4-FFF2-40B4-BE49-F238E27FC236}">
                  <a16:creationId xmlns:a16="http://schemas.microsoft.com/office/drawing/2014/main" id="{22679479-F7CB-4AF0-B6D7-3EB0BCC38167}"/>
                </a:ext>
              </a:extLst>
            </p:cNvPr>
            <p:cNvSpPr>
              <a:spLocks/>
            </p:cNvSpPr>
            <p:nvPr/>
          </p:nvSpPr>
          <p:spPr bwMode="auto">
            <a:xfrm flipH="1">
              <a:off x="10562456"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6" name="Freeform 30">
              <a:extLst>
                <a:ext uri="{FF2B5EF4-FFF2-40B4-BE49-F238E27FC236}">
                  <a16:creationId xmlns:a16="http://schemas.microsoft.com/office/drawing/2014/main" id="{BB7129C3-93D6-46BA-87AF-0855E4264A85}"/>
                </a:ext>
              </a:extLst>
            </p:cNvPr>
            <p:cNvSpPr>
              <a:spLocks/>
            </p:cNvSpPr>
            <p:nvPr/>
          </p:nvSpPr>
          <p:spPr bwMode="auto">
            <a:xfrm flipH="1">
              <a:off x="1023631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7" name="Freeform 31">
              <a:extLst>
                <a:ext uri="{FF2B5EF4-FFF2-40B4-BE49-F238E27FC236}">
                  <a16:creationId xmlns:a16="http://schemas.microsoft.com/office/drawing/2014/main" id="{046F4406-0AB4-4B5A-A41A-950E5C9B2F20}"/>
                </a:ext>
              </a:extLst>
            </p:cNvPr>
            <p:cNvSpPr>
              <a:spLocks/>
            </p:cNvSpPr>
            <p:nvPr/>
          </p:nvSpPr>
          <p:spPr bwMode="auto">
            <a:xfrm flipH="1">
              <a:off x="10669550"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8" name="Freeform 32">
              <a:extLst>
                <a:ext uri="{FF2B5EF4-FFF2-40B4-BE49-F238E27FC236}">
                  <a16:creationId xmlns:a16="http://schemas.microsoft.com/office/drawing/2014/main" id="{3D8F9CFE-3DE0-44D1-82C2-BDC52115EBF9}"/>
                </a:ext>
              </a:extLst>
            </p:cNvPr>
            <p:cNvSpPr>
              <a:spLocks/>
            </p:cNvSpPr>
            <p:nvPr/>
          </p:nvSpPr>
          <p:spPr bwMode="auto">
            <a:xfrm flipH="1">
              <a:off x="10343410"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9" name="Freeform 29">
              <a:extLst>
                <a:ext uri="{FF2B5EF4-FFF2-40B4-BE49-F238E27FC236}">
                  <a16:creationId xmlns:a16="http://schemas.microsoft.com/office/drawing/2014/main" id="{8EDE7192-E2C3-43D5-8D61-93B0A15E4503}"/>
                </a:ext>
              </a:extLst>
            </p:cNvPr>
            <p:cNvSpPr>
              <a:spLocks/>
            </p:cNvSpPr>
            <p:nvPr/>
          </p:nvSpPr>
          <p:spPr bwMode="auto">
            <a:xfrm flipH="1">
              <a:off x="9907687"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0" name="Freeform 30">
              <a:extLst>
                <a:ext uri="{FF2B5EF4-FFF2-40B4-BE49-F238E27FC236}">
                  <a16:creationId xmlns:a16="http://schemas.microsoft.com/office/drawing/2014/main" id="{00F56E48-DAC8-46C0-AF33-72FC0E01E9EF}"/>
                </a:ext>
              </a:extLst>
            </p:cNvPr>
            <p:cNvSpPr>
              <a:spLocks/>
            </p:cNvSpPr>
            <p:nvPr/>
          </p:nvSpPr>
          <p:spPr bwMode="auto">
            <a:xfrm flipH="1">
              <a:off x="9581546"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1" name="Freeform 31">
              <a:extLst>
                <a:ext uri="{FF2B5EF4-FFF2-40B4-BE49-F238E27FC236}">
                  <a16:creationId xmlns:a16="http://schemas.microsoft.com/office/drawing/2014/main" id="{B8311F7E-0E6C-410C-9047-BA2DC201DF0E}"/>
                </a:ext>
              </a:extLst>
            </p:cNvPr>
            <p:cNvSpPr>
              <a:spLocks/>
            </p:cNvSpPr>
            <p:nvPr/>
          </p:nvSpPr>
          <p:spPr bwMode="auto">
            <a:xfrm flipH="1">
              <a:off x="10014782"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2" name="Freeform 32">
              <a:extLst>
                <a:ext uri="{FF2B5EF4-FFF2-40B4-BE49-F238E27FC236}">
                  <a16:creationId xmlns:a16="http://schemas.microsoft.com/office/drawing/2014/main" id="{3F934E6C-DB5C-4BC1-9B45-A9CAC498C62A}"/>
                </a:ext>
              </a:extLst>
            </p:cNvPr>
            <p:cNvSpPr>
              <a:spLocks/>
            </p:cNvSpPr>
            <p:nvPr/>
          </p:nvSpPr>
          <p:spPr bwMode="auto">
            <a:xfrm flipH="1">
              <a:off x="9688641"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3" name="Freeform 477">
              <a:extLst>
                <a:ext uri="{FF2B5EF4-FFF2-40B4-BE49-F238E27FC236}">
                  <a16:creationId xmlns:a16="http://schemas.microsoft.com/office/drawing/2014/main" id="{0512599F-6B28-489C-9C90-25A3A5D22969}"/>
                </a:ext>
              </a:extLst>
            </p:cNvPr>
            <p:cNvSpPr>
              <a:spLocks/>
            </p:cNvSpPr>
            <p:nvPr/>
          </p:nvSpPr>
          <p:spPr bwMode="auto">
            <a:xfrm flipH="1">
              <a:off x="925291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4" name="Freeform 478">
              <a:extLst>
                <a:ext uri="{FF2B5EF4-FFF2-40B4-BE49-F238E27FC236}">
                  <a16:creationId xmlns:a16="http://schemas.microsoft.com/office/drawing/2014/main" id="{FFC70E00-1360-4FF9-A11F-5545F2AEE50E}"/>
                </a:ext>
              </a:extLst>
            </p:cNvPr>
            <p:cNvSpPr>
              <a:spLocks/>
            </p:cNvSpPr>
            <p:nvPr/>
          </p:nvSpPr>
          <p:spPr bwMode="auto">
            <a:xfrm flipH="1">
              <a:off x="8926777"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5" name="Freeform 479">
              <a:extLst>
                <a:ext uri="{FF2B5EF4-FFF2-40B4-BE49-F238E27FC236}">
                  <a16:creationId xmlns:a16="http://schemas.microsoft.com/office/drawing/2014/main" id="{201AEC0A-EDD6-4F6D-BD6A-7C1E9B2F66AF}"/>
                </a:ext>
              </a:extLst>
            </p:cNvPr>
            <p:cNvSpPr>
              <a:spLocks/>
            </p:cNvSpPr>
            <p:nvPr/>
          </p:nvSpPr>
          <p:spPr bwMode="auto">
            <a:xfrm flipH="1">
              <a:off x="9360012"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6" name="Freeform 480">
              <a:extLst>
                <a:ext uri="{FF2B5EF4-FFF2-40B4-BE49-F238E27FC236}">
                  <a16:creationId xmlns:a16="http://schemas.microsoft.com/office/drawing/2014/main" id="{A4D00A7C-F2EE-43A3-847F-C3D4E057D6DC}"/>
                </a:ext>
              </a:extLst>
            </p:cNvPr>
            <p:cNvSpPr>
              <a:spLocks/>
            </p:cNvSpPr>
            <p:nvPr/>
          </p:nvSpPr>
          <p:spPr bwMode="auto">
            <a:xfrm flipH="1">
              <a:off x="9033872"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7" name="Freeform 29">
              <a:extLst>
                <a:ext uri="{FF2B5EF4-FFF2-40B4-BE49-F238E27FC236}">
                  <a16:creationId xmlns:a16="http://schemas.microsoft.com/office/drawing/2014/main" id="{AA625113-BA4F-4619-98A5-EB664EF5B917}"/>
                </a:ext>
              </a:extLst>
            </p:cNvPr>
            <p:cNvSpPr>
              <a:spLocks/>
            </p:cNvSpPr>
            <p:nvPr/>
          </p:nvSpPr>
          <p:spPr bwMode="auto">
            <a:xfrm flipH="1">
              <a:off x="859814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8" name="Freeform 31">
              <a:extLst>
                <a:ext uri="{FF2B5EF4-FFF2-40B4-BE49-F238E27FC236}">
                  <a16:creationId xmlns:a16="http://schemas.microsoft.com/office/drawing/2014/main" id="{BBB7A7C7-18DC-4A64-A1DD-C4BDBDACC85C}"/>
                </a:ext>
              </a:extLst>
            </p:cNvPr>
            <p:cNvSpPr>
              <a:spLocks/>
            </p:cNvSpPr>
            <p:nvPr/>
          </p:nvSpPr>
          <p:spPr bwMode="auto">
            <a:xfrm flipH="1">
              <a:off x="8705243"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9" name="Freeform 29">
              <a:extLst>
                <a:ext uri="{FF2B5EF4-FFF2-40B4-BE49-F238E27FC236}">
                  <a16:creationId xmlns:a16="http://schemas.microsoft.com/office/drawing/2014/main" id="{0C9D492A-30BA-4896-9F80-19FF0E1B920E}"/>
                </a:ext>
              </a:extLst>
            </p:cNvPr>
            <p:cNvSpPr>
              <a:spLocks/>
            </p:cNvSpPr>
            <p:nvPr/>
          </p:nvSpPr>
          <p:spPr bwMode="auto">
            <a:xfrm flipH="1">
              <a:off x="826952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0" name="Freeform 30">
              <a:extLst>
                <a:ext uri="{FF2B5EF4-FFF2-40B4-BE49-F238E27FC236}">
                  <a16:creationId xmlns:a16="http://schemas.microsoft.com/office/drawing/2014/main" id="{DE3CA819-A6A5-43A8-96E6-B441700272C1}"/>
                </a:ext>
              </a:extLst>
            </p:cNvPr>
            <p:cNvSpPr>
              <a:spLocks/>
            </p:cNvSpPr>
            <p:nvPr/>
          </p:nvSpPr>
          <p:spPr bwMode="auto">
            <a:xfrm flipH="1">
              <a:off x="7943379"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1" name="Freeform 31">
              <a:extLst>
                <a:ext uri="{FF2B5EF4-FFF2-40B4-BE49-F238E27FC236}">
                  <a16:creationId xmlns:a16="http://schemas.microsoft.com/office/drawing/2014/main" id="{B0613448-BBF5-480A-9F2A-9220C1B517AF}"/>
                </a:ext>
              </a:extLst>
            </p:cNvPr>
            <p:cNvSpPr>
              <a:spLocks/>
            </p:cNvSpPr>
            <p:nvPr/>
          </p:nvSpPr>
          <p:spPr bwMode="auto">
            <a:xfrm flipH="1">
              <a:off x="8376614"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2" name="Freeform 32">
              <a:extLst>
                <a:ext uri="{FF2B5EF4-FFF2-40B4-BE49-F238E27FC236}">
                  <a16:creationId xmlns:a16="http://schemas.microsoft.com/office/drawing/2014/main" id="{7E4D36C6-5D5F-44FF-B8A4-078ED1626317}"/>
                </a:ext>
              </a:extLst>
            </p:cNvPr>
            <p:cNvSpPr>
              <a:spLocks/>
            </p:cNvSpPr>
            <p:nvPr/>
          </p:nvSpPr>
          <p:spPr bwMode="auto">
            <a:xfrm flipH="1">
              <a:off x="8050474"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3" name="Freeform 29">
              <a:extLst>
                <a:ext uri="{FF2B5EF4-FFF2-40B4-BE49-F238E27FC236}">
                  <a16:creationId xmlns:a16="http://schemas.microsoft.com/office/drawing/2014/main" id="{453B15EA-C731-4360-B62B-D3B1F7FF44E4}"/>
                </a:ext>
              </a:extLst>
            </p:cNvPr>
            <p:cNvSpPr>
              <a:spLocks/>
            </p:cNvSpPr>
            <p:nvPr/>
          </p:nvSpPr>
          <p:spPr bwMode="auto">
            <a:xfrm flipH="1">
              <a:off x="7614751"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4" name="Freeform 30">
              <a:extLst>
                <a:ext uri="{FF2B5EF4-FFF2-40B4-BE49-F238E27FC236}">
                  <a16:creationId xmlns:a16="http://schemas.microsoft.com/office/drawing/2014/main" id="{E9E8D968-CD65-47D0-B193-62C4AA279100}"/>
                </a:ext>
              </a:extLst>
            </p:cNvPr>
            <p:cNvSpPr>
              <a:spLocks/>
            </p:cNvSpPr>
            <p:nvPr/>
          </p:nvSpPr>
          <p:spPr bwMode="auto">
            <a:xfrm flipH="1">
              <a:off x="728861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5" name="Freeform 31">
              <a:extLst>
                <a:ext uri="{FF2B5EF4-FFF2-40B4-BE49-F238E27FC236}">
                  <a16:creationId xmlns:a16="http://schemas.microsoft.com/office/drawing/2014/main" id="{DD1076A3-1711-4E77-AD9C-EBFEA664E44B}"/>
                </a:ext>
              </a:extLst>
            </p:cNvPr>
            <p:cNvSpPr>
              <a:spLocks/>
            </p:cNvSpPr>
            <p:nvPr/>
          </p:nvSpPr>
          <p:spPr bwMode="auto">
            <a:xfrm flipH="1">
              <a:off x="7721846"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6" name="Freeform 32">
              <a:extLst>
                <a:ext uri="{FF2B5EF4-FFF2-40B4-BE49-F238E27FC236}">
                  <a16:creationId xmlns:a16="http://schemas.microsoft.com/office/drawing/2014/main" id="{56C67064-9657-466C-9E02-818672363B35}"/>
                </a:ext>
              </a:extLst>
            </p:cNvPr>
            <p:cNvSpPr>
              <a:spLocks/>
            </p:cNvSpPr>
            <p:nvPr/>
          </p:nvSpPr>
          <p:spPr bwMode="auto">
            <a:xfrm flipH="1">
              <a:off x="7395705"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7" name="Freeform 29">
              <a:extLst>
                <a:ext uri="{FF2B5EF4-FFF2-40B4-BE49-F238E27FC236}">
                  <a16:creationId xmlns:a16="http://schemas.microsoft.com/office/drawing/2014/main" id="{A697151C-FF75-4A1D-98F8-5FC9F45A1BF0}"/>
                </a:ext>
              </a:extLst>
            </p:cNvPr>
            <p:cNvSpPr>
              <a:spLocks/>
            </p:cNvSpPr>
            <p:nvPr/>
          </p:nvSpPr>
          <p:spPr bwMode="auto">
            <a:xfrm flipH="1">
              <a:off x="6959982"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8" name="Freeform 30">
              <a:extLst>
                <a:ext uri="{FF2B5EF4-FFF2-40B4-BE49-F238E27FC236}">
                  <a16:creationId xmlns:a16="http://schemas.microsoft.com/office/drawing/2014/main" id="{FF8405CC-B602-467C-BD78-3111C2E5D7A0}"/>
                </a:ext>
              </a:extLst>
            </p:cNvPr>
            <p:cNvSpPr>
              <a:spLocks/>
            </p:cNvSpPr>
            <p:nvPr/>
          </p:nvSpPr>
          <p:spPr bwMode="auto">
            <a:xfrm flipH="1">
              <a:off x="6633842"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9" name="Freeform 31">
              <a:extLst>
                <a:ext uri="{FF2B5EF4-FFF2-40B4-BE49-F238E27FC236}">
                  <a16:creationId xmlns:a16="http://schemas.microsoft.com/office/drawing/2014/main" id="{0C707019-2AAF-4F24-8B38-88C5377E18A0}"/>
                </a:ext>
              </a:extLst>
            </p:cNvPr>
            <p:cNvSpPr>
              <a:spLocks/>
            </p:cNvSpPr>
            <p:nvPr/>
          </p:nvSpPr>
          <p:spPr bwMode="auto">
            <a:xfrm flipH="1">
              <a:off x="7067077"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0" name="Freeform 32">
              <a:extLst>
                <a:ext uri="{FF2B5EF4-FFF2-40B4-BE49-F238E27FC236}">
                  <a16:creationId xmlns:a16="http://schemas.microsoft.com/office/drawing/2014/main" id="{DDA94D69-3028-4CEC-8CDE-EEBAA857F016}"/>
                </a:ext>
              </a:extLst>
            </p:cNvPr>
            <p:cNvSpPr>
              <a:spLocks/>
            </p:cNvSpPr>
            <p:nvPr/>
          </p:nvSpPr>
          <p:spPr bwMode="auto">
            <a:xfrm flipH="1">
              <a:off x="6740936"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1" name="Freeform 29">
              <a:extLst>
                <a:ext uri="{FF2B5EF4-FFF2-40B4-BE49-F238E27FC236}">
                  <a16:creationId xmlns:a16="http://schemas.microsoft.com/office/drawing/2014/main" id="{BC0FDDE9-6F06-4A73-B7F9-16C9A24EE217}"/>
                </a:ext>
              </a:extLst>
            </p:cNvPr>
            <p:cNvSpPr>
              <a:spLocks/>
            </p:cNvSpPr>
            <p:nvPr/>
          </p:nvSpPr>
          <p:spPr bwMode="auto">
            <a:xfrm flipH="1">
              <a:off x="630521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2" name="Freeform 30">
              <a:extLst>
                <a:ext uri="{FF2B5EF4-FFF2-40B4-BE49-F238E27FC236}">
                  <a16:creationId xmlns:a16="http://schemas.microsoft.com/office/drawing/2014/main" id="{FF7D72B8-1FA9-4D3C-B026-D406C0B5852F}"/>
                </a:ext>
              </a:extLst>
            </p:cNvPr>
            <p:cNvSpPr>
              <a:spLocks/>
            </p:cNvSpPr>
            <p:nvPr/>
          </p:nvSpPr>
          <p:spPr bwMode="auto">
            <a:xfrm flipH="1">
              <a:off x="5979072"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3" name="Freeform 31">
              <a:extLst>
                <a:ext uri="{FF2B5EF4-FFF2-40B4-BE49-F238E27FC236}">
                  <a16:creationId xmlns:a16="http://schemas.microsoft.com/office/drawing/2014/main" id="{8BDD8B04-FE65-4187-B9B4-F0749D9A7027}"/>
                </a:ext>
              </a:extLst>
            </p:cNvPr>
            <p:cNvSpPr>
              <a:spLocks/>
            </p:cNvSpPr>
            <p:nvPr/>
          </p:nvSpPr>
          <p:spPr bwMode="auto">
            <a:xfrm flipH="1">
              <a:off x="6412308"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4" name="Freeform 32">
              <a:extLst>
                <a:ext uri="{FF2B5EF4-FFF2-40B4-BE49-F238E27FC236}">
                  <a16:creationId xmlns:a16="http://schemas.microsoft.com/office/drawing/2014/main" id="{E8C0C503-094F-4FAA-AED6-E7C6A156D481}"/>
                </a:ext>
              </a:extLst>
            </p:cNvPr>
            <p:cNvSpPr>
              <a:spLocks/>
            </p:cNvSpPr>
            <p:nvPr/>
          </p:nvSpPr>
          <p:spPr bwMode="auto">
            <a:xfrm flipH="1">
              <a:off x="6086167"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5" name="Freeform 499">
              <a:extLst>
                <a:ext uri="{FF2B5EF4-FFF2-40B4-BE49-F238E27FC236}">
                  <a16:creationId xmlns:a16="http://schemas.microsoft.com/office/drawing/2014/main" id="{76909794-918D-4D91-9C5C-1E181BC2CEE2}"/>
                </a:ext>
              </a:extLst>
            </p:cNvPr>
            <p:cNvSpPr>
              <a:spLocks/>
            </p:cNvSpPr>
            <p:nvPr/>
          </p:nvSpPr>
          <p:spPr bwMode="auto">
            <a:xfrm flipH="1">
              <a:off x="565044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6" name="Freeform 500">
              <a:extLst>
                <a:ext uri="{FF2B5EF4-FFF2-40B4-BE49-F238E27FC236}">
                  <a16:creationId xmlns:a16="http://schemas.microsoft.com/office/drawing/2014/main" id="{265D8DDB-4A31-486B-AE91-9FDD7F983A2B}"/>
                </a:ext>
              </a:extLst>
            </p:cNvPr>
            <p:cNvSpPr>
              <a:spLocks/>
            </p:cNvSpPr>
            <p:nvPr/>
          </p:nvSpPr>
          <p:spPr bwMode="auto">
            <a:xfrm flipH="1">
              <a:off x="532430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7" name="Freeform 501">
              <a:extLst>
                <a:ext uri="{FF2B5EF4-FFF2-40B4-BE49-F238E27FC236}">
                  <a16:creationId xmlns:a16="http://schemas.microsoft.com/office/drawing/2014/main" id="{362247C6-3F8C-41F3-B9AA-AC5AB045A8E9}"/>
                </a:ext>
              </a:extLst>
            </p:cNvPr>
            <p:cNvSpPr>
              <a:spLocks/>
            </p:cNvSpPr>
            <p:nvPr/>
          </p:nvSpPr>
          <p:spPr bwMode="auto">
            <a:xfrm flipH="1">
              <a:off x="5757539"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8" name="Freeform 502">
              <a:extLst>
                <a:ext uri="{FF2B5EF4-FFF2-40B4-BE49-F238E27FC236}">
                  <a16:creationId xmlns:a16="http://schemas.microsoft.com/office/drawing/2014/main" id="{B97B9337-888E-4283-A2A5-646D532E3B34}"/>
                </a:ext>
              </a:extLst>
            </p:cNvPr>
            <p:cNvSpPr>
              <a:spLocks/>
            </p:cNvSpPr>
            <p:nvPr/>
          </p:nvSpPr>
          <p:spPr bwMode="auto">
            <a:xfrm flipH="1">
              <a:off x="5431399"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9" name="Freeform 29">
              <a:extLst>
                <a:ext uri="{FF2B5EF4-FFF2-40B4-BE49-F238E27FC236}">
                  <a16:creationId xmlns:a16="http://schemas.microsoft.com/office/drawing/2014/main" id="{92536FBE-583E-4FB5-A1FA-F9C26DB266A5}"/>
                </a:ext>
              </a:extLst>
            </p:cNvPr>
            <p:cNvSpPr>
              <a:spLocks/>
            </p:cNvSpPr>
            <p:nvPr/>
          </p:nvSpPr>
          <p:spPr bwMode="auto">
            <a:xfrm flipH="1">
              <a:off x="499567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0" name="Freeform 31">
              <a:extLst>
                <a:ext uri="{FF2B5EF4-FFF2-40B4-BE49-F238E27FC236}">
                  <a16:creationId xmlns:a16="http://schemas.microsoft.com/office/drawing/2014/main" id="{EE005D88-210D-452D-8763-336F63B8C2B0}"/>
                </a:ext>
              </a:extLst>
            </p:cNvPr>
            <p:cNvSpPr>
              <a:spLocks/>
            </p:cNvSpPr>
            <p:nvPr/>
          </p:nvSpPr>
          <p:spPr bwMode="auto">
            <a:xfrm flipH="1">
              <a:off x="5102769"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77" name="Freeform 29">
              <a:extLst>
                <a:ext uri="{FF2B5EF4-FFF2-40B4-BE49-F238E27FC236}">
                  <a16:creationId xmlns:a16="http://schemas.microsoft.com/office/drawing/2014/main" id="{FE9D6EC3-A58A-4E31-AC55-2D57D6BCB5C2}"/>
                </a:ext>
              </a:extLst>
            </p:cNvPr>
            <p:cNvSpPr>
              <a:spLocks/>
            </p:cNvSpPr>
            <p:nvPr/>
          </p:nvSpPr>
          <p:spPr bwMode="auto">
            <a:xfrm flipH="1">
              <a:off x="466704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78" name="Freeform 30">
              <a:extLst>
                <a:ext uri="{FF2B5EF4-FFF2-40B4-BE49-F238E27FC236}">
                  <a16:creationId xmlns:a16="http://schemas.microsoft.com/office/drawing/2014/main" id="{A11155C5-42D1-4707-8AF7-D6078F97AFF3}"/>
                </a:ext>
              </a:extLst>
            </p:cNvPr>
            <p:cNvSpPr>
              <a:spLocks/>
            </p:cNvSpPr>
            <p:nvPr/>
          </p:nvSpPr>
          <p:spPr bwMode="auto">
            <a:xfrm flipH="1">
              <a:off x="4340907"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79" name="Freeform 31">
              <a:extLst>
                <a:ext uri="{FF2B5EF4-FFF2-40B4-BE49-F238E27FC236}">
                  <a16:creationId xmlns:a16="http://schemas.microsoft.com/office/drawing/2014/main" id="{5B097D59-75A3-47B7-8B6D-42537A5EEEE1}"/>
                </a:ext>
              </a:extLst>
            </p:cNvPr>
            <p:cNvSpPr>
              <a:spLocks/>
            </p:cNvSpPr>
            <p:nvPr/>
          </p:nvSpPr>
          <p:spPr bwMode="auto">
            <a:xfrm flipH="1">
              <a:off x="4774142"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0" name="Freeform 32">
              <a:extLst>
                <a:ext uri="{FF2B5EF4-FFF2-40B4-BE49-F238E27FC236}">
                  <a16:creationId xmlns:a16="http://schemas.microsoft.com/office/drawing/2014/main" id="{70E017AD-4B48-44E8-8B05-7F99D844B08A}"/>
                </a:ext>
              </a:extLst>
            </p:cNvPr>
            <p:cNvSpPr>
              <a:spLocks/>
            </p:cNvSpPr>
            <p:nvPr/>
          </p:nvSpPr>
          <p:spPr bwMode="auto">
            <a:xfrm flipH="1">
              <a:off x="4448001"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1" name="Freeform 29">
              <a:extLst>
                <a:ext uri="{FF2B5EF4-FFF2-40B4-BE49-F238E27FC236}">
                  <a16:creationId xmlns:a16="http://schemas.microsoft.com/office/drawing/2014/main" id="{7E8D14B5-1349-40CA-9808-CFFD1A703270}"/>
                </a:ext>
              </a:extLst>
            </p:cNvPr>
            <p:cNvSpPr>
              <a:spLocks/>
            </p:cNvSpPr>
            <p:nvPr/>
          </p:nvSpPr>
          <p:spPr bwMode="auto">
            <a:xfrm flipH="1">
              <a:off x="401227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2" name="Freeform 30">
              <a:extLst>
                <a:ext uri="{FF2B5EF4-FFF2-40B4-BE49-F238E27FC236}">
                  <a16:creationId xmlns:a16="http://schemas.microsoft.com/office/drawing/2014/main" id="{AF784CB8-E2F5-49DF-A819-E44A5D75F37D}"/>
                </a:ext>
              </a:extLst>
            </p:cNvPr>
            <p:cNvSpPr>
              <a:spLocks/>
            </p:cNvSpPr>
            <p:nvPr/>
          </p:nvSpPr>
          <p:spPr bwMode="auto">
            <a:xfrm flipH="1">
              <a:off x="368613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3" name="Freeform 31">
              <a:extLst>
                <a:ext uri="{FF2B5EF4-FFF2-40B4-BE49-F238E27FC236}">
                  <a16:creationId xmlns:a16="http://schemas.microsoft.com/office/drawing/2014/main" id="{BD762B4B-40CF-4ACB-BA51-9BBF5A273D78}"/>
                </a:ext>
              </a:extLst>
            </p:cNvPr>
            <p:cNvSpPr>
              <a:spLocks/>
            </p:cNvSpPr>
            <p:nvPr/>
          </p:nvSpPr>
          <p:spPr bwMode="auto">
            <a:xfrm flipH="1">
              <a:off x="4119373"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4" name="Freeform 32">
              <a:extLst>
                <a:ext uri="{FF2B5EF4-FFF2-40B4-BE49-F238E27FC236}">
                  <a16:creationId xmlns:a16="http://schemas.microsoft.com/office/drawing/2014/main" id="{BA1CD4E8-2177-4700-8DCD-61E8BE6FE656}"/>
                </a:ext>
              </a:extLst>
            </p:cNvPr>
            <p:cNvSpPr>
              <a:spLocks/>
            </p:cNvSpPr>
            <p:nvPr/>
          </p:nvSpPr>
          <p:spPr bwMode="auto">
            <a:xfrm flipH="1">
              <a:off x="3793231"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5" name="Freeform 29">
              <a:extLst>
                <a:ext uri="{FF2B5EF4-FFF2-40B4-BE49-F238E27FC236}">
                  <a16:creationId xmlns:a16="http://schemas.microsoft.com/office/drawing/2014/main" id="{E943FD70-EBDD-4249-8F10-C034813A5CD1}"/>
                </a:ext>
              </a:extLst>
            </p:cNvPr>
            <p:cNvSpPr>
              <a:spLocks/>
            </p:cNvSpPr>
            <p:nvPr/>
          </p:nvSpPr>
          <p:spPr bwMode="auto">
            <a:xfrm flipH="1">
              <a:off x="335751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6" name="Freeform 30">
              <a:extLst>
                <a:ext uri="{FF2B5EF4-FFF2-40B4-BE49-F238E27FC236}">
                  <a16:creationId xmlns:a16="http://schemas.microsoft.com/office/drawing/2014/main" id="{E67C34C1-A534-4441-8974-23B1F982D5E9}"/>
                </a:ext>
              </a:extLst>
            </p:cNvPr>
            <p:cNvSpPr>
              <a:spLocks/>
            </p:cNvSpPr>
            <p:nvPr/>
          </p:nvSpPr>
          <p:spPr bwMode="auto">
            <a:xfrm flipH="1">
              <a:off x="3031369"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7" name="Freeform 31">
              <a:extLst>
                <a:ext uri="{FF2B5EF4-FFF2-40B4-BE49-F238E27FC236}">
                  <a16:creationId xmlns:a16="http://schemas.microsoft.com/office/drawing/2014/main" id="{59385809-82B3-4617-B36C-9B3C471BDDB4}"/>
                </a:ext>
              </a:extLst>
            </p:cNvPr>
            <p:cNvSpPr>
              <a:spLocks/>
            </p:cNvSpPr>
            <p:nvPr/>
          </p:nvSpPr>
          <p:spPr bwMode="auto">
            <a:xfrm flipH="1">
              <a:off x="3464604"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8" name="Freeform 32">
              <a:extLst>
                <a:ext uri="{FF2B5EF4-FFF2-40B4-BE49-F238E27FC236}">
                  <a16:creationId xmlns:a16="http://schemas.microsoft.com/office/drawing/2014/main" id="{44FDD806-D312-46C1-B2C2-E4D1C444FF89}"/>
                </a:ext>
              </a:extLst>
            </p:cNvPr>
            <p:cNvSpPr>
              <a:spLocks/>
            </p:cNvSpPr>
            <p:nvPr/>
          </p:nvSpPr>
          <p:spPr bwMode="auto">
            <a:xfrm flipH="1">
              <a:off x="3138464"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9" name="Freeform 29">
              <a:extLst>
                <a:ext uri="{FF2B5EF4-FFF2-40B4-BE49-F238E27FC236}">
                  <a16:creationId xmlns:a16="http://schemas.microsoft.com/office/drawing/2014/main" id="{FA1B48A1-53A3-4400-893D-EBD0DA2B9577}"/>
                </a:ext>
              </a:extLst>
            </p:cNvPr>
            <p:cNvSpPr>
              <a:spLocks/>
            </p:cNvSpPr>
            <p:nvPr/>
          </p:nvSpPr>
          <p:spPr bwMode="auto">
            <a:xfrm flipH="1">
              <a:off x="270274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0" name="Freeform 30">
              <a:extLst>
                <a:ext uri="{FF2B5EF4-FFF2-40B4-BE49-F238E27FC236}">
                  <a16:creationId xmlns:a16="http://schemas.microsoft.com/office/drawing/2014/main" id="{B7C2537A-C55D-4B46-BDDB-1DC4311BCE4E}"/>
                </a:ext>
              </a:extLst>
            </p:cNvPr>
            <p:cNvSpPr>
              <a:spLocks/>
            </p:cNvSpPr>
            <p:nvPr/>
          </p:nvSpPr>
          <p:spPr bwMode="auto">
            <a:xfrm flipH="1">
              <a:off x="2376599"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1" name="Freeform 31">
              <a:extLst>
                <a:ext uri="{FF2B5EF4-FFF2-40B4-BE49-F238E27FC236}">
                  <a16:creationId xmlns:a16="http://schemas.microsoft.com/office/drawing/2014/main" id="{C88524B4-B1D5-4916-8271-6255E2375994}"/>
                </a:ext>
              </a:extLst>
            </p:cNvPr>
            <p:cNvSpPr>
              <a:spLocks/>
            </p:cNvSpPr>
            <p:nvPr/>
          </p:nvSpPr>
          <p:spPr bwMode="auto">
            <a:xfrm flipH="1">
              <a:off x="2809836"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2" name="Freeform 32">
              <a:extLst>
                <a:ext uri="{FF2B5EF4-FFF2-40B4-BE49-F238E27FC236}">
                  <a16:creationId xmlns:a16="http://schemas.microsoft.com/office/drawing/2014/main" id="{A236D27D-4D7D-42D2-94C3-190F61F309AA}"/>
                </a:ext>
              </a:extLst>
            </p:cNvPr>
            <p:cNvSpPr>
              <a:spLocks/>
            </p:cNvSpPr>
            <p:nvPr/>
          </p:nvSpPr>
          <p:spPr bwMode="auto">
            <a:xfrm flipH="1">
              <a:off x="2483694"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3" name="Freeform 387">
              <a:extLst>
                <a:ext uri="{FF2B5EF4-FFF2-40B4-BE49-F238E27FC236}">
                  <a16:creationId xmlns:a16="http://schemas.microsoft.com/office/drawing/2014/main" id="{0F1334F5-7AAE-4F9C-97DC-34E214920C78}"/>
                </a:ext>
              </a:extLst>
            </p:cNvPr>
            <p:cNvSpPr>
              <a:spLocks/>
            </p:cNvSpPr>
            <p:nvPr/>
          </p:nvSpPr>
          <p:spPr bwMode="auto">
            <a:xfrm flipH="1">
              <a:off x="2047972"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4" name="Freeform 388">
              <a:extLst>
                <a:ext uri="{FF2B5EF4-FFF2-40B4-BE49-F238E27FC236}">
                  <a16:creationId xmlns:a16="http://schemas.microsoft.com/office/drawing/2014/main" id="{76D88E1A-A29B-40C7-8A9C-66F13DDB0B3C}"/>
                </a:ext>
              </a:extLst>
            </p:cNvPr>
            <p:cNvSpPr>
              <a:spLocks/>
            </p:cNvSpPr>
            <p:nvPr/>
          </p:nvSpPr>
          <p:spPr bwMode="auto">
            <a:xfrm flipH="1">
              <a:off x="172183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5" name="Freeform 389">
              <a:extLst>
                <a:ext uri="{FF2B5EF4-FFF2-40B4-BE49-F238E27FC236}">
                  <a16:creationId xmlns:a16="http://schemas.microsoft.com/office/drawing/2014/main" id="{E426840C-7796-4C50-B813-1F0405DECC89}"/>
                </a:ext>
              </a:extLst>
            </p:cNvPr>
            <p:cNvSpPr>
              <a:spLocks/>
            </p:cNvSpPr>
            <p:nvPr/>
          </p:nvSpPr>
          <p:spPr bwMode="auto">
            <a:xfrm flipH="1">
              <a:off x="2155066"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6" name="Freeform 390">
              <a:extLst>
                <a:ext uri="{FF2B5EF4-FFF2-40B4-BE49-F238E27FC236}">
                  <a16:creationId xmlns:a16="http://schemas.microsoft.com/office/drawing/2014/main" id="{DBD0B1F1-6FFD-4BBF-B388-CDBD745D5AE5}"/>
                </a:ext>
              </a:extLst>
            </p:cNvPr>
            <p:cNvSpPr>
              <a:spLocks/>
            </p:cNvSpPr>
            <p:nvPr/>
          </p:nvSpPr>
          <p:spPr bwMode="auto">
            <a:xfrm flipH="1">
              <a:off x="1828926"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7" name="Freeform 29">
              <a:extLst>
                <a:ext uri="{FF2B5EF4-FFF2-40B4-BE49-F238E27FC236}">
                  <a16:creationId xmlns:a16="http://schemas.microsoft.com/office/drawing/2014/main" id="{1947A14D-9B37-4100-81B0-258E3BC44E42}"/>
                </a:ext>
              </a:extLst>
            </p:cNvPr>
            <p:cNvSpPr>
              <a:spLocks/>
            </p:cNvSpPr>
            <p:nvPr/>
          </p:nvSpPr>
          <p:spPr bwMode="auto">
            <a:xfrm flipH="1">
              <a:off x="139320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8" name="Freeform 31">
              <a:extLst>
                <a:ext uri="{FF2B5EF4-FFF2-40B4-BE49-F238E27FC236}">
                  <a16:creationId xmlns:a16="http://schemas.microsoft.com/office/drawing/2014/main" id="{5453913E-348D-40B7-9374-DFF29C4CE140}"/>
                </a:ext>
              </a:extLst>
            </p:cNvPr>
            <p:cNvSpPr>
              <a:spLocks/>
            </p:cNvSpPr>
            <p:nvPr/>
          </p:nvSpPr>
          <p:spPr bwMode="auto">
            <a:xfrm flipH="1">
              <a:off x="1500297"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9" name="Freeform 29">
              <a:extLst>
                <a:ext uri="{FF2B5EF4-FFF2-40B4-BE49-F238E27FC236}">
                  <a16:creationId xmlns:a16="http://schemas.microsoft.com/office/drawing/2014/main" id="{4ECD8DC6-4CBB-429E-A832-0B4201300A9F}"/>
                </a:ext>
              </a:extLst>
            </p:cNvPr>
            <p:cNvSpPr>
              <a:spLocks/>
            </p:cNvSpPr>
            <p:nvPr/>
          </p:nvSpPr>
          <p:spPr bwMode="auto">
            <a:xfrm flipH="1">
              <a:off x="106457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0" name="Freeform 30">
              <a:extLst>
                <a:ext uri="{FF2B5EF4-FFF2-40B4-BE49-F238E27FC236}">
                  <a16:creationId xmlns:a16="http://schemas.microsoft.com/office/drawing/2014/main" id="{EE264C89-1F9F-402D-AE8F-8965CBB43DAB}"/>
                </a:ext>
              </a:extLst>
            </p:cNvPr>
            <p:cNvSpPr>
              <a:spLocks/>
            </p:cNvSpPr>
            <p:nvPr/>
          </p:nvSpPr>
          <p:spPr bwMode="auto">
            <a:xfrm flipH="1">
              <a:off x="73843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1" name="Freeform 31">
              <a:extLst>
                <a:ext uri="{FF2B5EF4-FFF2-40B4-BE49-F238E27FC236}">
                  <a16:creationId xmlns:a16="http://schemas.microsoft.com/office/drawing/2014/main" id="{78BE4E85-42C5-4CCD-8B83-5C74AD875C1D}"/>
                </a:ext>
              </a:extLst>
            </p:cNvPr>
            <p:cNvSpPr>
              <a:spLocks/>
            </p:cNvSpPr>
            <p:nvPr/>
          </p:nvSpPr>
          <p:spPr bwMode="auto">
            <a:xfrm flipH="1">
              <a:off x="1171668"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2" name="Freeform 32">
              <a:extLst>
                <a:ext uri="{FF2B5EF4-FFF2-40B4-BE49-F238E27FC236}">
                  <a16:creationId xmlns:a16="http://schemas.microsoft.com/office/drawing/2014/main" id="{713ADC67-1B79-4531-8A08-6E56ED866146}"/>
                </a:ext>
              </a:extLst>
            </p:cNvPr>
            <p:cNvSpPr>
              <a:spLocks/>
            </p:cNvSpPr>
            <p:nvPr/>
          </p:nvSpPr>
          <p:spPr bwMode="auto">
            <a:xfrm flipH="1">
              <a:off x="845528"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3" name="Freeform 397">
              <a:extLst>
                <a:ext uri="{FF2B5EF4-FFF2-40B4-BE49-F238E27FC236}">
                  <a16:creationId xmlns:a16="http://schemas.microsoft.com/office/drawing/2014/main" id="{FF27E2F8-2B3C-48D5-99DB-2ED40A89BEF2}"/>
                </a:ext>
              </a:extLst>
            </p:cNvPr>
            <p:cNvSpPr>
              <a:spLocks/>
            </p:cNvSpPr>
            <p:nvPr/>
          </p:nvSpPr>
          <p:spPr bwMode="auto">
            <a:xfrm flipH="1">
              <a:off x="40980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4" name="Freeform 398">
              <a:extLst>
                <a:ext uri="{FF2B5EF4-FFF2-40B4-BE49-F238E27FC236}">
                  <a16:creationId xmlns:a16="http://schemas.microsoft.com/office/drawing/2014/main" id="{D644679D-AAFB-4890-8CCD-CD32049F3AF7}"/>
                </a:ext>
              </a:extLst>
            </p:cNvPr>
            <p:cNvSpPr>
              <a:spLocks/>
            </p:cNvSpPr>
            <p:nvPr/>
          </p:nvSpPr>
          <p:spPr bwMode="auto">
            <a:xfrm flipH="1">
              <a:off x="83664"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5" name="Freeform 399">
              <a:extLst>
                <a:ext uri="{FF2B5EF4-FFF2-40B4-BE49-F238E27FC236}">
                  <a16:creationId xmlns:a16="http://schemas.microsoft.com/office/drawing/2014/main" id="{00E76FF1-CF2E-4965-9B4D-FB55D7D2FC3A}"/>
                </a:ext>
              </a:extLst>
            </p:cNvPr>
            <p:cNvSpPr>
              <a:spLocks/>
            </p:cNvSpPr>
            <p:nvPr/>
          </p:nvSpPr>
          <p:spPr bwMode="auto">
            <a:xfrm flipH="1">
              <a:off x="516899"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6" name="Freeform 400">
              <a:extLst>
                <a:ext uri="{FF2B5EF4-FFF2-40B4-BE49-F238E27FC236}">
                  <a16:creationId xmlns:a16="http://schemas.microsoft.com/office/drawing/2014/main" id="{01D5C4B2-6A15-4430-A586-61A49A222994}"/>
                </a:ext>
              </a:extLst>
            </p:cNvPr>
            <p:cNvSpPr>
              <a:spLocks/>
            </p:cNvSpPr>
            <p:nvPr/>
          </p:nvSpPr>
          <p:spPr bwMode="auto">
            <a:xfrm flipH="1">
              <a:off x="190758"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796" name="Group 1795">
            <a:extLst>
              <a:ext uri="{FF2B5EF4-FFF2-40B4-BE49-F238E27FC236}">
                <a16:creationId xmlns:a16="http://schemas.microsoft.com/office/drawing/2014/main" id="{78F5DB95-0743-4194-AF8E-731BCEBC63A0}"/>
              </a:ext>
            </a:extLst>
          </p:cNvPr>
          <p:cNvGrpSpPr/>
          <p:nvPr userDrawn="1"/>
        </p:nvGrpSpPr>
        <p:grpSpPr>
          <a:xfrm>
            <a:off x="83664" y="348872"/>
            <a:ext cx="12009864" cy="176637"/>
            <a:chOff x="83663" y="225542"/>
            <a:chExt cx="12009864" cy="176637"/>
          </a:xfrm>
        </p:grpSpPr>
        <p:sp>
          <p:nvSpPr>
            <p:cNvPr id="811" name="Freeform 29">
              <a:extLst>
                <a:ext uri="{FF2B5EF4-FFF2-40B4-BE49-F238E27FC236}">
                  <a16:creationId xmlns:a16="http://schemas.microsoft.com/office/drawing/2014/main" id="{48C2BA7C-C171-4DE7-B360-0D6AD3E7EB1C}"/>
                </a:ext>
              </a:extLst>
            </p:cNvPr>
            <p:cNvSpPr>
              <a:spLocks/>
            </p:cNvSpPr>
            <p:nvPr/>
          </p:nvSpPr>
          <p:spPr bwMode="auto">
            <a:xfrm>
              <a:off x="5217208"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2" name="Freeform 30">
              <a:extLst>
                <a:ext uri="{FF2B5EF4-FFF2-40B4-BE49-F238E27FC236}">
                  <a16:creationId xmlns:a16="http://schemas.microsoft.com/office/drawing/2014/main" id="{760CE1DE-ACCB-4DB4-B5A3-8B6FD14A4E12}"/>
                </a:ext>
              </a:extLst>
            </p:cNvPr>
            <p:cNvSpPr>
              <a:spLocks/>
            </p:cNvSpPr>
            <p:nvPr/>
          </p:nvSpPr>
          <p:spPr bwMode="auto">
            <a:xfrm>
              <a:off x="5543349"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3" name="Freeform 31">
              <a:extLst>
                <a:ext uri="{FF2B5EF4-FFF2-40B4-BE49-F238E27FC236}">
                  <a16:creationId xmlns:a16="http://schemas.microsoft.com/office/drawing/2014/main" id="{F6E04536-CA56-4716-96F4-4A132F4D4069}"/>
                </a:ext>
              </a:extLst>
            </p:cNvPr>
            <p:cNvSpPr>
              <a:spLocks/>
            </p:cNvSpPr>
            <p:nvPr/>
          </p:nvSpPr>
          <p:spPr bwMode="auto">
            <a:xfrm>
              <a:off x="4995675"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4" name="Freeform 32">
              <a:extLst>
                <a:ext uri="{FF2B5EF4-FFF2-40B4-BE49-F238E27FC236}">
                  <a16:creationId xmlns:a16="http://schemas.microsoft.com/office/drawing/2014/main" id="{2AFA537E-385D-4008-856F-F34A92494ABD}"/>
                </a:ext>
              </a:extLst>
            </p:cNvPr>
            <p:cNvSpPr>
              <a:spLocks/>
            </p:cNvSpPr>
            <p:nvPr/>
          </p:nvSpPr>
          <p:spPr bwMode="auto">
            <a:xfrm>
              <a:off x="5324302"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5" name="Freeform 29">
              <a:extLst>
                <a:ext uri="{FF2B5EF4-FFF2-40B4-BE49-F238E27FC236}">
                  <a16:creationId xmlns:a16="http://schemas.microsoft.com/office/drawing/2014/main" id="{EFD04C3C-A4AB-4871-B02B-0E733E3BDEB5}"/>
                </a:ext>
              </a:extLst>
            </p:cNvPr>
            <p:cNvSpPr>
              <a:spLocks/>
            </p:cNvSpPr>
            <p:nvPr/>
          </p:nvSpPr>
          <p:spPr bwMode="auto">
            <a:xfrm>
              <a:off x="5871978"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6" name="Freeform 30">
              <a:extLst>
                <a:ext uri="{FF2B5EF4-FFF2-40B4-BE49-F238E27FC236}">
                  <a16:creationId xmlns:a16="http://schemas.microsoft.com/office/drawing/2014/main" id="{37FEA7BF-04A4-4A9C-8CB5-DCA193913217}"/>
                </a:ext>
              </a:extLst>
            </p:cNvPr>
            <p:cNvSpPr>
              <a:spLocks/>
            </p:cNvSpPr>
            <p:nvPr/>
          </p:nvSpPr>
          <p:spPr bwMode="auto">
            <a:xfrm>
              <a:off x="6198118"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7" name="Freeform 31">
              <a:extLst>
                <a:ext uri="{FF2B5EF4-FFF2-40B4-BE49-F238E27FC236}">
                  <a16:creationId xmlns:a16="http://schemas.microsoft.com/office/drawing/2014/main" id="{039BFC52-0F72-43C8-A3A3-38405DB261EB}"/>
                </a:ext>
              </a:extLst>
            </p:cNvPr>
            <p:cNvSpPr>
              <a:spLocks/>
            </p:cNvSpPr>
            <p:nvPr/>
          </p:nvSpPr>
          <p:spPr bwMode="auto">
            <a:xfrm>
              <a:off x="5650444"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8" name="Freeform 32">
              <a:extLst>
                <a:ext uri="{FF2B5EF4-FFF2-40B4-BE49-F238E27FC236}">
                  <a16:creationId xmlns:a16="http://schemas.microsoft.com/office/drawing/2014/main" id="{29FC1F44-1F6F-4038-B2B4-0944B1A8B2A2}"/>
                </a:ext>
              </a:extLst>
            </p:cNvPr>
            <p:cNvSpPr>
              <a:spLocks/>
            </p:cNvSpPr>
            <p:nvPr/>
          </p:nvSpPr>
          <p:spPr bwMode="auto">
            <a:xfrm>
              <a:off x="5979072"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9" name="Freeform 29">
              <a:extLst>
                <a:ext uri="{FF2B5EF4-FFF2-40B4-BE49-F238E27FC236}">
                  <a16:creationId xmlns:a16="http://schemas.microsoft.com/office/drawing/2014/main" id="{6CDA1E19-1982-4657-90F9-76384E561FF5}"/>
                </a:ext>
              </a:extLst>
            </p:cNvPr>
            <p:cNvSpPr>
              <a:spLocks/>
            </p:cNvSpPr>
            <p:nvPr/>
          </p:nvSpPr>
          <p:spPr bwMode="auto">
            <a:xfrm>
              <a:off x="6526746"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0" name="Freeform 30">
              <a:extLst>
                <a:ext uri="{FF2B5EF4-FFF2-40B4-BE49-F238E27FC236}">
                  <a16:creationId xmlns:a16="http://schemas.microsoft.com/office/drawing/2014/main" id="{C2163247-7818-43CB-B885-2804B135D97F}"/>
                </a:ext>
              </a:extLst>
            </p:cNvPr>
            <p:cNvSpPr>
              <a:spLocks/>
            </p:cNvSpPr>
            <p:nvPr/>
          </p:nvSpPr>
          <p:spPr bwMode="auto">
            <a:xfrm>
              <a:off x="6852887"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1" name="Freeform 31">
              <a:extLst>
                <a:ext uri="{FF2B5EF4-FFF2-40B4-BE49-F238E27FC236}">
                  <a16:creationId xmlns:a16="http://schemas.microsoft.com/office/drawing/2014/main" id="{FA256FAE-3764-4396-874F-31962D968926}"/>
                </a:ext>
              </a:extLst>
            </p:cNvPr>
            <p:cNvSpPr>
              <a:spLocks/>
            </p:cNvSpPr>
            <p:nvPr/>
          </p:nvSpPr>
          <p:spPr bwMode="auto">
            <a:xfrm>
              <a:off x="6305213"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2" name="Freeform 32">
              <a:extLst>
                <a:ext uri="{FF2B5EF4-FFF2-40B4-BE49-F238E27FC236}">
                  <a16:creationId xmlns:a16="http://schemas.microsoft.com/office/drawing/2014/main" id="{8720DB38-7D29-41B3-BFF2-9D549CB39D62}"/>
                </a:ext>
              </a:extLst>
            </p:cNvPr>
            <p:cNvSpPr>
              <a:spLocks/>
            </p:cNvSpPr>
            <p:nvPr/>
          </p:nvSpPr>
          <p:spPr bwMode="auto">
            <a:xfrm>
              <a:off x="6633841"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3" name="Freeform 29">
              <a:extLst>
                <a:ext uri="{FF2B5EF4-FFF2-40B4-BE49-F238E27FC236}">
                  <a16:creationId xmlns:a16="http://schemas.microsoft.com/office/drawing/2014/main" id="{1FB0C8F1-C645-4A0D-BC09-7086DBD13A55}"/>
                </a:ext>
              </a:extLst>
            </p:cNvPr>
            <p:cNvSpPr>
              <a:spLocks/>
            </p:cNvSpPr>
            <p:nvPr/>
          </p:nvSpPr>
          <p:spPr bwMode="auto">
            <a:xfrm>
              <a:off x="7181515"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4" name="Freeform 30">
              <a:extLst>
                <a:ext uri="{FF2B5EF4-FFF2-40B4-BE49-F238E27FC236}">
                  <a16:creationId xmlns:a16="http://schemas.microsoft.com/office/drawing/2014/main" id="{258079EE-33F0-4702-97A1-D1554A5AD28E}"/>
                </a:ext>
              </a:extLst>
            </p:cNvPr>
            <p:cNvSpPr>
              <a:spLocks/>
            </p:cNvSpPr>
            <p:nvPr/>
          </p:nvSpPr>
          <p:spPr bwMode="auto">
            <a:xfrm>
              <a:off x="7507656"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5" name="Freeform 31">
              <a:extLst>
                <a:ext uri="{FF2B5EF4-FFF2-40B4-BE49-F238E27FC236}">
                  <a16:creationId xmlns:a16="http://schemas.microsoft.com/office/drawing/2014/main" id="{09E1B1FC-279B-4B68-B35B-8CF92EEF8725}"/>
                </a:ext>
              </a:extLst>
            </p:cNvPr>
            <p:cNvSpPr>
              <a:spLocks/>
            </p:cNvSpPr>
            <p:nvPr/>
          </p:nvSpPr>
          <p:spPr bwMode="auto">
            <a:xfrm>
              <a:off x="6959982"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6" name="Freeform 32">
              <a:extLst>
                <a:ext uri="{FF2B5EF4-FFF2-40B4-BE49-F238E27FC236}">
                  <a16:creationId xmlns:a16="http://schemas.microsoft.com/office/drawing/2014/main" id="{BDD4D431-D290-4A4D-95E6-4E564CAD1EA6}"/>
                </a:ext>
              </a:extLst>
            </p:cNvPr>
            <p:cNvSpPr>
              <a:spLocks/>
            </p:cNvSpPr>
            <p:nvPr/>
          </p:nvSpPr>
          <p:spPr bwMode="auto">
            <a:xfrm>
              <a:off x="7288610"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7" name="Freeform 521">
              <a:extLst>
                <a:ext uri="{FF2B5EF4-FFF2-40B4-BE49-F238E27FC236}">
                  <a16:creationId xmlns:a16="http://schemas.microsoft.com/office/drawing/2014/main" id="{EBB834A8-4D91-49DE-937E-A5BDCE086468}"/>
                </a:ext>
              </a:extLst>
            </p:cNvPr>
            <p:cNvSpPr>
              <a:spLocks/>
            </p:cNvSpPr>
            <p:nvPr/>
          </p:nvSpPr>
          <p:spPr bwMode="auto">
            <a:xfrm>
              <a:off x="7836284"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8" name="Freeform 522">
              <a:extLst>
                <a:ext uri="{FF2B5EF4-FFF2-40B4-BE49-F238E27FC236}">
                  <a16:creationId xmlns:a16="http://schemas.microsoft.com/office/drawing/2014/main" id="{704A953A-7E84-4A09-840D-6453C51F005A}"/>
                </a:ext>
              </a:extLst>
            </p:cNvPr>
            <p:cNvSpPr>
              <a:spLocks/>
            </p:cNvSpPr>
            <p:nvPr/>
          </p:nvSpPr>
          <p:spPr bwMode="auto">
            <a:xfrm>
              <a:off x="8162425"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9" name="Freeform 523">
              <a:extLst>
                <a:ext uri="{FF2B5EF4-FFF2-40B4-BE49-F238E27FC236}">
                  <a16:creationId xmlns:a16="http://schemas.microsoft.com/office/drawing/2014/main" id="{3CADE2DC-1BE1-43CE-9028-A17EB4858FD1}"/>
                </a:ext>
              </a:extLst>
            </p:cNvPr>
            <p:cNvSpPr>
              <a:spLocks/>
            </p:cNvSpPr>
            <p:nvPr/>
          </p:nvSpPr>
          <p:spPr bwMode="auto">
            <a:xfrm>
              <a:off x="7614751"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0" name="Freeform 524">
              <a:extLst>
                <a:ext uri="{FF2B5EF4-FFF2-40B4-BE49-F238E27FC236}">
                  <a16:creationId xmlns:a16="http://schemas.microsoft.com/office/drawing/2014/main" id="{2F825BFF-9883-416D-B601-B2550760A44C}"/>
                </a:ext>
              </a:extLst>
            </p:cNvPr>
            <p:cNvSpPr>
              <a:spLocks/>
            </p:cNvSpPr>
            <p:nvPr/>
          </p:nvSpPr>
          <p:spPr bwMode="auto">
            <a:xfrm>
              <a:off x="7943378"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1" name="Freeform 29">
              <a:extLst>
                <a:ext uri="{FF2B5EF4-FFF2-40B4-BE49-F238E27FC236}">
                  <a16:creationId xmlns:a16="http://schemas.microsoft.com/office/drawing/2014/main" id="{A421E879-F37C-40C4-988A-05AB002F01FB}"/>
                </a:ext>
              </a:extLst>
            </p:cNvPr>
            <p:cNvSpPr>
              <a:spLocks/>
            </p:cNvSpPr>
            <p:nvPr/>
          </p:nvSpPr>
          <p:spPr bwMode="auto">
            <a:xfrm>
              <a:off x="8491054"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2" name="Freeform 31">
              <a:extLst>
                <a:ext uri="{FF2B5EF4-FFF2-40B4-BE49-F238E27FC236}">
                  <a16:creationId xmlns:a16="http://schemas.microsoft.com/office/drawing/2014/main" id="{24199D43-9FDB-41FC-8DAA-E10684625933}"/>
                </a:ext>
              </a:extLst>
            </p:cNvPr>
            <p:cNvSpPr>
              <a:spLocks/>
            </p:cNvSpPr>
            <p:nvPr/>
          </p:nvSpPr>
          <p:spPr bwMode="auto">
            <a:xfrm>
              <a:off x="8269520"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3" name="Freeform 29">
              <a:extLst>
                <a:ext uri="{FF2B5EF4-FFF2-40B4-BE49-F238E27FC236}">
                  <a16:creationId xmlns:a16="http://schemas.microsoft.com/office/drawing/2014/main" id="{9FBBF5D5-45D8-405B-A0A1-EC9E696AAB3D}"/>
                </a:ext>
              </a:extLst>
            </p:cNvPr>
            <p:cNvSpPr>
              <a:spLocks/>
            </p:cNvSpPr>
            <p:nvPr/>
          </p:nvSpPr>
          <p:spPr bwMode="auto">
            <a:xfrm>
              <a:off x="8819682"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4" name="Freeform 30">
              <a:extLst>
                <a:ext uri="{FF2B5EF4-FFF2-40B4-BE49-F238E27FC236}">
                  <a16:creationId xmlns:a16="http://schemas.microsoft.com/office/drawing/2014/main" id="{EAF3A785-EDBE-40E3-A43F-B311232B9CB1}"/>
                </a:ext>
              </a:extLst>
            </p:cNvPr>
            <p:cNvSpPr>
              <a:spLocks/>
            </p:cNvSpPr>
            <p:nvPr/>
          </p:nvSpPr>
          <p:spPr bwMode="auto">
            <a:xfrm>
              <a:off x="9145823"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5" name="Freeform 31">
              <a:extLst>
                <a:ext uri="{FF2B5EF4-FFF2-40B4-BE49-F238E27FC236}">
                  <a16:creationId xmlns:a16="http://schemas.microsoft.com/office/drawing/2014/main" id="{C3E82A85-BBBE-4443-89D9-BB06433AB863}"/>
                </a:ext>
              </a:extLst>
            </p:cNvPr>
            <p:cNvSpPr>
              <a:spLocks/>
            </p:cNvSpPr>
            <p:nvPr/>
          </p:nvSpPr>
          <p:spPr bwMode="auto">
            <a:xfrm>
              <a:off x="8598148"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6" name="Freeform 32">
              <a:extLst>
                <a:ext uri="{FF2B5EF4-FFF2-40B4-BE49-F238E27FC236}">
                  <a16:creationId xmlns:a16="http://schemas.microsoft.com/office/drawing/2014/main" id="{CEBE9F7B-6655-45A6-93B4-E5B2F9FFF765}"/>
                </a:ext>
              </a:extLst>
            </p:cNvPr>
            <p:cNvSpPr>
              <a:spLocks/>
            </p:cNvSpPr>
            <p:nvPr/>
          </p:nvSpPr>
          <p:spPr bwMode="auto">
            <a:xfrm>
              <a:off x="8926776"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7" name="Freeform 29">
              <a:extLst>
                <a:ext uri="{FF2B5EF4-FFF2-40B4-BE49-F238E27FC236}">
                  <a16:creationId xmlns:a16="http://schemas.microsoft.com/office/drawing/2014/main" id="{7EAF867D-F458-4BED-B217-26623704AE39}"/>
                </a:ext>
              </a:extLst>
            </p:cNvPr>
            <p:cNvSpPr>
              <a:spLocks/>
            </p:cNvSpPr>
            <p:nvPr/>
          </p:nvSpPr>
          <p:spPr bwMode="auto">
            <a:xfrm>
              <a:off x="9474451"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8" name="Freeform 30">
              <a:extLst>
                <a:ext uri="{FF2B5EF4-FFF2-40B4-BE49-F238E27FC236}">
                  <a16:creationId xmlns:a16="http://schemas.microsoft.com/office/drawing/2014/main" id="{F525BE7B-2E2A-453D-8D92-EEF0DD1A3ADE}"/>
                </a:ext>
              </a:extLst>
            </p:cNvPr>
            <p:cNvSpPr>
              <a:spLocks/>
            </p:cNvSpPr>
            <p:nvPr/>
          </p:nvSpPr>
          <p:spPr bwMode="auto">
            <a:xfrm>
              <a:off x="9800592"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9" name="Freeform 31">
              <a:extLst>
                <a:ext uri="{FF2B5EF4-FFF2-40B4-BE49-F238E27FC236}">
                  <a16:creationId xmlns:a16="http://schemas.microsoft.com/office/drawing/2014/main" id="{940AF245-23E8-4049-A71B-82B0FBFE59B9}"/>
                </a:ext>
              </a:extLst>
            </p:cNvPr>
            <p:cNvSpPr>
              <a:spLocks/>
            </p:cNvSpPr>
            <p:nvPr/>
          </p:nvSpPr>
          <p:spPr bwMode="auto">
            <a:xfrm>
              <a:off x="9252918"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0" name="Freeform 32">
              <a:extLst>
                <a:ext uri="{FF2B5EF4-FFF2-40B4-BE49-F238E27FC236}">
                  <a16:creationId xmlns:a16="http://schemas.microsoft.com/office/drawing/2014/main" id="{B9782BEE-4F82-448C-9F67-9F3C31383225}"/>
                </a:ext>
              </a:extLst>
            </p:cNvPr>
            <p:cNvSpPr>
              <a:spLocks/>
            </p:cNvSpPr>
            <p:nvPr/>
          </p:nvSpPr>
          <p:spPr bwMode="auto">
            <a:xfrm>
              <a:off x="9581546"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1" name="Freeform 29">
              <a:extLst>
                <a:ext uri="{FF2B5EF4-FFF2-40B4-BE49-F238E27FC236}">
                  <a16:creationId xmlns:a16="http://schemas.microsoft.com/office/drawing/2014/main" id="{FC50875A-C2B1-49F7-85DC-314A5EEAC0A4}"/>
                </a:ext>
              </a:extLst>
            </p:cNvPr>
            <p:cNvSpPr>
              <a:spLocks/>
            </p:cNvSpPr>
            <p:nvPr/>
          </p:nvSpPr>
          <p:spPr bwMode="auto">
            <a:xfrm>
              <a:off x="10129220"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2" name="Freeform 30">
              <a:extLst>
                <a:ext uri="{FF2B5EF4-FFF2-40B4-BE49-F238E27FC236}">
                  <a16:creationId xmlns:a16="http://schemas.microsoft.com/office/drawing/2014/main" id="{99B4AE58-D34F-4FB7-B49A-F6880B0D1F95}"/>
                </a:ext>
              </a:extLst>
            </p:cNvPr>
            <p:cNvSpPr>
              <a:spLocks/>
            </p:cNvSpPr>
            <p:nvPr/>
          </p:nvSpPr>
          <p:spPr bwMode="auto">
            <a:xfrm>
              <a:off x="10455360"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3" name="Freeform 31">
              <a:extLst>
                <a:ext uri="{FF2B5EF4-FFF2-40B4-BE49-F238E27FC236}">
                  <a16:creationId xmlns:a16="http://schemas.microsoft.com/office/drawing/2014/main" id="{B782F265-72D7-4730-8609-B70179C3D070}"/>
                </a:ext>
              </a:extLst>
            </p:cNvPr>
            <p:cNvSpPr>
              <a:spLocks/>
            </p:cNvSpPr>
            <p:nvPr/>
          </p:nvSpPr>
          <p:spPr bwMode="auto">
            <a:xfrm>
              <a:off x="9907686"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4" name="Freeform 32">
              <a:extLst>
                <a:ext uri="{FF2B5EF4-FFF2-40B4-BE49-F238E27FC236}">
                  <a16:creationId xmlns:a16="http://schemas.microsoft.com/office/drawing/2014/main" id="{5D873FB8-D4FE-49B8-9258-348E8376D58C}"/>
                </a:ext>
              </a:extLst>
            </p:cNvPr>
            <p:cNvSpPr>
              <a:spLocks/>
            </p:cNvSpPr>
            <p:nvPr/>
          </p:nvSpPr>
          <p:spPr bwMode="auto">
            <a:xfrm>
              <a:off x="10236314"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5" name="Freeform 29">
              <a:extLst>
                <a:ext uri="{FF2B5EF4-FFF2-40B4-BE49-F238E27FC236}">
                  <a16:creationId xmlns:a16="http://schemas.microsoft.com/office/drawing/2014/main" id="{DCDD0143-596F-452E-9CC5-6DB71914B37B}"/>
                </a:ext>
              </a:extLst>
            </p:cNvPr>
            <p:cNvSpPr>
              <a:spLocks/>
            </p:cNvSpPr>
            <p:nvPr/>
          </p:nvSpPr>
          <p:spPr bwMode="auto">
            <a:xfrm>
              <a:off x="10783989"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6" name="Freeform 30">
              <a:extLst>
                <a:ext uri="{FF2B5EF4-FFF2-40B4-BE49-F238E27FC236}">
                  <a16:creationId xmlns:a16="http://schemas.microsoft.com/office/drawing/2014/main" id="{02FB15A4-8775-431D-A2DB-72C419E47ACF}"/>
                </a:ext>
              </a:extLst>
            </p:cNvPr>
            <p:cNvSpPr>
              <a:spLocks/>
            </p:cNvSpPr>
            <p:nvPr/>
          </p:nvSpPr>
          <p:spPr bwMode="auto">
            <a:xfrm>
              <a:off x="11110130"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7" name="Freeform 31">
              <a:extLst>
                <a:ext uri="{FF2B5EF4-FFF2-40B4-BE49-F238E27FC236}">
                  <a16:creationId xmlns:a16="http://schemas.microsoft.com/office/drawing/2014/main" id="{F960D10A-F346-483E-AB2D-2097A0D04B81}"/>
                </a:ext>
              </a:extLst>
            </p:cNvPr>
            <p:cNvSpPr>
              <a:spLocks/>
            </p:cNvSpPr>
            <p:nvPr/>
          </p:nvSpPr>
          <p:spPr bwMode="auto">
            <a:xfrm>
              <a:off x="10562455"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8" name="Freeform 32">
              <a:extLst>
                <a:ext uri="{FF2B5EF4-FFF2-40B4-BE49-F238E27FC236}">
                  <a16:creationId xmlns:a16="http://schemas.microsoft.com/office/drawing/2014/main" id="{0FA958CF-B505-4CC7-AC6E-A36B124A8ADE}"/>
                </a:ext>
              </a:extLst>
            </p:cNvPr>
            <p:cNvSpPr>
              <a:spLocks/>
            </p:cNvSpPr>
            <p:nvPr/>
          </p:nvSpPr>
          <p:spPr bwMode="auto">
            <a:xfrm>
              <a:off x="10891083"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9" name="Freeform 543">
              <a:extLst>
                <a:ext uri="{FF2B5EF4-FFF2-40B4-BE49-F238E27FC236}">
                  <a16:creationId xmlns:a16="http://schemas.microsoft.com/office/drawing/2014/main" id="{A5B76D52-0DBD-4003-BAE3-635980856E63}"/>
                </a:ext>
              </a:extLst>
            </p:cNvPr>
            <p:cNvSpPr>
              <a:spLocks/>
            </p:cNvSpPr>
            <p:nvPr/>
          </p:nvSpPr>
          <p:spPr bwMode="auto">
            <a:xfrm>
              <a:off x="11438757"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0" name="Freeform 544">
              <a:extLst>
                <a:ext uri="{FF2B5EF4-FFF2-40B4-BE49-F238E27FC236}">
                  <a16:creationId xmlns:a16="http://schemas.microsoft.com/office/drawing/2014/main" id="{7B3AF653-F21B-4B83-9E37-2EF2A42796E0}"/>
                </a:ext>
              </a:extLst>
            </p:cNvPr>
            <p:cNvSpPr>
              <a:spLocks/>
            </p:cNvSpPr>
            <p:nvPr/>
          </p:nvSpPr>
          <p:spPr bwMode="auto">
            <a:xfrm>
              <a:off x="11764899"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1" name="Freeform 545">
              <a:extLst>
                <a:ext uri="{FF2B5EF4-FFF2-40B4-BE49-F238E27FC236}">
                  <a16:creationId xmlns:a16="http://schemas.microsoft.com/office/drawing/2014/main" id="{F90FA9E6-C19E-482C-8BB7-59DCF5A5AC72}"/>
                </a:ext>
              </a:extLst>
            </p:cNvPr>
            <p:cNvSpPr>
              <a:spLocks/>
            </p:cNvSpPr>
            <p:nvPr/>
          </p:nvSpPr>
          <p:spPr bwMode="auto">
            <a:xfrm>
              <a:off x="11217225"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2" name="Freeform 546">
              <a:extLst>
                <a:ext uri="{FF2B5EF4-FFF2-40B4-BE49-F238E27FC236}">
                  <a16:creationId xmlns:a16="http://schemas.microsoft.com/office/drawing/2014/main" id="{86352EEF-4465-467D-B743-8FE94FCE0EF4}"/>
                </a:ext>
              </a:extLst>
            </p:cNvPr>
            <p:cNvSpPr>
              <a:spLocks/>
            </p:cNvSpPr>
            <p:nvPr/>
          </p:nvSpPr>
          <p:spPr bwMode="auto">
            <a:xfrm>
              <a:off x="11545852"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3" name="Freeform 29">
              <a:extLst>
                <a:ext uri="{FF2B5EF4-FFF2-40B4-BE49-F238E27FC236}">
                  <a16:creationId xmlns:a16="http://schemas.microsoft.com/office/drawing/2014/main" id="{B5D670BF-6A8D-4A95-86D1-81EDA2622851}"/>
                </a:ext>
              </a:extLst>
            </p:cNvPr>
            <p:cNvSpPr>
              <a:spLocks/>
            </p:cNvSpPr>
            <p:nvPr/>
          </p:nvSpPr>
          <p:spPr bwMode="auto">
            <a:xfrm>
              <a:off x="12093527"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4" name="Freeform 31">
              <a:extLst>
                <a:ext uri="{FF2B5EF4-FFF2-40B4-BE49-F238E27FC236}">
                  <a16:creationId xmlns:a16="http://schemas.microsoft.com/office/drawing/2014/main" id="{A1EACFB4-E3CC-44C0-9479-EB0FDC1C581A}"/>
                </a:ext>
              </a:extLst>
            </p:cNvPr>
            <p:cNvSpPr>
              <a:spLocks/>
            </p:cNvSpPr>
            <p:nvPr/>
          </p:nvSpPr>
          <p:spPr bwMode="auto">
            <a:xfrm>
              <a:off x="11871993"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7" name="Freeform 30">
              <a:extLst>
                <a:ext uri="{FF2B5EF4-FFF2-40B4-BE49-F238E27FC236}">
                  <a16:creationId xmlns:a16="http://schemas.microsoft.com/office/drawing/2014/main" id="{E20F7C2C-7993-4B39-9176-3D0F086C0C95}"/>
                </a:ext>
              </a:extLst>
            </p:cNvPr>
            <p:cNvSpPr>
              <a:spLocks/>
            </p:cNvSpPr>
            <p:nvPr/>
          </p:nvSpPr>
          <p:spPr bwMode="auto">
            <a:xfrm>
              <a:off x="302710"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8" name="Freeform 32">
              <a:extLst>
                <a:ext uri="{FF2B5EF4-FFF2-40B4-BE49-F238E27FC236}">
                  <a16:creationId xmlns:a16="http://schemas.microsoft.com/office/drawing/2014/main" id="{1AD6621C-3BA8-4D45-8131-EB6A25194D6D}"/>
                </a:ext>
              </a:extLst>
            </p:cNvPr>
            <p:cNvSpPr>
              <a:spLocks/>
            </p:cNvSpPr>
            <p:nvPr/>
          </p:nvSpPr>
          <p:spPr bwMode="auto">
            <a:xfrm>
              <a:off x="83663"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9" name="Freeform 403">
              <a:extLst>
                <a:ext uri="{FF2B5EF4-FFF2-40B4-BE49-F238E27FC236}">
                  <a16:creationId xmlns:a16="http://schemas.microsoft.com/office/drawing/2014/main" id="{810F15F8-DA4A-44B4-B592-5A28AC6EEDA4}"/>
                </a:ext>
              </a:extLst>
            </p:cNvPr>
            <p:cNvSpPr>
              <a:spLocks/>
            </p:cNvSpPr>
            <p:nvPr/>
          </p:nvSpPr>
          <p:spPr bwMode="auto">
            <a:xfrm>
              <a:off x="631337"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0" name="Freeform 404">
              <a:extLst>
                <a:ext uri="{FF2B5EF4-FFF2-40B4-BE49-F238E27FC236}">
                  <a16:creationId xmlns:a16="http://schemas.microsoft.com/office/drawing/2014/main" id="{ABEB85FD-5B71-4977-B6F1-19D3732C8604}"/>
                </a:ext>
              </a:extLst>
            </p:cNvPr>
            <p:cNvSpPr>
              <a:spLocks/>
            </p:cNvSpPr>
            <p:nvPr/>
          </p:nvSpPr>
          <p:spPr bwMode="auto">
            <a:xfrm>
              <a:off x="957479"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1" name="Freeform 405">
              <a:extLst>
                <a:ext uri="{FF2B5EF4-FFF2-40B4-BE49-F238E27FC236}">
                  <a16:creationId xmlns:a16="http://schemas.microsoft.com/office/drawing/2014/main" id="{718A2A5E-DC1F-4D86-A899-5BBFFBEC5E6E}"/>
                </a:ext>
              </a:extLst>
            </p:cNvPr>
            <p:cNvSpPr>
              <a:spLocks/>
            </p:cNvSpPr>
            <p:nvPr/>
          </p:nvSpPr>
          <p:spPr bwMode="auto">
            <a:xfrm>
              <a:off x="409806"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2" name="Freeform 406">
              <a:extLst>
                <a:ext uri="{FF2B5EF4-FFF2-40B4-BE49-F238E27FC236}">
                  <a16:creationId xmlns:a16="http://schemas.microsoft.com/office/drawing/2014/main" id="{A03C9514-065D-4E3D-AD1E-7309B6A12B65}"/>
                </a:ext>
              </a:extLst>
            </p:cNvPr>
            <p:cNvSpPr>
              <a:spLocks/>
            </p:cNvSpPr>
            <p:nvPr/>
          </p:nvSpPr>
          <p:spPr bwMode="auto">
            <a:xfrm>
              <a:off x="738432"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3" name="Freeform 29">
              <a:extLst>
                <a:ext uri="{FF2B5EF4-FFF2-40B4-BE49-F238E27FC236}">
                  <a16:creationId xmlns:a16="http://schemas.microsoft.com/office/drawing/2014/main" id="{E43FAB20-0023-4CDD-85AD-E9776A7CC7DD}"/>
                </a:ext>
              </a:extLst>
            </p:cNvPr>
            <p:cNvSpPr>
              <a:spLocks/>
            </p:cNvSpPr>
            <p:nvPr/>
          </p:nvSpPr>
          <p:spPr bwMode="auto">
            <a:xfrm>
              <a:off x="1286107"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4" name="Freeform 31">
              <a:extLst>
                <a:ext uri="{FF2B5EF4-FFF2-40B4-BE49-F238E27FC236}">
                  <a16:creationId xmlns:a16="http://schemas.microsoft.com/office/drawing/2014/main" id="{517A3143-60B6-4277-AE64-C0C00A00F340}"/>
                </a:ext>
              </a:extLst>
            </p:cNvPr>
            <p:cNvSpPr>
              <a:spLocks/>
            </p:cNvSpPr>
            <p:nvPr/>
          </p:nvSpPr>
          <p:spPr bwMode="auto">
            <a:xfrm>
              <a:off x="1064574"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5" name="Freeform 29">
              <a:extLst>
                <a:ext uri="{FF2B5EF4-FFF2-40B4-BE49-F238E27FC236}">
                  <a16:creationId xmlns:a16="http://schemas.microsoft.com/office/drawing/2014/main" id="{8C460EDD-A409-43C5-A818-D48459FD1CFE}"/>
                </a:ext>
              </a:extLst>
            </p:cNvPr>
            <p:cNvSpPr>
              <a:spLocks/>
            </p:cNvSpPr>
            <p:nvPr/>
          </p:nvSpPr>
          <p:spPr bwMode="auto">
            <a:xfrm>
              <a:off x="1614735"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6" name="Freeform 30">
              <a:extLst>
                <a:ext uri="{FF2B5EF4-FFF2-40B4-BE49-F238E27FC236}">
                  <a16:creationId xmlns:a16="http://schemas.microsoft.com/office/drawing/2014/main" id="{F7225F37-E476-47F4-8C2D-54BC93493FF9}"/>
                </a:ext>
              </a:extLst>
            </p:cNvPr>
            <p:cNvSpPr>
              <a:spLocks/>
            </p:cNvSpPr>
            <p:nvPr/>
          </p:nvSpPr>
          <p:spPr bwMode="auto">
            <a:xfrm>
              <a:off x="1940877"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7" name="Freeform 31">
              <a:extLst>
                <a:ext uri="{FF2B5EF4-FFF2-40B4-BE49-F238E27FC236}">
                  <a16:creationId xmlns:a16="http://schemas.microsoft.com/office/drawing/2014/main" id="{8AD84EF1-F659-462A-84EF-71D9DE5DCA61}"/>
                </a:ext>
              </a:extLst>
            </p:cNvPr>
            <p:cNvSpPr>
              <a:spLocks/>
            </p:cNvSpPr>
            <p:nvPr/>
          </p:nvSpPr>
          <p:spPr bwMode="auto">
            <a:xfrm>
              <a:off x="1393203"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8" name="Freeform 32">
              <a:extLst>
                <a:ext uri="{FF2B5EF4-FFF2-40B4-BE49-F238E27FC236}">
                  <a16:creationId xmlns:a16="http://schemas.microsoft.com/office/drawing/2014/main" id="{B57D17D5-9FF0-4B29-836A-D4BFE77BFB2B}"/>
                </a:ext>
              </a:extLst>
            </p:cNvPr>
            <p:cNvSpPr>
              <a:spLocks/>
            </p:cNvSpPr>
            <p:nvPr/>
          </p:nvSpPr>
          <p:spPr bwMode="auto">
            <a:xfrm>
              <a:off x="1721829"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9" name="Freeform 29">
              <a:extLst>
                <a:ext uri="{FF2B5EF4-FFF2-40B4-BE49-F238E27FC236}">
                  <a16:creationId xmlns:a16="http://schemas.microsoft.com/office/drawing/2014/main" id="{8335515F-C5ED-4F43-A162-D808FC39B3DD}"/>
                </a:ext>
              </a:extLst>
            </p:cNvPr>
            <p:cNvSpPr>
              <a:spLocks/>
            </p:cNvSpPr>
            <p:nvPr/>
          </p:nvSpPr>
          <p:spPr bwMode="auto">
            <a:xfrm>
              <a:off x="2269505"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0" name="Freeform 30">
              <a:extLst>
                <a:ext uri="{FF2B5EF4-FFF2-40B4-BE49-F238E27FC236}">
                  <a16:creationId xmlns:a16="http://schemas.microsoft.com/office/drawing/2014/main" id="{6B5E1C9D-A33E-4854-B9D5-5B2DD3B140C0}"/>
                </a:ext>
              </a:extLst>
            </p:cNvPr>
            <p:cNvSpPr>
              <a:spLocks/>
            </p:cNvSpPr>
            <p:nvPr/>
          </p:nvSpPr>
          <p:spPr bwMode="auto">
            <a:xfrm>
              <a:off x="2595646"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1" name="Freeform 31">
              <a:extLst>
                <a:ext uri="{FF2B5EF4-FFF2-40B4-BE49-F238E27FC236}">
                  <a16:creationId xmlns:a16="http://schemas.microsoft.com/office/drawing/2014/main" id="{BE6D315F-9CA3-4489-A83D-373A1027A017}"/>
                </a:ext>
              </a:extLst>
            </p:cNvPr>
            <p:cNvSpPr>
              <a:spLocks/>
            </p:cNvSpPr>
            <p:nvPr/>
          </p:nvSpPr>
          <p:spPr bwMode="auto">
            <a:xfrm>
              <a:off x="2047971"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2" name="Freeform 32">
              <a:extLst>
                <a:ext uri="{FF2B5EF4-FFF2-40B4-BE49-F238E27FC236}">
                  <a16:creationId xmlns:a16="http://schemas.microsoft.com/office/drawing/2014/main" id="{0A57BC63-DC74-455C-8CBF-F53CD9BFDB68}"/>
                </a:ext>
              </a:extLst>
            </p:cNvPr>
            <p:cNvSpPr>
              <a:spLocks/>
            </p:cNvSpPr>
            <p:nvPr/>
          </p:nvSpPr>
          <p:spPr bwMode="auto">
            <a:xfrm>
              <a:off x="2376599"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3" name="Freeform 29">
              <a:extLst>
                <a:ext uri="{FF2B5EF4-FFF2-40B4-BE49-F238E27FC236}">
                  <a16:creationId xmlns:a16="http://schemas.microsoft.com/office/drawing/2014/main" id="{971FF6DE-5F63-4C91-8DCA-5ADD7F1CDF97}"/>
                </a:ext>
              </a:extLst>
            </p:cNvPr>
            <p:cNvSpPr>
              <a:spLocks/>
            </p:cNvSpPr>
            <p:nvPr/>
          </p:nvSpPr>
          <p:spPr bwMode="auto">
            <a:xfrm>
              <a:off x="2924274"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4" name="Freeform 30">
              <a:extLst>
                <a:ext uri="{FF2B5EF4-FFF2-40B4-BE49-F238E27FC236}">
                  <a16:creationId xmlns:a16="http://schemas.microsoft.com/office/drawing/2014/main" id="{1CF1C91C-F9A1-406F-AABB-85AE0E78DE8C}"/>
                </a:ext>
              </a:extLst>
            </p:cNvPr>
            <p:cNvSpPr>
              <a:spLocks/>
            </p:cNvSpPr>
            <p:nvPr/>
          </p:nvSpPr>
          <p:spPr bwMode="auto">
            <a:xfrm>
              <a:off x="3250415"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5" name="Freeform 31">
              <a:extLst>
                <a:ext uri="{FF2B5EF4-FFF2-40B4-BE49-F238E27FC236}">
                  <a16:creationId xmlns:a16="http://schemas.microsoft.com/office/drawing/2014/main" id="{F8FA1523-EDBA-47D4-ABEB-4036DB9CAC2C}"/>
                </a:ext>
              </a:extLst>
            </p:cNvPr>
            <p:cNvSpPr>
              <a:spLocks/>
            </p:cNvSpPr>
            <p:nvPr/>
          </p:nvSpPr>
          <p:spPr bwMode="auto">
            <a:xfrm>
              <a:off x="2702740"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6" name="Freeform 32">
              <a:extLst>
                <a:ext uri="{FF2B5EF4-FFF2-40B4-BE49-F238E27FC236}">
                  <a16:creationId xmlns:a16="http://schemas.microsoft.com/office/drawing/2014/main" id="{BE57E2E6-D73B-449B-A633-D58E0E15F2E5}"/>
                </a:ext>
              </a:extLst>
            </p:cNvPr>
            <p:cNvSpPr>
              <a:spLocks/>
            </p:cNvSpPr>
            <p:nvPr/>
          </p:nvSpPr>
          <p:spPr bwMode="auto">
            <a:xfrm>
              <a:off x="3031368"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7" name="Freeform 29">
              <a:extLst>
                <a:ext uri="{FF2B5EF4-FFF2-40B4-BE49-F238E27FC236}">
                  <a16:creationId xmlns:a16="http://schemas.microsoft.com/office/drawing/2014/main" id="{22A2C003-86F1-4BC2-89B6-5FBCE7E8F322}"/>
                </a:ext>
              </a:extLst>
            </p:cNvPr>
            <p:cNvSpPr>
              <a:spLocks/>
            </p:cNvSpPr>
            <p:nvPr/>
          </p:nvSpPr>
          <p:spPr bwMode="auto">
            <a:xfrm>
              <a:off x="3579042"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8" name="Freeform 30">
              <a:extLst>
                <a:ext uri="{FF2B5EF4-FFF2-40B4-BE49-F238E27FC236}">
                  <a16:creationId xmlns:a16="http://schemas.microsoft.com/office/drawing/2014/main" id="{02793DFA-3885-402E-AE28-0049A4C19225}"/>
                </a:ext>
              </a:extLst>
            </p:cNvPr>
            <p:cNvSpPr>
              <a:spLocks/>
            </p:cNvSpPr>
            <p:nvPr/>
          </p:nvSpPr>
          <p:spPr bwMode="auto">
            <a:xfrm>
              <a:off x="3905183"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9" name="Freeform 31">
              <a:extLst>
                <a:ext uri="{FF2B5EF4-FFF2-40B4-BE49-F238E27FC236}">
                  <a16:creationId xmlns:a16="http://schemas.microsoft.com/office/drawing/2014/main" id="{C062DBAD-868A-4CC5-B5A1-0292C94F74BB}"/>
                </a:ext>
              </a:extLst>
            </p:cNvPr>
            <p:cNvSpPr>
              <a:spLocks/>
            </p:cNvSpPr>
            <p:nvPr/>
          </p:nvSpPr>
          <p:spPr bwMode="auto">
            <a:xfrm>
              <a:off x="3357509"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0" name="Freeform 32">
              <a:extLst>
                <a:ext uri="{FF2B5EF4-FFF2-40B4-BE49-F238E27FC236}">
                  <a16:creationId xmlns:a16="http://schemas.microsoft.com/office/drawing/2014/main" id="{590C4795-00C6-4312-876F-27FE1F5D5746}"/>
                </a:ext>
              </a:extLst>
            </p:cNvPr>
            <p:cNvSpPr>
              <a:spLocks/>
            </p:cNvSpPr>
            <p:nvPr/>
          </p:nvSpPr>
          <p:spPr bwMode="auto">
            <a:xfrm>
              <a:off x="3686137"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1" name="Freeform 425">
              <a:extLst>
                <a:ext uri="{FF2B5EF4-FFF2-40B4-BE49-F238E27FC236}">
                  <a16:creationId xmlns:a16="http://schemas.microsoft.com/office/drawing/2014/main" id="{EACA9DD9-457E-4668-947B-2EF6B263DB91}"/>
                </a:ext>
              </a:extLst>
            </p:cNvPr>
            <p:cNvSpPr>
              <a:spLocks/>
            </p:cNvSpPr>
            <p:nvPr/>
          </p:nvSpPr>
          <p:spPr bwMode="auto">
            <a:xfrm>
              <a:off x="4233811"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2" name="Freeform 426">
              <a:extLst>
                <a:ext uri="{FF2B5EF4-FFF2-40B4-BE49-F238E27FC236}">
                  <a16:creationId xmlns:a16="http://schemas.microsoft.com/office/drawing/2014/main" id="{02AB393D-C55B-4550-9097-B68D42F31634}"/>
                </a:ext>
              </a:extLst>
            </p:cNvPr>
            <p:cNvSpPr>
              <a:spLocks/>
            </p:cNvSpPr>
            <p:nvPr/>
          </p:nvSpPr>
          <p:spPr bwMode="auto">
            <a:xfrm>
              <a:off x="4559953"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3" name="Freeform 427">
              <a:extLst>
                <a:ext uri="{FF2B5EF4-FFF2-40B4-BE49-F238E27FC236}">
                  <a16:creationId xmlns:a16="http://schemas.microsoft.com/office/drawing/2014/main" id="{7383A351-D0B5-4A75-B53E-C8458538DC1C}"/>
                </a:ext>
              </a:extLst>
            </p:cNvPr>
            <p:cNvSpPr>
              <a:spLocks/>
            </p:cNvSpPr>
            <p:nvPr/>
          </p:nvSpPr>
          <p:spPr bwMode="auto">
            <a:xfrm>
              <a:off x="4012279"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4" name="Freeform 428">
              <a:extLst>
                <a:ext uri="{FF2B5EF4-FFF2-40B4-BE49-F238E27FC236}">
                  <a16:creationId xmlns:a16="http://schemas.microsoft.com/office/drawing/2014/main" id="{3A9B07B3-DA9B-47A3-9550-E28DE1918B95}"/>
                </a:ext>
              </a:extLst>
            </p:cNvPr>
            <p:cNvSpPr>
              <a:spLocks/>
            </p:cNvSpPr>
            <p:nvPr/>
          </p:nvSpPr>
          <p:spPr bwMode="auto">
            <a:xfrm>
              <a:off x="4340906"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5" name="Freeform 29">
              <a:extLst>
                <a:ext uri="{FF2B5EF4-FFF2-40B4-BE49-F238E27FC236}">
                  <a16:creationId xmlns:a16="http://schemas.microsoft.com/office/drawing/2014/main" id="{BEC038E3-3E95-4433-B4B1-4485B46D3D7D}"/>
                </a:ext>
              </a:extLst>
            </p:cNvPr>
            <p:cNvSpPr>
              <a:spLocks/>
            </p:cNvSpPr>
            <p:nvPr/>
          </p:nvSpPr>
          <p:spPr bwMode="auto">
            <a:xfrm>
              <a:off x="4888581"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6" name="Freeform 31">
              <a:extLst>
                <a:ext uri="{FF2B5EF4-FFF2-40B4-BE49-F238E27FC236}">
                  <a16:creationId xmlns:a16="http://schemas.microsoft.com/office/drawing/2014/main" id="{CC19AD42-AF04-4026-A66D-0229D381EA3B}"/>
                </a:ext>
              </a:extLst>
            </p:cNvPr>
            <p:cNvSpPr>
              <a:spLocks/>
            </p:cNvSpPr>
            <p:nvPr/>
          </p:nvSpPr>
          <p:spPr bwMode="auto">
            <a:xfrm>
              <a:off x="4667048"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797" name="Group 1796">
            <a:extLst>
              <a:ext uri="{FF2B5EF4-FFF2-40B4-BE49-F238E27FC236}">
                <a16:creationId xmlns:a16="http://schemas.microsoft.com/office/drawing/2014/main" id="{ADCA3183-3389-4486-8913-D1AEFF5E6A10}"/>
              </a:ext>
            </a:extLst>
          </p:cNvPr>
          <p:cNvGrpSpPr/>
          <p:nvPr userDrawn="1"/>
        </p:nvGrpSpPr>
        <p:grpSpPr>
          <a:xfrm>
            <a:off x="83664" y="633906"/>
            <a:ext cx="12009863" cy="176637"/>
            <a:chOff x="83664" y="515851"/>
            <a:chExt cx="12009863" cy="176637"/>
          </a:xfrm>
        </p:grpSpPr>
        <p:sp>
          <p:nvSpPr>
            <p:cNvPr id="855" name="Freeform 29">
              <a:extLst>
                <a:ext uri="{FF2B5EF4-FFF2-40B4-BE49-F238E27FC236}">
                  <a16:creationId xmlns:a16="http://schemas.microsoft.com/office/drawing/2014/main" id="{6F086788-0344-4F9A-AF82-274CD2E8D455}"/>
                </a:ext>
              </a:extLst>
            </p:cNvPr>
            <p:cNvSpPr>
              <a:spLocks/>
            </p:cNvSpPr>
            <p:nvPr/>
          </p:nvSpPr>
          <p:spPr bwMode="auto">
            <a:xfrm flipH="1">
              <a:off x="11871994"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6" name="Freeform 30">
              <a:extLst>
                <a:ext uri="{FF2B5EF4-FFF2-40B4-BE49-F238E27FC236}">
                  <a16:creationId xmlns:a16="http://schemas.microsoft.com/office/drawing/2014/main" id="{30F87FD2-AAE9-48DD-8109-3CFD7F34AC8B}"/>
                </a:ext>
              </a:extLst>
            </p:cNvPr>
            <p:cNvSpPr>
              <a:spLocks/>
            </p:cNvSpPr>
            <p:nvPr/>
          </p:nvSpPr>
          <p:spPr bwMode="auto">
            <a:xfrm flipH="1">
              <a:off x="1154585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7" name="Freeform 31">
              <a:extLst>
                <a:ext uri="{FF2B5EF4-FFF2-40B4-BE49-F238E27FC236}">
                  <a16:creationId xmlns:a16="http://schemas.microsoft.com/office/drawing/2014/main" id="{D320E54A-79E5-412A-8147-D110485ABB13}"/>
                </a:ext>
              </a:extLst>
            </p:cNvPr>
            <p:cNvSpPr>
              <a:spLocks/>
            </p:cNvSpPr>
            <p:nvPr/>
          </p:nvSpPr>
          <p:spPr bwMode="auto">
            <a:xfrm flipH="1">
              <a:off x="11979088"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8" name="Freeform 32">
              <a:extLst>
                <a:ext uri="{FF2B5EF4-FFF2-40B4-BE49-F238E27FC236}">
                  <a16:creationId xmlns:a16="http://schemas.microsoft.com/office/drawing/2014/main" id="{26552B62-A56A-484E-BBC5-0BEA953D7AD2}"/>
                </a:ext>
              </a:extLst>
            </p:cNvPr>
            <p:cNvSpPr>
              <a:spLocks/>
            </p:cNvSpPr>
            <p:nvPr/>
          </p:nvSpPr>
          <p:spPr bwMode="auto">
            <a:xfrm flipH="1">
              <a:off x="11652948"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9" name="Freeform 29">
              <a:extLst>
                <a:ext uri="{FF2B5EF4-FFF2-40B4-BE49-F238E27FC236}">
                  <a16:creationId xmlns:a16="http://schemas.microsoft.com/office/drawing/2014/main" id="{11A85A65-D9AE-4B3E-991D-CEF44C60DD95}"/>
                </a:ext>
              </a:extLst>
            </p:cNvPr>
            <p:cNvSpPr>
              <a:spLocks/>
            </p:cNvSpPr>
            <p:nvPr/>
          </p:nvSpPr>
          <p:spPr bwMode="auto">
            <a:xfrm flipH="1">
              <a:off x="11217224"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0" name="Freeform 30">
              <a:extLst>
                <a:ext uri="{FF2B5EF4-FFF2-40B4-BE49-F238E27FC236}">
                  <a16:creationId xmlns:a16="http://schemas.microsoft.com/office/drawing/2014/main" id="{30542A38-A051-439C-B0E9-A658C8A17B39}"/>
                </a:ext>
              </a:extLst>
            </p:cNvPr>
            <p:cNvSpPr>
              <a:spLocks/>
            </p:cNvSpPr>
            <p:nvPr/>
          </p:nvSpPr>
          <p:spPr bwMode="auto">
            <a:xfrm flipH="1">
              <a:off x="10891084"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1" name="Freeform 31">
              <a:extLst>
                <a:ext uri="{FF2B5EF4-FFF2-40B4-BE49-F238E27FC236}">
                  <a16:creationId xmlns:a16="http://schemas.microsoft.com/office/drawing/2014/main" id="{19CDDAB7-5384-40F2-AA25-D13A7401CCAF}"/>
                </a:ext>
              </a:extLst>
            </p:cNvPr>
            <p:cNvSpPr>
              <a:spLocks/>
            </p:cNvSpPr>
            <p:nvPr/>
          </p:nvSpPr>
          <p:spPr bwMode="auto">
            <a:xfrm flipH="1">
              <a:off x="11324319"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2" name="Freeform 32">
              <a:extLst>
                <a:ext uri="{FF2B5EF4-FFF2-40B4-BE49-F238E27FC236}">
                  <a16:creationId xmlns:a16="http://schemas.microsoft.com/office/drawing/2014/main" id="{FB7354C1-E715-4D0E-AA7D-95CE100AC17A}"/>
                </a:ext>
              </a:extLst>
            </p:cNvPr>
            <p:cNvSpPr>
              <a:spLocks/>
            </p:cNvSpPr>
            <p:nvPr/>
          </p:nvSpPr>
          <p:spPr bwMode="auto">
            <a:xfrm flipH="1">
              <a:off x="10998178"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3" name="Freeform 29">
              <a:extLst>
                <a:ext uri="{FF2B5EF4-FFF2-40B4-BE49-F238E27FC236}">
                  <a16:creationId xmlns:a16="http://schemas.microsoft.com/office/drawing/2014/main" id="{B91BC49D-BE73-47A9-8E61-D700C272084F}"/>
                </a:ext>
              </a:extLst>
            </p:cNvPr>
            <p:cNvSpPr>
              <a:spLocks/>
            </p:cNvSpPr>
            <p:nvPr/>
          </p:nvSpPr>
          <p:spPr bwMode="auto">
            <a:xfrm flipH="1">
              <a:off x="10562456"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4" name="Freeform 30">
              <a:extLst>
                <a:ext uri="{FF2B5EF4-FFF2-40B4-BE49-F238E27FC236}">
                  <a16:creationId xmlns:a16="http://schemas.microsoft.com/office/drawing/2014/main" id="{BCA17DFF-B361-4DBE-99DD-339461E37C76}"/>
                </a:ext>
              </a:extLst>
            </p:cNvPr>
            <p:cNvSpPr>
              <a:spLocks/>
            </p:cNvSpPr>
            <p:nvPr/>
          </p:nvSpPr>
          <p:spPr bwMode="auto">
            <a:xfrm flipH="1">
              <a:off x="1023631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5" name="Freeform 31">
              <a:extLst>
                <a:ext uri="{FF2B5EF4-FFF2-40B4-BE49-F238E27FC236}">
                  <a16:creationId xmlns:a16="http://schemas.microsoft.com/office/drawing/2014/main" id="{A61862B0-58BE-4AF1-9458-F76D44AB596B}"/>
                </a:ext>
              </a:extLst>
            </p:cNvPr>
            <p:cNvSpPr>
              <a:spLocks/>
            </p:cNvSpPr>
            <p:nvPr/>
          </p:nvSpPr>
          <p:spPr bwMode="auto">
            <a:xfrm flipH="1">
              <a:off x="10669550"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6" name="Freeform 32">
              <a:extLst>
                <a:ext uri="{FF2B5EF4-FFF2-40B4-BE49-F238E27FC236}">
                  <a16:creationId xmlns:a16="http://schemas.microsoft.com/office/drawing/2014/main" id="{F5090DFF-8E4D-43D2-92D3-ADA80CBE0D4A}"/>
                </a:ext>
              </a:extLst>
            </p:cNvPr>
            <p:cNvSpPr>
              <a:spLocks/>
            </p:cNvSpPr>
            <p:nvPr/>
          </p:nvSpPr>
          <p:spPr bwMode="auto">
            <a:xfrm flipH="1">
              <a:off x="10343410"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7" name="Freeform 29">
              <a:extLst>
                <a:ext uri="{FF2B5EF4-FFF2-40B4-BE49-F238E27FC236}">
                  <a16:creationId xmlns:a16="http://schemas.microsoft.com/office/drawing/2014/main" id="{2B977FE1-DD0F-45B7-868C-0FD285B0CD0F}"/>
                </a:ext>
              </a:extLst>
            </p:cNvPr>
            <p:cNvSpPr>
              <a:spLocks/>
            </p:cNvSpPr>
            <p:nvPr/>
          </p:nvSpPr>
          <p:spPr bwMode="auto">
            <a:xfrm flipH="1">
              <a:off x="9907687"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8" name="Freeform 30">
              <a:extLst>
                <a:ext uri="{FF2B5EF4-FFF2-40B4-BE49-F238E27FC236}">
                  <a16:creationId xmlns:a16="http://schemas.microsoft.com/office/drawing/2014/main" id="{CA941E1C-6C82-4228-92A3-96039A6D519E}"/>
                </a:ext>
              </a:extLst>
            </p:cNvPr>
            <p:cNvSpPr>
              <a:spLocks/>
            </p:cNvSpPr>
            <p:nvPr/>
          </p:nvSpPr>
          <p:spPr bwMode="auto">
            <a:xfrm flipH="1">
              <a:off x="9581546"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9" name="Freeform 31">
              <a:extLst>
                <a:ext uri="{FF2B5EF4-FFF2-40B4-BE49-F238E27FC236}">
                  <a16:creationId xmlns:a16="http://schemas.microsoft.com/office/drawing/2014/main" id="{1519D63C-253C-43D9-A3C0-8D7C8684F311}"/>
                </a:ext>
              </a:extLst>
            </p:cNvPr>
            <p:cNvSpPr>
              <a:spLocks/>
            </p:cNvSpPr>
            <p:nvPr/>
          </p:nvSpPr>
          <p:spPr bwMode="auto">
            <a:xfrm flipH="1">
              <a:off x="10014782"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0" name="Freeform 32">
              <a:extLst>
                <a:ext uri="{FF2B5EF4-FFF2-40B4-BE49-F238E27FC236}">
                  <a16:creationId xmlns:a16="http://schemas.microsoft.com/office/drawing/2014/main" id="{54FEF199-2D31-478E-8B88-9510760E6895}"/>
                </a:ext>
              </a:extLst>
            </p:cNvPr>
            <p:cNvSpPr>
              <a:spLocks/>
            </p:cNvSpPr>
            <p:nvPr/>
          </p:nvSpPr>
          <p:spPr bwMode="auto">
            <a:xfrm flipH="1">
              <a:off x="9688641"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1" name="Freeform 565">
              <a:extLst>
                <a:ext uri="{FF2B5EF4-FFF2-40B4-BE49-F238E27FC236}">
                  <a16:creationId xmlns:a16="http://schemas.microsoft.com/office/drawing/2014/main" id="{263ABB50-686D-4B37-99EC-EAF4D691580E}"/>
                </a:ext>
              </a:extLst>
            </p:cNvPr>
            <p:cNvSpPr>
              <a:spLocks/>
            </p:cNvSpPr>
            <p:nvPr/>
          </p:nvSpPr>
          <p:spPr bwMode="auto">
            <a:xfrm flipH="1">
              <a:off x="925291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2" name="Freeform 566">
              <a:extLst>
                <a:ext uri="{FF2B5EF4-FFF2-40B4-BE49-F238E27FC236}">
                  <a16:creationId xmlns:a16="http://schemas.microsoft.com/office/drawing/2014/main" id="{1BD229F8-5511-43EF-9612-3001510781F4}"/>
                </a:ext>
              </a:extLst>
            </p:cNvPr>
            <p:cNvSpPr>
              <a:spLocks/>
            </p:cNvSpPr>
            <p:nvPr/>
          </p:nvSpPr>
          <p:spPr bwMode="auto">
            <a:xfrm flipH="1">
              <a:off x="8926777"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3" name="Freeform 567">
              <a:extLst>
                <a:ext uri="{FF2B5EF4-FFF2-40B4-BE49-F238E27FC236}">
                  <a16:creationId xmlns:a16="http://schemas.microsoft.com/office/drawing/2014/main" id="{06F5A3AF-DE9A-48B1-8E69-DFD180E2317A}"/>
                </a:ext>
              </a:extLst>
            </p:cNvPr>
            <p:cNvSpPr>
              <a:spLocks/>
            </p:cNvSpPr>
            <p:nvPr/>
          </p:nvSpPr>
          <p:spPr bwMode="auto">
            <a:xfrm flipH="1">
              <a:off x="9360012"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4" name="Freeform 568">
              <a:extLst>
                <a:ext uri="{FF2B5EF4-FFF2-40B4-BE49-F238E27FC236}">
                  <a16:creationId xmlns:a16="http://schemas.microsoft.com/office/drawing/2014/main" id="{EE0F8874-1230-43B8-9E19-6939E240D4E5}"/>
                </a:ext>
              </a:extLst>
            </p:cNvPr>
            <p:cNvSpPr>
              <a:spLocks/>
            </p:cNvSpPr>
            <p:nvPr/>
          </p:nvSpPr>
          <p:spPr bwMode="auto">
            <a:xfrm flipH="1">
              <a:off x="9033872"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5" name="Freeform 29">
              <a:extLst>
                <a:ext uri="{FF2B5EF4-FFF2-40B4-BE49-F238E27FC236}">
                  <a16:creationId xmlns:a16="http://schemas.microsoft.com/office/drawing/2014/main" id="{350709BA-B049-48FC-9299-1C2D219E614B}"/>
                </a:ext>
              </a:extLst>
            </p:cNvPr>
            <p:cNvSpPr>
              <a:spLocks/>
            </p:cNvSpPr>
            <p:nvPr/>
          </p:nvSpPr>
          <p:spPr bwMode="auto">
            <a:xfrm flipH="1">
              <a:off x="859814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6" name="Freeform 31">
              <a:extLst>
                <a:ext uri="{FF2B5EF4-FFF2-40B4-BE49-F238E27FC236}">
                  <a16:creationId xmlns:a16="http://schemas.microsoft.com/office/drawing/2014/main" id="{07BEFD49-4BD2-4528-8EF5-C7671A12CA28}"/>
                </a:ext>
              </a:extLst>
            </p:cNvPr>
            <p:cNvSpPr>
              <a:spLocks/>
            </p:cNvSpPr>
            <p:nvPr/>
          </p:nvSpPr>
          <p:spPr bwMode="auto">
            <a:xfrm flipH="1">
              <a:off x="8705243"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7" name="Freeform 29">
              <a:extLst>
                <a:ext uri="{FF2B5EF4-FFF2-40B4-BE49-F238E27FC236}">
                  <a16:creationId xmlns:a16="http://schemas.microsoft.com/office/drawing/2014/main" id="{1E25FB51-65BE-439F-AF5C-071CB5A662BF}"/>
                </a:ext>
              </a:extLst>
            </p:cNvPr>
            <p:cNvSpPr>
              <a:spLocks/>
            </p:cNvSpPr>
            <p:nvPr/>
          </p:nvSpPr>
          <p:spPr bwMode="auto">
            <a:xfrm flipH="1">
              <a:off x="826952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8" name="Freeform 30">
              <a:extLst>
                <a:ext uri="{FF2B5EF4-FFF2-40B4-BE49-F238E27FC236}">
                  <a16:creationId xmlns:a16="http://schemas.microsoft.com/office/drawing/2014/main" id="{7C77C092-0B57-4731-A117-6B5879E8E502}"/>
                </a:ext>
              </a:extLst>
            </p:cNvPr>
            <p:cNvSpPr>
              <a:spLocks/>
            </p:cNvSpPr>
            <p:nvPr/>
          </p:nvSpPr>
          <p:spPr bwMode="auto">
            <a:xfrm flipH="1">
              <a:off x="7943379"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9" name="Freeform 31">
              <a:extLst>
                <a:ext uri="{FF2B5EF4-FFF2-40B4-BE49-F238E27FC236}">
                  <a16:creationId xmlns:a16="http://schemas.microsoft.com/office/drawing/2014/main" id="{4FAF69FD-8478-440F-A0D9-29D124D91AA5}"/>
                </a:ext>
              </a:extLst>
            </p:cNvPr>
            <p:cNvSpPr>
              <a:spLocks/>
            </p:cNvSpPr>
            <p:nvPr/>
          </p:nvSpPr>
          <p:spPr bwMode="auto">
            <a:xfrm flipH="1">
              <a:off x="8376614"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0" name="Freeform 32">
              <a:extLst>
                <a:ext uri="{FF2B5EF4-FFF2-40B4-BE49-F238E27FC236}">
                  <a16:creationId xmlns:a16="http://schemas.microsoft.com/office/drawing/2014/main" id="{73D6C1E6-A15C-4775-A5EA-5675FDD2A616}"/>
                </a:ext>
              </a:extLst>
            </p:cNvPr>
            <p:cNvSpPr>
              <a:spLocks/>
            </p:cNvSpPr>
            <p:nvPr/>
          </p:nvSpPr>
          <p:spPr bwMode="auto">
            <a:xfrm flipH="1">
              <a:off x="8050474"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1" name="Freeform 29">
              <a:extLst>
                <a:ext uri="{FF2B5EF4-FFF2-40B4-BE49-F238E27FC236}">
                  <a16:creationId xmlns:a16="http://schemas.microsoft.com/office/drawing/2014/main" id="{26EE3B4D-AFF2-482B-AD50-D4AAE7380D4D}"/>
                </a:ext>
              </a:extLst>
            </p:cNvPr>
            <p:cNvSpPr>
              <a:spLocks/>
            </p:cNvSpPr>
            <p:nvPr/>
          </p:nvSpPr>
          <p:spPr bwMode="auto">
            <a:xfrm flipH="1">
              <a:off x="7614751"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2" name="Freeform 30">
              <a:extLst>
                <a:ext uri="{FF2B5EF4-FFF2-40B4-BE49-F238E27FC236}">
                  <a16:creationId xmlns:a16="http://schemas.microsoft.com/office/drawing/2014/main" id="{855276D7-FBA8-492C-B482-97AF086BDBEC}"/>
                </a:ext>
              </a:extLst>
            </p:cNvPr>
            <p:cNvSpPr>
              <a:spLocks/>
            </p:cNvSpPr>
            <p:nvPr/>
          </p:nvSpPr>
          <p:spPr bwMode="auto">
            <a:xfrm flipH="1">
              <a:off x="728861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3" name="Freeform 31">
              <a:extLst>
                <a:ext uri="{FF2B5EF4-FFF2-40B4-BE49-F238E27FC236}">
                  <a16:creationId xmlns:a16="http://schemas.microsoft.com/office/drawing/2014/main" id="{1DF03553-DA4C-4239-ABD7-831EC6B0FD42}"/>
                </a:ext>
              </a:extLst>
            </p:cNvPr>
            <p:cNvSpPr>
              <a:spLocks/>
            </p:cNvSpPr>
            <p:nvPr/>
          </p:nvSpPr>
          <p:spPr bwMode="auto">
            <a:xfrm flipH="1">
              <a:off x="7721846"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4" name="Freeform 32">
              <a:extLst>
                <a:ext uri="{FF2B5EF4-FFF2-40B4-BE49-F238E27FC236}">
                  <a16:creationId xmlns:a16="http://schemas.microsoft.com/office/drawing/2014/main" id="{C4FAF3F5-0011-4FDB-B29C-E9EF1A1AE3B3}"/>
                </a:ext>
              </a:extLst>
            </p:cNvPr>
            <p:cNvSpPr>
              <a:spLocks/>
            </p:cNvSpPr>
            <p:nvPr/>
          </p:nvSpPr>
          <p:spPr bwMode="auto">
            <a:xfrm flipH="1">
              <a:off x="7395705"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5" name="Freeform 29">
              <a:extLst>
                <a:ext uri="{FF2B5EF4-FFF2-40B4-BE49-F238E27FC236}">
                  <a16:creationId xmlns:a16="http://schemas.microsoft.com/office/drawing/2014/main" id="{8E094353-028F-43EE-82A7-5AE0657EA65F}"/>
                </a:ext>
              </a:extLst>
            </p:cNvPr>
            <p:cNvSpPr>
              <a:spLocks/>
            </p:cNvSpPr>
            <p:nvPr/>
          </p:nvSpPr>
          <p:spPr bwMode="auto">
            <a:xfrm flipH="1">
              <a:off x="6959982"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6" name="Freeform 30">
              <a:extLst>
                <a:ext uri="{FF2B5EF4-FFF2-40B4-BE49-F238E27FC236}">
                  <a16:creationId xmlns:a16="http://schemas.microsoft.com/office/drawing/2014/main" id="{C938F722-A87F-4E40-915D-6C8A9F88F320}"/>
                </a:ext>
              </a:extLst>
            </p:cNvPr>
            <p:cNvSpPr>
              <a:spLocks/>
            </p:cNvSpPr>
            <p:nvPr/>
          </p:nvSpPr>
          <p:spPr bwMode="auto">
            <a:xfrm flipH="1">
              <a:off x="6633842"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7" name="Freeform 31">
              <a:extLst>
                <a:ext uri="{FF2B5EF4-FFF2-40B4-BE49-F238E27FC236}">
                  <a16:creationId xmlns:a16="http://schemas.microsoft.com/office/drawing/2014/main" id="{A2F6F4D8-2132-4852-945D-CE6DD3BEC5FE}"/>
                </a:ext>
              </a:extLst>
            </p:cNvPr>
            <p:cNvSpPr>
              <a:spLocks/>
            </p:cNvSpPr>
            <p:nvPr/>
          </p:nvSpPr>
          <p:spPr bwMode="auto">
            <a:xfrm flipH="1">
              <a:off x="7067077"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8" name="Freeform 32">
              <a:extLst>
                <a:ext uri="{FF2B5EF4-FFF2-40B4-BE49-F238E27FC236}">
                  <a16:creationId xmlns:a16="http://schemas.microsoft.com/office/drawing/2014/main" id="{4E08E18A-FFEC-42E7-8DFB-50F2554E4DDB}"/>
                </a:ext>
              </a:extLst>
            </p:cNvPr>
            <p:cNvSpPr>
              <a:spLocks/>
            </p:cNvSpPr>
            <p:nvPr/>
          </p:nvSpPr>
          <p:spPr bwMode="auto">
            <a:xfrm flipH="1">
              <a:off x="6740936"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9" name="Freeform 29">
              <a:extLst>
                <a:ext uri="{FF2B5EF4-FFF2-40B4-BE49-F238E27FC236}">
                  <a16:creationId xmlns:a16="http://schemas.microsoft.com/office/drawing/2014/main" id="{D14B33B8-EE4D-4807-BCE5-F8D36A413573}"/>
                </a:ext>
              </a:extLst>
            </p:cNvPr>
            <p:cNvSpPr>
              <a:spLocks/>
            </p:cNvSpPr>
            <p:nvPr/>
          </p:nvSpPr>
          <p:spPr bwMode="auto">
            <a:xfrm flipH="1">
              <a:off x="630521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0" name="Freeform 30">
              <a:extLst>
                <a:ext uri="{FF2B5EF4-FFF2-40B4-BE49-F238E27FC236}">
                  <a16:creationId xmlns:a16="http://schemas.microsoft.com/office/drawing/2014/main" id="{6942BEAF-4DB5-41F6-92CA-6A3D981D34D3}"/>
                </a:ext>
              </a:extLst>
            </p:cNvPr>
            <p:cNvSpPr>
              <a:spLocks/>
            </p:cNvSpPr>
            <p:nvPr/>
          </p:nvSpPr>
          <p:spPr bwMode="auto">
            <a:xfrm flipH="1">
              <a:off x="5979072"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1" name="Freeform 31">
              <a:extLst>
                <a:ext uri="{FF2B5EF4-FFF2-40B4-BE49-F238E27FC236}">
                  <a16:creationId xmlns:a16="http://schemas.microsoft.com/office/drawing/2014/main" id="{BEF5A9C5-020B-445F-A80C-9878EB0B88EF}"/>
                </a:ext>
              </a:extLst>
            </p:cNvPr>
            <p:cNvSpPr>
              <a:spLocks/>
            </p:cNvSpPr>
            <p:nvPr/>
          </p:nvSpPr>
          <p:spPr bwMode="auto">
            <a:xfrm flipH="1">
              <a:off x="6412308"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2" name="Freeform 32">
              <a:extLst>
                <a:ext uri="{FF2B5EF4-FFF2-40B4-BE49-F238E27FC236}">
                  <a16:creationId xmlns:a16="http://schemas.microsoft.com/office/drawing/2014/main" id="{D51869B7-E5CB-44DA-82E3-A7D5C1E026C9}"/>
                </a:ext>
              </a:extLst>
            </p:cNvPr>
            <p:cNvSpPr>
              <a:spLocks/>
            </p:cNvSpPr>
            <p:nvPr/>
          </p:nvSpPr>
          <p:spPr bwMode="auto">
            <a:xfrm flipH="1">
              <a:off x="6086167"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3" name="Freeform 587">
              <a:extLst>
                <a:ext uri="{FF2B5EF4-FFF2-40B4-BE49-F238E27FC236}">
                  <a16:creationId xmlns:a16="http://schemas.microsoft.com/office/drawing/2014/main" id="{4C544C49-8F33-4DA1-845B-73B99BEA6CDA}"/>
                </a:ext>
              </a:extLst>
            </p:cNvPr>
            <p:cNvSpPr>
              <a:spLocks/>
            </p:cNvSpPr>
            <p:nvPr/>
          </p:nvSpPr>
          <p:spPr bwMode="auto">
            <a:xfrm flipH="1">
              <a:off x="565044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4" name="Freeform 588">
              <a:extLst>
                <a:ext uri="{FF2B5EF4-FFF2-40B4-BE49-F238E27FC236}">
                  <a16:creationId xmlns:a16="http://schemas.microsoft.com/office/drawing/2014/main" id="{229528D8-2664-4E1B-AFC2-30E17ED36CC7}"/>
                </a:ext>
              </a:extLst>
            </p:cNvPr>
            <p:cNvSpPr>
              <a:spLocks/>
            </p:cNvSpPr>
            <p:nvPr/>
          </p:nvSpPr>
          <p:spPr bwMode="auto">
            <a:xfrm flipH="1">
              <a:off x="532430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5" name="Freeform 589">
              <a:extLst>
                <a:ext uri="{FF2B5EF4-FFF2-40B4-BE49-F238E27FC236}">
                  <a16:creationId xmlns:a16="http://schemas.microsoft.com/office/drawing/2014/main" id="{043941A6-00C8-4E9A-B608-D05B2245239F}"/>
                </a:ext>
              </a:extLst>
            </p:cNvPr>
            <p:cNvSpPr>
              <a:spLocks/>
            </p:cNvSpPr>
            <p:nvPr/>
          </p:nvSpPr>
          <p:spPr bwMode="auto">
            <a:xfrm flipH="1">
              <a:off x="5757539"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6" name="Freeform 590">
              <a:extLst>
                <a:ext uri="{FF2B5EF4-FFF2-40B4-BE49-F238E27FC236}">
                  <a16:creationId xmlns:a16="http://schemas.microsoft.com/office/drawing/2014/main" id="{623ADF48-9198-4E4C-BCE3-F177F7505268}"/>
                </a:ext>
              </a:extLst>
            </p:cNvPr>
            <p:cNvSpPr>
              <a:spLocks/>
            </p:cNvSpPr>
            <p:nvPr/>
          </p:nvSpPr>
          <p:spPr bwMode="auto">
            <a:xfrm flipH="1">
              <a:off x="5431399"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7" name="Freeform 29">
              <a:extLst>
                <a:ext uri="{FF2B5EF4-FFF2-40B4-BE49-F238E27FC236}">
                  <a16:creationId xmlns:a16="http://schemas.microsoft.com/office/drawing/2014/main" id="{4ED236BF-BB1E-4439-A35D-415222C53D63}"/>
                </a:ext>
              </a:extLst>
            </p:cNvPr>
            <p:cNvSpPr>
              <a:spLocks/>
            </p:cNvSpPr>
            <p:nvPr/>
          </p:nvSpPr>
          <p:spPr bwMode="auto">
            <a:xfrm flipH="1">
              <a:off x="499567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8" name="Freeform 31">
              <a:extLst>
                <a:ext uri="{FF2B5EF4-FFF2-40B4-BE49-F238E27FC236}">
                  <a16:creationId xmlns:a16="http://schemas.microsoft.com/office/drawing/2014/main" id="{8A23FAAE-620A-4294-9841-921C47E9C11B}"/>
                </a:ext>
              </a:extLst>
            </p:cNvPr>
            <p:cNvSpPr>
              <a:spLocks/>
            </p:cNvSpPr>
            <p:nvPr/>
          </p:nvSpPr>
          <p:spPr bwMode="auto">
            <a:xfrm flipH="1">
              <a:off x="5102769"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7" name="Freeform 29">
              <a:extLst>
                <a:ext uri="{FF2B5EF4-FFF2-40B4-BE49-F238E27FC236}">
                  <a16:creationId xmlns:a16="http://schemas.microsoft.com/office/drawing/2014/main" id="{1EE53E81-72A9-43B0-9FDF-16877FB32BC8}"/>
                </a:ext>
              </a:extLst>
            </p:cNvPr>
            <p:cNvSpPr>
              <a:spLocks/>
            </p:cNvSpPr>
            <p:nvPr/>
          </p:nvSpPr>
          <p:spPr bwMode="auto">
            <a:xfrm flipH="1">
              <a:off x="466704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8" name="Freeform 30">
              <a:extLst>
                <a:ext uri="{FF2B5EF4-FFF2-40B4-BE49-F238E27FC236}">
                  <a16:creationId xmlns:a16="http://schemas.microsoft.com/office/drawing/2014/main" id="{BA569DC6-A36F-4A6A-8DEB-F064794C845D}"/>
                </a:ext>
              </a:extLst>
            </p:cNvPr>
            <p:cNvSpPr>
              <a:spLocks/>
            </p:cNvSpPr>
            <p:nvPr/>
          </p:nvSpPr>
          <p:spPr bwMode="auto">
            <a:xfrm flipH="1">
              <a:off x="4340907"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9" name="Freeform 31">
              <a:extLst>
                <a:ext uri="{FF2B5EF4-FFF2-40B4-BE49-F238E27FC236}">
                  <a16:creationId xmlns:a16="http://schemas.microsoft.com/office/drawing/2014/main" id="{E2E08C06-A087-453E-BF75-1A7AC653D043}"/>
                </a:ext>
              </a:extLst>
            </p:cNvPr>
            <p:cNvSpPr>
              <a:spLocks/>
            </p:cNvSpPr>
            <p:nvPr/>
          </p:nvSpPr>
          <p:spPr bwMode="auto">
            <a:xfrm flipH="1">
              <a:off x="4774142"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0" name="Freeform 32">
              <a:extLst>
                <a:ext uri="{FF2B5EF4-FFF2-40B4-BE49-F238E27FC236}">
                  <a16:creationId xmlns:a16="http://schemas.microsoft.com/office/drawing/2014/main" id="{53D6C9C2-A744-4C1C-8672-ADC54A0FFEEE}"/>
                </a:ext>
              </a:extLst>
            </p:cNvPr>
            <p:cNvSpPr>
              <a:spLocks/>
            </p:cNvSpPr>
            <p:nvPr/>
          </p:nvSpPr>
          <p:spPr bwMode="auto">
            <a:xfrm flipH="1">
              <a:off x="4448001"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1" name="Freeform 29">
              <a:extLst>
                <a:ext uri="{FF2B5EF4-FFF2-40B4-BE49-F238E27FC236}">
                  <a16:creationId xmlns:a16="http://schemas.microsoft.com/office/drawing/2014/main" id="{AE0AE3F1-BF26-469D-943E-78DA8EE0E0B4}"/>
                </a:ext>
              </a:extLst>
            </p:cNvPr>
            <p:cNvSpPr>
              <a:spLocks/>
            </p:cNvSpPr>
            <p:nvPr/>
          </p:nvSpPr>
          <p:spPr bwMode="auto">
            <a:xfrm flipH="1">
              <a:off x="401227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2" name="Freeform 30">
              <a:extLst>
                <a:ext uri="{FF2B5EF4-FFF2-40B4-BE49-F238E27FC236}">
                  <a16:creationId xmlns:a16="http://schemas.microsoft.com/office/drawing/2014/main" id="{2BCAC8A7-BFF4-4B50-BB34-3D71B321E14E}"/>
                </a:ext>
              </a:extLst>
            </p:cNvPr>
            <p:cNvSpPr>
              <a:spLocks/>
            </p:cNvSpPr>
            <p:nvPr/>
          </p:nvSpPr>
          <p:spPr bwMode="auto">
            <a:xfrm flipH="1">
              <a:off x="368613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3" name="Freeform 31">
              <a:extLst>
                <a:ext uri="{FF2B5EF4-FFF2-40B4-BE49-F238E27FC236}">
                  <a16:creationId xmlns:a16="http://schemas.microsoft.com/office/drawing/2014/main" id="{A32B46C9-EEFD-4401-B741-ECBB84ADE869}"/>
                </a:ext>
              </a:extLst>
            </p:cNvPr>
            <p:cNvSpPr>
              <a:spLocks/>
            </p:cNvSpPr>
            <p:nvPr/>
          </p:nvSpPr>
          <p:spPr bwMode="auto">
            <a:xfrm flipH="1">
              <a:off x="4119373"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4" name="Freeform 32">
              <a:extLst>
                <a:ext uri="{FF2B5EF4-FFF2-40B4-BE49-F238E27FC236}">
                  <a16:creationId xmlns:a16="http://schemas.microsoft.com/office/drawing/2014/main" id="{62525033-77CC-4C20-8F12-DF93CDA9A723}"/>
                </a:ext>
              </a:extLst>
            </p:cNvPr>
            <p:cNvSpPr>
              <a:spLocks/>
            </p:cNvSpPr>
            <p:nvPr/>
          </p:nvSpPr>
          <p:spPr bwMode="auto">
            <a:xfrm flipH="1">
              <a:off x="3793231"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5" name="Freeform 29">
              <a:extLst>
                <a:ext uri="{FF2B5EF4-FFF2-40B4-BE49-F238E27FC236}">
                  <a16:creationId xmlns:a16="http://schemas.microsoft.com/office/drawing/2014/main" id="{0C20C67A-CE13-43AA-98F8-080F12FD9ACE}"/>
                </a:ext>
              </a:extLst>
            </p:cNvPr>
            <p:cNvSpPr>
              <a:spLocks/>
            </p:cNvSpPr>
            <p:nvPr/>
          </p:nvSpPr>
          <p:spPr bwMode="auto">
            <a:xfrm flipH="1">
              <a:off x="335751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6" name="Freeform 30">
              <a:extLst>
                <a:ext uri="{FF2B5EF4-FFF2-40B4-BE49-F238E27FC236}">
                  <a16:creationId xmlns:a16="http://schemas.microsoft.com/office/drawing/2014/main" id="{576C7748-9555-4564-AB81-8782CF91A59E}"/>
                </a:ext>
              </a:extLst>
            </p:cNvPr>
            <p:cNvSpPr>
              <a:spLocks/>
            </p:cNvSpPr>
            <p:nvPr/>
          </p:nvSpPr>
          <p:spPr bwMode="auto">
            <a:xfrm flipH="1">
              <a:off x="3031369"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7" name="Freeform 31">
              <a:extLst>
                <a:ext uri="{FF2B5EF4-FFF2-40B4-BE49-F238E27FC236}">
                  <a16:creationId xmlns:a16="http://schemas.microsoft.com/office/drawing/2014/main" id="{64DF0C7B-5C3C-4663-8365-3275BE1C7C60}"/>
                </a:ext>
              </a:extLst>
            </p:cNvPr>
            <p:cNvSpPr>
              <a:spLocks/>
            </p:cNvSpPr>
            <p:nvPr/>
          </p:nvSpPr>
          <p:spPr bwMode="auto">
            <a:xfrm flipH="1">
              <a:off x="3464604"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8" name="Freeform 32">
              <a:extLst>
                <a:ext uri="{FF2B5EF4-FFF2-40B4-BE49-F238E27FC236}">
                  <a16:creationId xmlns:a16="http://schemas.microsoft.com/office/drawing/2014/main" id="{1FAAF47B-C2A0-43BB-9381-2C75D88567A2}"/>
                </a:ext>
              </a:extLst>
            </p:cNvPr>
            <p:cNvSpPr>
              <a:spLocks/>
            </p:cNvSpPr>
            <p:nvPr/>
          </p:nvSpPr>
          <p:spPr bwMode="auto">
            <a:xfrm flipH="1">
              <a:off x="3138464"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9" name="Freeform 29">
              <a:extLst>
                <a:ext uri="{FF2B5EF4-FFF2-40B4-BE49-F238E27FC236}">
                  <a16:creationId xmlns:a16="http://schemas.microsoft.com/office/drawing/2014/main" id="{78B52D43-1204-42F6-8F08-FBD181C82C54}"/>
                </a:ext>
              </a:extLst>
            </p:cNvPr>
            <p:cNvSpPr>
              <a:spLocks/>
            </p:cNvSpPr>
            <p:nvPr/>
          </p:nvSpPr>
          <p:spPr bwMode="auto">
            <a:xfrm flipH="1">
              <a:off x="270274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0" name="Freeform 30">
              <a:extLst>
                <a:ext uri="{FF2B5EF4-FFF2-40B4-BE49-F238E27FC236}">
                  <a16:creationId xmlns:a16="http://schemas.microsoft.com/office/drawing/2014/main" id="{9FF64BAB-253C-4564-A88E-EE1CA77EFFE4}"/>
                </a:ext>
              </a:extLst>
            </p:cNvPr>
            <p:cNvSpPr>
              <a:spLocks/>
            </p:cNvSpPr>
            <p:nvPr/>
          </p:nvSpPr>
          <p:spPr bwMode="auto">
            <a:xfrm flipH="1">
              <a:off x="2376599"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1" name="Freeform 31">
              <a:extLst>
                <a:ext uri="{FF2B5EF4-FFF2-40B4-BE49-F238E27FC236}">
                  <a16:creationId xmlns:a16="http://schemas.microsoft.com/office/drawing/2014/main" id="{99DD6950-6DFF-4043-907D-206BD875B918}"/>
                </a:ext>
              </a:extLst>
            </p:cNvPr>
            <p:cNvSpPr>
              <a:spLocks/>
            </p:cNvSpPr>
            <p:nvPr/>
          </p:nvSpPr>
          <p:spPr bwMode="auto">
            <a:xfrm flipH="1">
              <a:off x="2809836"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2" name="Freeform 32">
              <a:extLst>
                <a:ext uri="{FF2B5EF4-FFF2-40B4-BE49-F238E27FC236}">
                  <a16:creationId xmlns:a16="http://schemas.microsoft.com/office/drawing/2014/main" id="{01F65CF4-C605-49AA-B1FD-136B95E55667}"/>
                </a:ext>
              </a:extLst>
            </p:cNvPr>
            <p:cNvSpPr>
              <a:spLocks/>
            </p:cNvSpPr>
            <p:nvPr/>
          </p:nvSpPr>
          <p:spPr bwMode="auto">
            <a:xfrm flipH="1">
              <a:off x="2483694"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3" name="Freeform 447">
              <a:extLst>
                <a:ext uri="{FF2B5EF4-FFF2-40B4-BE49-F238E27FC236}">
                  <a16:creationId xmlns:a16="http://schemas.microsoft.com/office/drawing/2014/main" id="{423EFB1F-DAAF-4114-BCBE-2EC6406CA3EF}"/>
                </a:ext>
              </a:extLst>
            </p:cNvPr>
            <p:cNvSpPr>
              <a:spLocks/>
            </p:cNvSpPr>
            <p:nvPr/>
          </p:nvSpPr>
          <p:spPr bwMode="auto">
            <a:xfrm flipH="1">
              <a:off x="2047972"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4" name="Freeform 448">
              <a:extLst>
                <a:ext uri="{FF2B5EF4-FFF2-40B4-BE49-F238E27FC236}">
                  <a16:creationId xmlns:a16="http://schemas.microsoft.com/office/drawing/2014/main" id="{E708C960-A737-45D5-8A6B-231383543063}"/>
                </a:ext>
              </a:extLst>
            </p:cNvPr>
            <p:cNvSpPr>
              <a:spLocks/>
            </p:cNvSpPr>
            <p:nvPr/>
          </p:nvSpPr>
          <p:spPr bwMode="auto">
            <a:xfrm flipH="1">
              <a:off x="172183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5" name="Freeform 449">
              <a:extLst>
                <a:ext uri="{FF2B5EF4-FFF2-40B4-BE49-F238E27FC236}">
                  <a16:creationId xmlns:a16="http://schemas.microsoft.com/office/drawing/2014/main" id="{76E7BD20-3B7F-4079-94E8-3964CB17C3E4}"/>
                </a:ext>
              </a:extLst>
            </p:cNvPr>
            <p:cNvSpPr>
              <a:spLocks/>
            </p:cNvSpPr>
            <p:nvPr/>
          </p:nvSpPr>
          <p:spPr bwMode="auto">
            <a:xfrm flipH="1">
              <a:off x="2155066"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6" name="Freeform 450">
              <a:extLst>
                <a:ext uri="{FF2B5EF4-FFF2-40B4-BE49-F238E27FC236}">
                  <a16:creationId xmlns:a16="http://schemas.microsoft.com/office/drawing/2014/main" id="{0A805376-57E8-4BFD-929E-690BDDAE7087}"/>
                </a:ext>
              </a:extLst>
            </p:cNvPr>
            <p:cNvSpPr>
              <a:spLocks/>
            </p:cNvSpPr>
            <p:nvPr/>
          </p:nvSpPr>
          <p:spPr bwMode="auto">
            <a:xfrm flipH="1">
              <a:off x="1828926"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7" name="Freeform 29">
              <a:extLst>
                <a:ext uri="{FF2B5EF4-FFF2-40B4-BE49-F238E27FC236}">
                  <a16:creationId xmlns:a16="http://schemas.microsoft.com/office/drawing/2014/main" id="{1BBCC45F-89DF-420C-9912-BFE8CE3C5214}"/>
                </a:ext>
              </a:extLst>
            </p:cNvPr>
            <p:cNvSpPr>
              <a:spLocks/>
            </p:cNvSpPr>
            <p:nvPr/>
          </p:nvSpPr>
          <p:spPr bwMode="auto">
            <a:xfrm flipH="1">
              <a:off x="139320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8" name="Freeform 31">
              <a:extLst>
                <a:ext uri="{FF2B5EF4-FFF2-40B4-BE49-F238E27FC236}">
                  <a16:creationId xmlns:a16="http://schemas.microsoft.com/office/drawing/2014/main" id="{F6466281-ECC9-4FCD-8F88-87A21A17F47F}"/>
                </a:ext>
              </a:extLst>
            </p:cNvPr>
            <p:cNvSpPr>
              <a:spLocks/>
            </p:cNvSpPr>
            <p:nvPr/>
          </p:nvSpPr>
          <p:spPr bwMode="auto">
            <a:xfrm flipH="1">
              <a:off x="1500297"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9" name="Freeform 29">
              <a:extLst>
                <a:ext uri="{FF2B5EF4-FFF2-40B4-BE49-F238E27FC236}">
                  <a16:creationId xmlns:a16="http://schemas.microsoft.com/office/drawing/2014/main" id="{D4172A17-C18F-4225-AD4D-AF2A01CC6CF9}"/>
                </a:ext>
              </a:extLst>
            </p:cNvPr>
            <p:cNvSpPr>
              <a:spLocks/>
            </p:cNvSpPr>
            <p:nvPr/>
          </p:nvSpPr>
          <p:spPr bwMode="auto">
            <a:xfrm flipH="1">
              <a:off x="106457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0" name="Freeform 30">
              <a:extLst>
                <a:ext uri="{FF2B5EF4-FFF2-40B4-BE49-F238E27FC236}">
                  <a16:creationId xmlns:a16="http://schemas.microsoft.com/office/drawing/2014/main" id="{0F592BA4-15C6-4D6B-AD14-97FD54809D9C}"/>
                </a:ext>
              </a:extLst>
            </p:cNvPr>
            <p:cNvSpPr>
              <a:spLocks/>
            </p:cNvSpPr>
            <p:nvPr/>
          </p:nvSpPr>
          <p:spPr bwMode="auto">
            <a:xfrm flipH="1">
              <a:off x="73843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1" name="Freeform 31">
              <a:extLst>
                <a:ext uri="{FF2B5EF4-FFF2-40B4-BE49-F238E27FC236}">
                  <a16:creationId xmlns:a16="http://schemas.microsoft.com/office/drawing/2014/main" id="{E55177BE-5823-4E9C-86E6-6EFC789C0162}"/>
                </a:ext>
              </a:extLst>
            </p:cNvPr>
            <p:cNvSpPr>
              <a:spLocks/>
            </p:cNvSpPr>
            <p:nvPr/>
          </p:nvSpPr>
          <p:spPr bwMode="auto">
            <a:xfrm flipH="1">
              <a:off x="1171668"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2" name="Freeform 32">
              <a:extLst>
                <a:ext uri="{FF2B5EF4-FFF2-40B4-BE49-F238E27FC236}">
                  <a16:creationId xmlns:a16="http://schemas.microsoft.com/office/drawing/2014/main" id="{E85E4376-F754-460F-9A84-05A6FBD02939}"/>
                </a:ext>
              </a:extLst>
            </p:cNvPr>
            <p:cNvSpPr>
              <a:spLocks/>
            </p:cNvSpPr>
            <p:nvPr/>
          </p:nvSpPr>
          <p:spPr bwMode="auto">
            <a:xfrm flipH="1">
              <a:off x="845528"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3" name="Freeform 29">
              <a:extLst>
                <a:ext uri="{FF2B5EF4-FFF2-40B4-BE49-F238E27FC236}">
                  <a16:creationId xmlns:a16="http://schemas.microsoft.com/office/drawing/2014/main" id="{E6945E86-7683-4CFD-8B22-087766B8B83B}"/>
                </a:ext>
              </a:extLst>
            </p:cNvPr>
            <p:cNvSpPr>
              <a:spLocks/>
            </p:cNvSpPr>
            <p:nvPr/>
          </p:nvSpPr>
          <p:spPr bwMode="auto">
            <a:xfrm flipH="1">
              <a:off x="40980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4" name="Freeform 30">
              <a:extLst>
                <a:ext uri="{FF2B5EF4-FFF2-40B4-BE49-F238E27FC236}">
                  <a16:creationId xmlns:a16="http://schemas.microsoft.com/office/drawing/2014/main" id="{D562F685-1E41-420B-8D41-76103A8FC8CC}"/>
                </a:ext>
              </a:extLst>
            </p:cNvPr>
            <p:cNvSpPr>
              <a:spLocks/>
            </p:cNvSpPr>
            <p:nvPr/>
          </p:nvSpPr>
          <p:spPr bwMode="auto">
            <a:xfrm flipH="1">
              <a:off x="83664"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5" name="Freeform 31">
              <a:extLst>
                <a:ext uri="{FF2B5EF4-FFF2-40B4-BE49-F238E27FC236}">
                  <a16:creationId xmlns:a16="http://schemas.microsoft.com/office/drawing/2014/main" id="{31A9F6E1-20EC-47E9-A554-AD8D8BC58A49}"/>
                </a:ext>
              </a:extLst>
            </p:cNvPr>
            <p:cNvSpPr>
              <a:spLocks/>
            </p:cNvSpPr>
            <p:nvPr/>
          </p:nvSpPr>
          <p:spPr bwMode="auto">
            <a:xfrm flipH="1">
              <a:off x="516899"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6" name="Freeform 32">
              <a:extLst>
                <a:ext uri="{FF2B5EF4-FFF2-40B4-BE49-F238E27FC236}">
                  <a16:creationId xmlns:a16="http://schemas.microsoft.com/office/drawing/2014/main" id="{C611903C-5E0F-464F-8B7C-4EB886C1E81B}"/>
                </a:ext>
              </a:extLst>
            </p:cNvPr>
            <p:cNvSpPr>
              <a:spLocks/>
            </p:cNvSpPr>
            <p:nvPr/>
          </p:nvSpPr>
          <p:spPr bwMode="auto">
            <a:xfrm flipH="1">
              <a:off x="190758"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2" name="Group 1801">
            <a:extLst>
              <a:ext uri="{FF2B5EF4-FFF2-40B4-BE49-F238E27FC236}">
                <a16:creationId xmlns:a16="http://schemas.microsoft.com/office/drawing/2014/main" id="{6AE2B9B6-C947-40E8-9C29-194017E32D74}"/>
              </a:ext>
            </a:extLst>
          </p:cNvPr>
          <p:cNvGrpSpPr/>
          <p:nvPr userDrawn="1"/>
        </p:nvGrpSpPr>
        <p:grpSpPr>
          <a:xfrm>
            <a:off x="83663" y="6049552"/>
            <a:ext cx="12009863" cy="176637"/>
            <a:chOff x="83663" y="6004311"/>
            <a:chExt cx="12009863" cy="176637"/>
          </a:xfrm>
        </p:grpSpPr>
        <p:sp>
          <p:nvSpPr>
            <p:cNvPr id="991" name="Freeform 29">
              <a:extLst>
                <a:ext uri="{FF2B5EF4-FFF2-40B4-BE49-F238E27FC236}">
                  <a16:creationId xmlns:a16="http://schemas.microsoft.com/office/drawing/2014/main" id="{EB84D63A-0D4B-4075-A871-81FF6D72315E}"/>
                </a:ext>
              </a:extLst>
            </p:cNvPr>
            <p:cNvSpPr>
              <a:spLocks/>
            </p:cNvSpPr>
            <p:nvPr/>
          </p:nvSpPr>
          <p:spPr bwMode="auto">
            <a:xfrm>
              <a:off x="305196"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2" name="Freeform 30">
              <a:extLst>
                <a:ext uri="{FF2B5EF4-FFF2-40B4-BE49-F238E27FC236}">
                  <a16:creationId xmlns:a16="http://schemas.microsoft.com/office/drawing/2014/main" id="{F1D8AF92-93AF-40D7-83F8-49E1B7F0320E}"/>
                </a:ext>
              </a:extLst>
            </p:cNvPr>
            <p:cNvSpPr>
              <a:spLocks/>
            </p:cNvSpPr>
            <p:nvPr/>
          </p:nvSpPr>
          <p:spPr bwMode="auto">
            <a:xfrm>
              <a:off x="63133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3" name="Freeform 31">
              <a:extLst>
                <a:ext uri="{FF2B5EF4-FFF2-40B4-BE49-F238E27FC236}">
                  <a16:creationId xmlns:a16="http://schemas.microsoft.com/office/drawing/2014/main" id="{7A35C52B-F028-45FF-8A9A-3622B405140E}"/>
                </a:ext>
              </a:extLst>
            </p:cNvPr>
            <p:cNvSpPr>
              <a:spLocks/>
            </p:cNvSpPr>
            <p:nvPr/>
          </p:nvSpPr>
          <p:spPr bwMode="auto">
            <a:xfrm>
              <a:off x="83663"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4" name="Freeform 32">
              <a:extLst>
                <a:ext uri="{FF2B5EF4-FFF2-40B4-BE49-F238E27FC236}">
                  <a16:creationId xmlns:a16="http://schemas.microsoft.com/office/drawing/2014/main" id="{F53796FF-41D3-410C-BA07-01AF758A968B}"/>
                </a:ext>
              </a:extLst>
            </p:cNvPr>
            <p:cNvSpPr>
              <a:spLocks/>
            </p:cNvSpPr>
            <p:nvPr/>
          </p:nvSpPr>
          <p:spPr bwMode="auto">
            <a:xfrm>
              <a:off x="412290"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5" name="Freeform 29">
              <a:extLst>
                <a:ext uri="{FF2B5EF4-FFF2-40B4-BE49-F238E27FC236}">
                  <a16:creationId xmlns:a16="http://schemas.microsoft.com/office/drawing/2014/main" id="{D29764A6-B722-4AEA-A422-85C549D6243F}"/>
                </a:ext>
              </a:extLst>
            </p:cNvPr>
            <p:cNvSpPr>
              <a:spLocks/>
            </p:cNvSpPr>
            <p:nvPr/>
          </p:nvSpPr>
          <p:spPr bwMode="auto">
            <a:xfrm>
              <a:off x="959966"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6" name="Freeform 30">
              <a:extLst>
                <a:ext uri="{FF2B5EF4-FFF2-40B4-BE49-F238E27FC236}">
                  <a16:creationId xmlns:a16="http://schemas.microsoft.com/office/drawing/2014/main" id="{CDD9BDE7-668C-41CD-A8FE-AE9DBDEBE143}"/>
                </a:ext>
              </a:extLst>
            </p:cNvPr>
            <p:cNvSpPr>
              <a:spLocks/>
            </p:cNvSpPr>
            <p:nvPr/>
          </p:nvSpPr>
          <p:spPr bwMode="auto">
            <a:xfrm>
              <a:off x="1286106"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7" name="Freeform 31">
              <a:extLst>
                <a:ext uri="{FF2B5EF4-FFF2-40B4-BE49-F238E27FC236}">
                  <a16:creationId xmlns:a16="http://schemas.microsoft.com/office/drawing/2014/main" id="{78B4C4D2-DA1D-4895-85E6-12B64EAB8F2A}"/>
                </a:ext>
              </a:extLst>
            </p:cNvPr>
            <p:cNvSpPr>
              <a:spLocks/>
            </p:cNvSpPr>
            <p:nvPr/>
          </p:nvSpPr>
          <p:spPr bwMode="auto">
            <a:xfrm>
              <a:off x="738432"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8" name="Freeform 32">
              <a:extLst>
                <a:ext uri="{FF2B5EF4-FFF2-40B4-BE49-F238E27FC236}">
                  <a16:creationId xmlns:a16="http://schemas.microsoft.com/office/drawing/2014/main" id="{BC0006B3-F800-4317-8783-B91A4FE4E362}"/>
                </a:ext>
              </a:extLst>
            </p:cNvPr>
            <p:cNvSpPr>
              <a:spLocks/>
            </p:cNvSpPr>
            <p:nvPr/>
          </p:nvSpPr>
          <p:spPr bwMode="auto">
            <a:xfrm>
              <a:off x="1067060"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9" name="Freeform 29">
              <a:extLst>
                <a:ext uri="{FF2B5EF4-FFF2-40B4-BE49-F238E27FC236}">
                  <a16:creationId xmlns:a16="http://schemas.microsoft.com/office/drawing/2014/main" id="{041382CF-61FD-4660-8FB5-598FB6C616D0}"/>
                </a:ext>
              </a:extLst>
            </p:cNvPr>
            <p:cNvSpPr>
              <a:spLocks/>
            </p:cNvSpPr>
            <p:nvPr/>
          </p:nvSpPr>
          <p:spPr bwMode="auto">
            <a:xfrm>
              <a:off x="1614734"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0" name="Freeform 30">
              <a:extLst>
                <a:ext uri="{FF2B5EF4-FFF2-40B4-BE49-F238E27FC236}">
                  <a16:creationId xmlns:a16="http://schemas.microsoft.com/office/drawing/2014/main" id="{9972FE09-1F04-48BB-BD9D-5FBDA3046307}"/>
                </a:ext>
              </a:extLst>
            </p:cNvPr>
            <p:cNvSpPr>
              <a:spLocks/>
            </p:cNvSpPr>
            <p:nvPr/>
          </p:nvSpPr>
          <p:spPr bwMode="auto">
            <a:xfrm>
              <a:off x="194087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1" name="Freeform 31">
              <a:extLst>
                <a:ext uri="{FF2B5EF4-FFF2-40B4-BE49-F238E27FC236}">
                  <a16:creationId xmlns:a16="http://schemas.microsoft.com/office/drawing/2014/main" id="{C718D31D-4141-4227-9283-7AFF23586B7C}"/>
                </a:ext>
              </a:extLst>
            </p:cNvPr>
            <p:cNvSpPr>
              <a:spLocks/>
            </p:cNvSpPr>
            <p:nvPr/>
          </p:nvSpPr>
          <p:spPr bwMode="auto">
            <a:xfrm>
              <a:off x="1393201"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2" name="Freeform 32">
              <a:extLst>
                <a:ext uri="{FF2B5EF4-FFF2-40B4-BE49-F238E27FC236}">
                  <a16:creationId xmlns:a16="http://schemas.microsoft.com/office/drawing/2014/main" id="{95D7D8FE-4145-481D-A4D8-15658D707B6C}"/>
                </a:ext>
              </a:extLst>
            </p:cNvPr>
            <p:cNvSpPr>
              <a:spLocks/>
            </p:cNvSpPr>
            <p:nvPr/>
          </p:nvSpPr>
          <p:spPr bwMode="auto">
            <a:xfrm>
              <a:off x="1721829"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3" name="Freeform 29">
              <a:extLst>
                <a:ext uri="{FF2B5EF4-FFF2-40B4-BE49-F238E27FC236}">
                  <a16:creationId xmlns:a16="http://schemas.microsoft.com/office/drawing/2014/main" id="{A663F658-2CC6-417E-A9EB-6C8F752E0F3B}"/>
                </a:ext>
              </a:extLst>
            </p:cNvPr>
            <p:cNvSpPr>
              <a:spLocks/>
            </p:cNvSpPr>
            <p:nvPr/>
          </p:nvSpPr>
          <p:spPr bwMode="auto">
            <a:xfrm>
              <a:off x="2269503"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4" name="Freeform 30">
              <a:extLst>
                <a:ext uri="{FF2B5EF4-FFF2-40B4-BE49-F238E27FC236}">
                  <a16:creationId xmlns:a16="http://schemas.microsoft.com/office/drawing/2014/main" id="{33ECAD77-0D8A-488D-92A4-7681FD0685EE}"/>
                </a:ext>
              </a:extLst>
            </p:cNvPr>
            <p:cNvSpPr>
              <a:spLocks/>
            </p:cNvSpPr>
            <p:nvPr/>
          </p:nvSpPr>
          <p:spPr bwMode="auto">
            <a:xfrm>
              <a:off x="2595644"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5" name="Freeform 31">
              <a:extLst>
                <a:ext uri="{FF2B5EF4-FFF2-40B4-BE49-F238E27FC236}">
                  <a16:creationId xmlns:a16="http://schemas.microsoft.com/office/drawing/2014/main" id="{5CBC7ED8-966B-4D67-8082-31BA034622B8}"/>
                </a:ext>
              </a:extLst>
            </p:cNvPr>
            <p:cNvSpPr>
              <a:spLocks/>
            </p:cNvSpPr>
            <p:nvPr/>
          </p:nvSpPr>
          <p:spPr bwMode="auto">
            <a:xfrm>
              <a:off x="2047969"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6" name="Freeform 32">
              <a:extLst>
                <a:ext uri="{FF2B5EF4-FFF2-40B4-BE49-F238E27FC236}">
                  <a16:creationId xmlns:a16="http://schemas.microsoft.com/office/drawing/2014/main" id="{9E28EFD6-33FE-4BAC-AA4E-F24484F8CADB}"/>
                </a:ext>
              </a:extLst>
            </p:cNvPr>
            <p:cNvSpPr>
              <a:spLocks/>
            </p:cNvSpPr>
            <p:nvPr/>
          </p:nvSpPr>
          <p:spPr bwMode="auto">
            <a:xfrm>
              <a:off x="2376598"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7" name="Freeform 477">
              <a:extLst>
                <a:ext uri="{FF2B5EF4-FFF2-40B4-BE49-F238E27FC236}">
                  <a16:creationId xmlns:a16="http://schemas.microsoft.com/office/drawing/2014/main" id="{35618359-81CE-4C99-A497-F508740CB0DD}"/>
                </a:ext>
              </a:extLst>
            </p:cNvPr>
            <p:cNvSpPr>
              <a:spLocks/>
            </p:cNvSpPr>
            <p:nvPr/>
          </p:nvSpPr>
          <p:spPr bwMode="auto">
            <a:xfrm>
              <a:off x="292427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8" name="Freeform 478">
              <a:extLst>
                <a:ext uri="{FF2B5EF4-FFF2-40B4-BE49-F238E27FC236}">
                  <a16:creationId xmlns:a16="http://schemas.microsoft.com/office/drawing/2014/main" id="{5928097D-BC24-45B5-968F-84D6BE800D5C}"/>
                </a:ext>
              </a:extLst>
            </p:cNvPr>
            <p:cNvSpPr>
              <a:spLocks/>
            </p:cNvSpPr>
            <p:nvPr/>
          </p:nvSpPr>
          <p:spPr bwMode="auto">
            <a:xfrm>
              <a:off x="3250413"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9" name="Freeform 479">
              <a:extLst>
                <a:ext uri="{FF2B5EF4-FFF2-40B4-BE49-F238E27FC236}">
                  <a16:creationId xmlns:a16="http://schemas.microsoft.com/office/drawing/2014/main" id="{D2F14BB8-A075-4E01-A02D-ED0304BD8BE5}"/>
                </a:ext>
              </a:extLst>
            </p:cNvPr>
            <p:cNvSpPr>
              <a:spLocks/>
            </p:cNvSpPr>
            <p:nvPr/>
          </p:nvSpPr>
          <p:spPr bwMode="auto">
            <a:xfrm>
              <a:off x="2702739"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0" name="Freeform 480">
              <a:extLst>
                <a:ext uri="{FF2B5EF4-FFF2-40B4-BE49-F238E27FC236}">
                  <a16:creationId xmlns:a16="http://schemas.microsoft.com/office/drawing/2014/main" id="{9283E334-67B2-411D-8C60-F399A3FD7607}"/>
                </a:ext>
              </a:extLst>
            </p:cNvPr>
            <p:cNvSpPr>
              <a:spLocks/>
            </p:cNvSpPr>
            <p:nvPr/>
          </p:nvSpPr>
          <p:spPr bwMode="auto">
            <a:xfrm>
              <a:off x="3031366"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1" name="Freeform 29">
              <a:extLst>
                <a:ext uri="{FF2B5EF4-FFF2-40B4-BE49-F238E27FC236}">
                  <a16:creationId xmlns:a16="http://schemas.microsoft.com/office/drawing/2014/main" id="{D2F28BD3-34CC-4DBC-9BF2-F92663233B15}"/>
                </a:ext>
              </a:extLst>
            </p:cNvPr>
            <p:cNvSpPr>
              <a:spLocks/>
            </p:cNvSpPr>
            <p:nvPr/>
          </p:nvSpPr>
          <p:spPr bwMode="auto">
            <a:xfrm>
              <a:off x="357904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2" name="Freeform 31">
              <a:extLst>
                <a:ext uri="{FF2B5EF4-FFF2-40B4-BE49-F238E27FC236}">
                  <a16:creationId xmlns:a16="http://schemas.microsoft.com/office/drawing/2014/main" id="{65C4C200-00FB-4671-B0FC-9B5903EFA6B5}"/>
                </a:ext>
              </a:extLst>
            </p:cNvPr>
            <p:cNvSpPr>
              <a:spLocks/>
            </p:cNvSpPr>
            <p:nvPr/>
          </p:nvSpPr>
          <p:spPr bwMode="auto">
            <a:xfrm>
              <a:off x="3357508"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3" name="Freeform 29">
              <a:extLst>
                <a:ext uri="{FF2B5EF4-FFF2-40B4-BE49-F238E27FC236}">
                  <a16:creationId xmlns:a16="http://schemas.microsoft.com/office/drawing/2014/main" id="{9EE12FD9-1A60-4B4E-BDCE-456710EF8B63}"/>
                </a:ext>
              </a:extLst>
            </p:cNvPr>
            <p:cNvSpPr>
              <a:spLocks/>
            </p:cNvSpPr>
            <p:nvPr/>
          </p:nvSpPr>
          <p:spPr bwMode="auto">
            <a:xfrm>
              <a:off x="390767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4" name="Freeform 30">
              <a:extLst>
                <a:ext uri="{FF2B5EF4-FFF2-40B4-BE49-F238E27FC236}">
                  <a16:creationId xmlns:a16="http://schemas.microsoft.com/office/drawing/2014/main" id="{02C3A7AC-51C2-4F57-9CEC-D92373F5D1BF}"/>
                </a:ext>
              </a:extLst>
            </p:cNvPr>
            <p:cNvSpPr>
              <a:spLocks/>
            </p:cNvSpPr>
            <p:nvPr/>
          </p:nvSpPr>
          <p:spPr bwMode="auto">
            <a:xfrm>
              <a:off x="4233811"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5" name="Freeform 31">
              <a:extLst>
                <a:ext uri="{FF2B5EF4-FFF2-40B4-BE49-F238E27FC236}">
                  <a16:creationId xmlns:a16="http://schemas.microsoft.com/office/drawing/2014/main" id="{AF46A3D3-8E3C-439D-A7F2-0BE48D34FEEB}"/>
                </a:ext>
              </a:extLst>
            </p:cNvPr>
            <p:cNvSpPr>
              <a:spLocks/>
            </p:cNvSpPr>
            <p:nvPr/>
          </p:nvSpPr>
          <p:spPr bwMode="auto">
            <a:xfrm>
              <a:off x="3686136"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6" name="Freeform 32">
              <a:extLst>
                <a:ext uri="{FF2B5EF4-FFF2-40B4-BE49-F238E27FC236}">
                  <a16:creationId xmlns:a16="http://schemas.microsoft.com/office/drawing/2014/main" id="{93D30021-48E0-42FB-BA4B-DFA777ABD635}"/>
                </a:ext>
              </a:extLst>
            </p:cNvPr>
            <p:cNvSpPr>
              <a:spLocks/>
            </p:cNvSpPr>
            <p:nvPr/>
          </p:nvSpPr>
          <p:spPr bwMode="auto">
            <a:xfrm>
              <a:off x="4014764"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7" name="Freeform 29">
              <a:extLst>
                <a:ext uri="{FF2B5EF4-FFF2-40B4-BE49-F238E27FC236}">
                  <a16:creationId xmlns:a16="http://schemas.microsoft.com/office/drawing/2014/main" id="{DAE0A4FD-A28E-49B5-B2B8-06411201C2EA}"/>
                </a:ext>
              </a:extLst>
            </p:cNvPr>
            <p:cNvSpPr>
              <a:spLocks/>
            </p:cNvSpPr>
            <p:nvPr/>
          </p:nvSpPr>
          <p:spPr bwMode="auto">
            <a:xfrm>
              <a:off x="4562439"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8" name="Freeform 30">
              <a:extLst>
                <a:ext uri="{FF2B5EF4-FFF2-40B4-BE49-F238E27FC236}">
                  <a16:creationId xmlns:a16="http://schemas.microsoft.com/office/drawing/2014/main" id="{E1AD0E62-6039-4044-9190-5A00ABCBD677}"/>
                </a:ext>
              </a:extLst>
            </p:cNvPr>
            <p:cNvSpPr>
              <a:spLocks/>
            </p:cNvSpPr>
            <p:nvPr/>
          </p:nvSpPr>
          <p:spPr bwMode="auto">
            <a:xfrm>
              <a:off x="488858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9" name="Freeform 31">
              <a:extLst>
                <a:ext uri="{FF2B5EF4-FFF2-40B4-BE49-F238E27FC236}">
                  <a16:creationId xmlns:a16="http://schemas.microsoft.com/office/drawing/2014/main" id="{06D3B464-B7F8-4CAD-AE5F-D5203D62B08A}"/>
                </a:ext>
              </a:extLst>
            </p:cNvPr>
            <p:cNvSpPr>
              <a:spLocks/>
            </p:cNvSpPr>
            <p:nvPr/>
          </p:nvSpPr>
          <p:spPr bwMode="auto">
            <a:xfrm>
              <a:off x="4340905"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0" name="Freeform 32">
              <a:extLst>
                <a:ext uri="{FF2B5EF4-FFF2-40B4-BE49-F238E27FC236}">
                  <a16:creationId xmlns:a16="http://schemas.microsoft.com/office/drawing/2014/main" id="{D7FB8E1A-03D3-48EC-8354-8ED146B811BF}"/>
                </a:ext>
              </a:extLst>
            </p:cNvPr>
            <p:cNvSpPr>
              <a:spLocks/>
            </p:cNvSpPr>
            <p:nvPr/>
          </p:nvSpPr>
          <p:spPr bwMode="auto">
            <a:xfrm>
              <a:off x="4669534"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1" name="Freeform 29">
              <a:extLst>
                <a:ext uri="{FF2B5EF4-FFF2-40B4-BE49-F238E27FC236}">
                  <a16:creationId xmlns:a16="http://schemas.microsoft.com/office/drawing/2014/main" id="{EFD056BF-C48D-4B03-B052-6DD2738EFAE3}"/>
                </a:ext>
              </a:extLst>
            </p:cNvPr>
            <p:cNvSpPr>
              <a:spLocks/>
            </p:cNvSpPr>
            <p:nvPr/>
          </p:nvSpPr>
          <p:spPr bwMode="auto">
            <a:xfrm>
              <a:off x="5217208"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2" name="Freeform 30">
              <a:extLst>
                <a:ext uri="{FF2B5EF4-FFF2-40B4-BE49-F238E27FC236}">
                  <a16:creationId xmlns:a16="http://schemas.microsoft.com/office/drawing/2014/main" id="{3CE438B3-A909-451C-893B-2ACFEB7E52E7}"/>
                </a:ext>
              </a:extLst>
            </p:cNvPr>
            <p:cNvSpPr>
              <a:spLocks/>
            </p:cNvSpPr>
            <p:nvPr/>
          </p:nvSpPr>
          <p:spPr bwMode="auto">
            <a:xfrm>
              <a:off x="5543348"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3" name="Freeform 31">
              <a:extLst>
                <a:ext uri="{FF2B5EF4-FFF2-40B4-BE49-F238E27FC236}">
                  <a16:creationId xmlns:a16="http://schemas.microsoft.com/office/drawing/2014/main" id="{5B688E72-91E2-4D28-B779-946F4D23A8A2}"/>
                </a:ext>
              </a:extLst>
            </p:cNvPr>
            <p:cNvSpPr>
              <a:spLocks/>
            </p:cNvSpPr>
            <p:nvPr/>
          </p:nvSpPr>
          <p:spPr bwMode="auto">
            <a:xfrm>
              <a:off x="4995674"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4" name="Freeform 32">
              <a:extLst>
                <a:ext uri="{FF2B5EF4-FFF2-40B4-BE49-F238E27FC236}">
                  <a16:creationId xmlns:a16="http://schemas.microsoft.com/office/drawing/2014/main" id="{C6F43DA8-BC73-4C5B-94E4-8CB2D4468EEE}"/>
                </a:ext>
              </a:extLst>
            </p:cNvPr>
            <p:cNvSpPr>
              <a:spLocks/>
            </p:cNvSpPr>
            <p:nvPr/>
          </p:nvSpPr>
          <p:spPr bwMode="auto">
            <a:xfrm>
              <a:off x="5324302"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5" name="Freeform 29">
              <a:extLst>
                <a:ext uri="{FF2B5EF4-FFF2-40B4-BE49-F238E27FC236}">
                  <a16:creationId xmlns:a16="http://schemas.microsoft.com/office/drawing/2014/main" id="{A93BE57F-9371-4213-880C-5219F3B954C9}"/>
                </a:ext>
              </a:extLst>
            </p:cNvPr>
            <p:cNvSpPr>
              <a:spLocks/>
            </p:cNvSpPr>
            <p:nvPr/>
          </p:nvSpPr>
          <p:spPr bwMode="auto">
            <a:xfrm>
              <a:off x="587197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6" name="Freeform 30">
              <a:extLst>
                <a:ext uri="{FF2B5EF4-FFF2-40B4-BE49-F238E27FC236}">
                  <a16:creationId xmlns:a16="http://schemas.microsoft.com/office/drawing/2014/main" id="{B6D16DFA-7938-42BA-B53A-E3C4687F5840}"/>
                </a:ext>
              </a:extLst>
            </p:cNvPr>
            <p:cNvSpPr>
              <a:spLocks/>
            </p:cNvSpPr>
            <p:nvPr/>
          </p:nvSpPr>
          <p:spPr bwMode="auto">
            <a:xfrm>
              <a:off x="6198118"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7" name="Freeform 31">
              <a:extLst>
                <a:ext uri="{FF2B5EF4-FFF2-40B4-BE49-F238E27FC236}">
                  <a16:creationId xmlns:a16="http://schemas.microsoft.com/office/drawing/2014/main" id="{45CDCBB6-708E-44CF-BA65-BACA9386BACD}"/>
                </a:ext>
              </a:extLst>
            </p:cNvPr>
            <p:cNvSpPr>
              <a:spLocks/>
            </p:cNvSpPr>
            <p:nvPr/>
          </p:nvSpPr>
          <p:spPr bwMode="auto">
            <a:xfrm>
              <a:off x="5650443"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8" name="Freeform 32">
              <a:extLst>
                <a:ext uri="{FF2B5EF4-FFF2-40B4-BE49-F238E27FC236}">
                  <a16:creationId xmlns:a16="http://schemas.microsoft.com/office/drawing/2014/main" id="{CE334FF6-8932-44E4-8D98-543369ABBAAC}"/>
                </a:ext>
              </a:extLst>
            </p:cNvPr>
            <p:cNvSpPr>
              <a:spLocks/>
            </p:cNvSpPr>
            <p:nvPr/>
          </p:nvSpPr>
          <p:spPr bwMode="auto">
            <a:xfrm>
              <a:off x="5979071"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9" name="Freeform 499">
              <a:extLst>
                <a:ext uri="{FF2B5EF4-FFF2-40B4-BE49-F238E27FC236}">
                  <a16:creationId xmlns:a16="http://schemas.microsoft.com/office/drawing/2014/main" id="{23A5D089-5B4E-48DD-878E-DE2590AB1821}"/>
                </a:ext>
              </a:extLst>
            </p:cNvPr>
            <p:cNvSpPr>
              <a:spLocks/>
            </p:cNvSpPr>
            <p:nvPr/>
          </p:nvSpPr>
          <p:spPr bwMode="auto">
            <a:xfrm>
              <a:off x="652674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0" name="Freeform 500">
              <a:extLst>
                <a:ext uri="{FF2B5EF4-FFF2-40B4-BE49-F238E27FC236}">
                  <a16:creationId xmlns:a16="http://schemas.microsoft.com/office/drawing/2014/main" id="{DCA739D1-CC8F-441B-93B7-0AE669F9BD4B}"/>
                </a:ext>
              </a:extLst>
            </p:cNvPr>
            <p:cNvSpPr>
              <a:spLocks/>
            </p:cNvSpPr>
            <p:nvPr/>
          </p:nvSpPr>
          <p:spPr bwMode="auto">
            <a:xfrm>
              <a:off x="685288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1" name="Freeform 501">
              <a:extLst>
                <a:ext uri="{FF2B5EF4-FFF2-40B4-BE49-F238E27FC236}">
                  <a16:creationId xmlns:a16="http://schemas.microsoft.com/office/drawing/2014/main" id="{50221695-4D2C-410B-9E90-48351BC17887}"/>
                </a:ext>
              </a:extLst>
            </p:cNvPr>
            <p:cNvSpPr>
              <a:spLocks/>
            </p:cNvSpPr>
            <p:nvPr/>
          </p:nvSpPr>
          <p:spPr bwMode="auto">
            <a:xfrm>
              <a:off x="6305212"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2" name="Freeform 502">
              <a:extLst>
                <a:ext uri="{FF2B5EF4-FFF2-40B4-BE49-F238E27FC236}">
                  <a16:creationId xmlns:a16="http://schemas.microsoft.com/office/drawing/2014/main" id="{61422459-4037-4AE7-8D9E-07BB41EA3916}"/>
                </a:ext>
              </a:extLst>
            </p:cNvPr>
            <p:cNvSpPr>
              <a:spLocks/>
            </p:cNvSpPr>
            <p:nvPr/>
          </p:nvSpPr>
          <p:spPr bwMode="auto">
            <a:xfrm>
              <a:off x="6633840"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3" name="Freeform 29">
              <a:extLst>
                <a:ext uri="{FF2B5EF4-FFF2-40B4-BE49-F238E27FC236}">
                  <a16:creationId xmlns:a16="http://schemas.microsoft.com/office/drawing/2014/main" id="{E07A424F-E204-43A1-8F6A-4765B0491B33}"/>
                </a:ext>
              </a:extLst>
            </p:cNvPr>
            <p:cNvSpPr>
              <a:spLocks/>
            </p:cNvSpPr>
            <p:nvPr/>
          </p:nvSpPr>
          <p:spPr bwMode="auto">
            <a:xfrm>
              <a:off x="718151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4" name="Freeform 31">
              <a:extLst>
                <a:ext uri="{FF2B5EF4-FFF2-40B4-BE49-F238E27FC236}">
                  <a16:creationId xmlns:a16="http://schemas.microsoft.com/office/drawing/2014/main" id="{43C16675-1119-4B14-BA22-BA13776B3932}"/>
                </a:ext>
              </a:extLst>
            </p:cNvPr>
            <p:cNvSpPr>
              <a:spLocks/>
            </p:cNvSpPr>
            <p:nvPr/>
          </p:nvSpPr>
          <p:spPr bwMode="auto">
            <a:xfrm>
              <a:off x="6959981"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1" name="Freeform 29">
              <a:extLst>
                <a:ext uri="{FF2B5EF4-FFF2-40B4-BE49-F238E27FC236}">
                  <a16:creationId xmlns:a16="http://schemas.microsoft.com/office/drawing/2014/main" id="{DC86AB09-3245-4C62-8429-D264B9BBAC1B}"/>
                </a:ext>
              </a:extLst>
            </p:cNvPr>
            <p:cNvSpPr>
              <a:spLocks/>
            </p:cNvSpPr>
            <p:nvPr/>
          </p:nvSpPr>
          <p:spPr bwMode="auto">
            <a:xfrm>
              <a:off x="751014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2" name="Freeform 30">
              <a:extLst>
                <a:ext uri="{FF2B5EF4-FFF2-40B4-BE49-F238E27FC236}">
                  <a16:creationId xmlns:a16="http://schemas.microsoft.com/office/drawing/2014/main" id="{34DB5ADD-5F68-4366-912B-571D7F278A0A}"/>
                </a:ext>
              </a:extLst>
            </p:cNvPr>
            <p:cNvSpPr>
              <a:spLocks/>
            </p:cNvSpPr>
            <p:nvPr/>
          </p:nvSpPr>
          <p:spPr bwMode="auto">
            <a:xfrm>
              <a:off x="7836283"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3" name="Freeform 31">
              <a:extLst>
                <a:ext uri="{FF2B5EF4-FFF2-40B4-BE49-F238E27FC236}">
                  <a16:creationId xmlns:a16="http://schemas.microsoft.com/office/drawing/2014/main" id="{3C54F082-BA8D-44B1-85D8-2A4F065B4FE5}"/>
                </a:ext>
              </a:extLst>
            </p:cNvPr>
            <p:cNvSpPr>
              <a:spLocks/>
            </p:cNvSpPr>
            <p:nvPr/>
          </p:nvSpPr>
          <p:spPr bwMode="auto">
            <a:xfrm>
              <a:off x="7288609"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4" name="Freeform 32">
              <a:extLst>
                <a:ext uri="{FF2B5EF4-FFF2-40B4-BE49-F238E27FC236}">
                  <a16:creationId xmlns:a16="http://schemas.microsoft.com/office/drawing/2014/main" id="{C0BD7B2F-A041-419C-9DEC-F49823001D4D}"/>
                </a:ext>
              </a:extLst>
            </p:cNvPr>
            <p:cNvSpPr>
              <a:spLocks/>
            </p:cNvSpPr>
            <p:nvPr/>
          </p:nvSpPr>
          <p:spPr bwMode="auto">
            <a:xfrm>
              <a:off x="7617237"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5" name="Freeform 29">
              <a:extLst>
                <a:ext uri="{FF2B5EF4-FFF2-40B4-BE49-F238E27FC236}">
                  <a16:creationId xmlns:a16="http://schemas.microsoft.com/office/drawing/2014/main" id="{39CD8CB6-AA94-45E9-95F4-CA6B912906CE}"/>
                </a:ext>
              </a:extLst>
            </p:cNvPr>
            <p:cNvSpPr>
              <a:spLocks/>
            </p:cNvSpPr>
            <p:nvPr/>
          </p:nvSpPr>
          <p:spPr bwMode="auto">
            <a:xfrm>
              <a:off x="816491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6" name="Freeform 30">
              <a:extLst>
                <a:ext uri="{FF2B5EF4-FFF2-40B4-BE49-F238E27FC236}">
                  <a16:creationId xmlns:a16="http://schemas.microsoft.com/office/drawing/2014/main" id="{7873A49E-A290-4115-83FA-5688742A6252}"/>
                </a:ext>
              </a:extLst>
            </p:cNvPr>
            <p:cNvSpPr>
              <a:spLocks/>
            </p:cNvSpPr>
            <p:nvPr/>
          </p:nvSpPr>
          <p:spPr bwMode="auto">
            <a:xfrm>
              <a:off x="849105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7" name="Freeform 31">
              <a:extLst>
                <a:ext uri="{FF2B5EF4-FFF2-40B4-BE49-F238E27FC236}">
                  <a16:creationId xmlns:a16="http://schemas.microsoft.com/office/drawing/2014/main" id="{BF858DC7-9EFD-473D-8D68-15EEFC83E46A}"/>
                </a:ext>
              </a:extLst>
            </p:cNvPr>
            <p:cNvSpPr>
              <a:spLocks/>
            </p:cNvSpPr>
            <p:nvPr/>
          </p:nvSpPr>
          <p:spPr bwMode="auto">
            <a:xfrm>
              <a:off x="7943378"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8" name="Freeform 32">
              <a:extLst>
                <a:ext uri="{FF2B5EF4-FFF2-40B4-BE49-F238E27FC236}">
                  <a16:creationId xmlns:a16="http://schemas.microsoft.com/office/drawing/2014/main" id="{EF195FB3-5F31-462A-9F78-28B87100C7AD}"/>
                </a:ext>
              </a:extLst>
            </p:cNvPr>
            <p:cNvSpPr>
              <a:spLocks/>
            </p:cNvSpPr>
            <p:nvPr/>
          </p:nvSpPr>
          <p:spPr bwMode="auto">
            <a:xfrm>
              <a:off x="8272007"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9" name="Freeform 29">
              <a:extLst>
                <a:ext uri="{FF2B5EF4-FFF2-40B4-BE49-F238E27FC236}">
                  <a16:creationId xmlns:a16="http://schemas.microsoft.com/office/drawing/2014/main" id="{57213923-4788-4824-B9AC-75A980CBAA90}"/>
                </a:ext>
              </a:extLst>
            </p:cNvPr>
            <p:cNvSpPr>
              <a:spLocks/>
            </p:cNvSpPr>
            <p:nvPr/>
          </p:nvSpPr>
          <p:spPr bwMode="auto">
            <a:xfrm>
              <a:off x="881968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0" name="Freeform 30">
              <a:extLst>
                <a:ext uri="{FF2B5EF4-FFF2-40B4-BE49-F238E27FC236}">
                  <a16:creationId xmlns:a16="http://schemas.microsoft.com/office/drawing/2014/main" id="{B3AA177E-08F8-4767-9504-4C140C188E54}"/>
                </a:ext>
              </a:extLst>
            </p:cNvPr>
            <p:cNvSpPr>
              <a:spLocks/>
            </p:cNvSpPr>
            <p:nvPr/>
          </p:nvSpPr>
          <p:spPr bwMode="auto">
            <a:xfrm>
              <a:off x="9145821"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1" name="Freeform 31">
              <a:extLst>
                <a:ext uri="{FF2B5EF4-FFF2-40B4-BE49-F238E27FC236}">
                  <a16:creationId xmlns:a16="http://schemas.microsoft.com/office/drawing/2014/main" id="{4F564A3C-0622-4D60-87C6-3A5B7F49695D}"/>
                </a:ext>
              </a:extLst>
            </p:cNvPr>
            <p:cNvSpPr>
              <a:spLocks/>
            </p:cNvSpPr>
            <p:nvPr/>
          </p:nvSpPr>
          <p:spPr bwMode="auto">
            <a:xfrm>
              <a:off x="8598147"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2" name="Freeform 32">
              <a:extLst>
                <a:ext uri="{FF2B5EF4-FFF2-40B4-BE49-F238E27FC236}">
                  <a16:creationId xmlns:a16="http://schemas.microsoft.com/office/drawing/2014/main" id="{805E1316-96DE-478C-A377-5DB19921C10B}"/>
                </a:ext>
              </a:extLst>
            </p:cNvPr>
            <p:cNvSpPr>
              <a:spLocks/>
            </p:cNvSpPr>
            <p:nvPr/>
          </p:nvSpPr>
          <p:spPr bwMode="auto">
            <a:xfrm>
              <a:off x="8926774"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3" name="Freeform 29">
              <a:extLst>
                <a:ext uri="{FF2B5EF4-FFF2-40B4-BE49-F238E27FC236}">
                  <a16:creationId xmlns:a16="http://schemas.microsoft.com/office/drawing/2014/main" id="{E2F44C27-0BBB-480C-BF23-8DC2C71BBED8}"/>
                </a:ext>
              </a:extLst>
            </p:cNvPr>
            <p:cNvSpPr>
              <a:spLocks/>
            </p:cNvSpPr>
            <p:nvPr/>
          </p:nvSpPr>
          <p:spPr bwMode="auto">
            <a:xfrm>
              <a:off x="947445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4" name="Freeform 30">
              <a:extLst>
                <a:ext uri="{FF2B5EF4-FFF2-40B4-BE49-F238E27FC236}">
                  <a16:creationId xmlns:a16="http://schemas.microsoft.com/office/drawing/2014/main" id="{971E956E-30BA-4587-AB17-5774BFE67EC2}"/>
                </a:ext>
              </a:extLst>
            </p:cNvPr>
            <p:cNvSpPr>
              <a:spLocks/>
            </p:cNvSpPr>
            <p:nvPr/>
          </p:nvSpPr>
          <p:spPr bwMode="auto">
            <a:xfrm>
              <a:off x="9800591"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5" name="Freeform 31">
              <a:extLst>
                <a:ext uri="{FF2B5EF4-FFF2-40B4-BE49-F238E27FC236}">
                  <a16:creationId xmlns:a16="http://schemas.microsoft.com/office/drawing/2014/main" id="{85E3166C-51C8-46FE-9298-F13A32E2754C}"/>
                </a:ext>
              </a:extLst>
            </p:cNvPr>
            <p:cNvSpPr>
              <a:spLocks/>
            </p:cNvSpPr>
            <p:nvPr/>
          </p:nvSpPr>
          <p:spPr bwMode="auto">
            <a:xfrm>
              <a:off x="9252915"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6" name="Freeform 32">
              <a:extLst>
                <a:ext uri="{FF2B5EF4-FFF2-40B4-BE49-F238E27FC236}">
                  <a16:creationId xmlns:a16="http://schemas.microsoft.com/office/drawing/2014/main" id="{525E9EF6-96B9-4A89-8208-3284D6D2158D}"/>
                </a:ext>
              </a:extLst>
            </p:cNvPr>
            <p:cNvSpPr>
              <a:spLocks/>
            </p:cNvSpPr>
            <p:nvPr/>
          </p:nvSpPr>
          <p:spPr bwMode="auto">
            <a:xfrm>
              <a:off x="9581544"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7" name="Freeform 387">
              <a:extLst>
                <a:ext uri="{FF2B5EF4-FFF2-40B4-BE49-F238E27FC236}">
                  <a16:creationId xmlns:a16="http://schemas.microsoft.com/office/drawing/2014/main" id="{478A8BCC-B32A-4E39-ABA1-9E4D13B7B8E8}"/>
                </a:ext>
              </a:extLst>
            </p:cNvPr>
            <p:cNvSpPr>
              <a:spLocks/>
            </p:cNvSpPr>
            <p:nvPr/>
          </p:nvSpPr>
          <p:spPr bwMode="auto">
            <a:xfrm>
              <a:off x="10129218"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8" name="Freeform 388">
              <a:extLst>
                <a:ext uri="{FF2B5EF4-FFF2-40B4-BE49-F238E27FC236}">
                  <a16:creationId xmlns:a16="http://schemas.microsoft.com/office/drawing/2014/main" id="{5614BBD2-EB0C-49E9-B44B-1A6437E671E9}"/>
                </a:ext>
              </a:extLst>
            </p:cNvPr>
            <p:cNvSpPr>
              <a:spLocks/>
            </p:cNvSpPr>
            <p:nvPr/>
          </p:nvSpPr>
          <p:spPr bwMode="auto">
            <a:xfrm>
              <a:off x="1045536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9" name="Freeform 389">
              <a:extLst>
                <a:ext uri="{FF2B5EF4-FFF2-40B4-BE49-F238E27FC236}">
                  <a16:creationId xmlns:a16="http://schemas.microsoft.com/office/drawing/2014/main" id="{2EDB4054-5229-4CA6-8895-DC3046D61967}"/>
                </a:ext>
              </a:extLst>
            </p:cNvPr>
            <p:cNvSpPr>
              <a:spLocks/>
            </p:cNvSpPr>
            <p:nvPr/>
          </p:nvSpPr>
          <p:spPr bwMode="auto">
            <a:xfrm>
              <a:off x="9907685"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0" name="Freeform 390">
              <a:extLst>
                <a:ext uri="{FF2B5EF4-FFF2-40B4-BE49-F238E27FC236}">
                  <a16:creationId xmlns:a16="http://schemas.microsoft.com/office/drawing/2014/main" id="{87A5FF6A-C9E1-4782-8DBF-68D362A1DDE0}"/>
                </a:ext>
              </a:extLst>
            </p:cNvPr>
            <p:cNvSpPr>
              <a:spLocks/>
            </p:cNvSpPr>
            <p:nvPr/>
          </p:nvSpPr>
          <p:spPr bwMode="auto">
            <a:xfrm>
              <a:off x="10236312"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1" name="Freeform 29">
              <a:extLst>
                <a:ext uri="{FF2B5EF4-FFF2-40B4-BE49-F238E27FC236}">
                  <a16:creationId xmlns:a16="http://schemas.microsoft.com/office/drawing/2014/main" id="{B1974EDF-FF26-4920-B532-D7F90207960C}"/>
                </a:ext>
              </a:extLst>
            </p:cNvPr>
            <p:cNvSpPr>
              <a:spLocks/>
            </p:cNvSpPr>
            <p:nvPr/>
          </p:nvSpPr>
          <p:spPr bwMode="auto">
            <a:xfrm>
              <a:off x="1078398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2" name="Freeform 31">
              <a:extLst>
                <a:ext uri="{FF2B5EF4-FFF2-40B4-BE49-F238E27FC236}">
                  <a16:creationId xmlns:a16="http://schemas.microsoft.com/office/drawing/2014/main" id="{2A17A771-20D7-492B-B75E-E2947ACD44CC}"/>
                </a:ext>
              </a:extLst>
            </p:cNvPr>
            <p:cNvSpPr>
              <a:spLocks/>
            </p:cNvSpPr>
            <p:nvPr/>
          </p:nvSpPr>
          <p:spPr bwMode="auto">
            <a:xfrm>
              <a:off x="10562454"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3" name="Freeform 29">
              <a:extLst>
                <a:ext uri="{FF2B5EF4-FFF2-40B4-BE49-F238E27FC236}">
                  <a16:creationId xmlns:a16="http://schemas.microsoft.com/office/drawing/2014/main" id="{10BAC488-EF39-4573-A277-FF040FEBA991}"/>
                </a:ext>
              </a:extLst>
            </p:cNvPr>
            <p:cNvSpPr>
              <a:spLocks/>
            </p:cNvSpPr>
            <p:nvPr/>
          </p:nvSpPr>
          <p:spPr bwMode="auto">
            <a:xfrm>
              <a:off x="1111261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4" name="Freeform 30">
              <a:extLst>
                <a:ext uri="{FF2B5EF4-FFF2-40B4-BE49-F238E27FC236}">
                  <a16:creationId xmlns:a16="http://schemas.microsoft.com/office/drawing/2014/main" id="{E3E6E5A3-B1FC-4080-92B1-FE5444FD3702}"/>
                </a:ext>
              </a:extLst>
            </p:cNvPr>
            <p:cNvSpPr>
              <a:spLocks/>
            </p:cNvSpPr>
            <p:nvPr/>
          </p:nvSpPr>
          <p:spPr bwMode="auto">
            <a:xfrm>
              <a:off x="1143875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5" name="Freeform 31">
              <a:extLst>
                <a:ext uri="{FF2B5EF4-FFF2-40B4-BE49-F238E27FC236}">
                  <a16:creationId xmlns:a16="http://schemas.microsoft.com/office/drawing/2014/main" id="{1E52E3E7-3179-4282-9CE5-345A1B489A4A}"/>
                </a:ext>
              </a:extLst>
            </p:cNvPr>
            <p:cNvSpPr>
              <a:spLocks/>
            </p:cNvSpPr>
            <p:nvPr/>
          </p:nvSpPr>
          <p:spPr bwMode="auto">
            <a:xfrm>
              <a:off x="10891083"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6" name="Freeform 32">
              <a:extLst>
                <a:ext uri="{FF2B5EF4-FFF2-40B4-BE49-F238E27FC236}">
                  <a16:creationId xmlns:a16="http://schemas.microsoft.com/office/drawing/2014/main" id="{8781BA8E-C018-4814-8A7E-BF2F785C8119}"/>
                </a:ext>
              </a:extLst>
            </p:cNvPr>
            <p:cNvSpPr>
              <a:spLocks/>
            </p:cNvSpPr>
            <p:nvPr/>
          </p:nvSpPr>
          <p:spPr bwMode="auto">
            <a:xfrm>
              <a:off x="11219710"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7" name="Freeform 397">
              <a:extLst>
                <a:ext uri="{FF2B5EF4-FFF2-40B4-BE49-F238E27FC236}">
                  <a16:creationId xmlns:a16="http://schemas.microsoft.com/office/drawing/2014/main" id="{22AFE1C2-8331-491C-9153-FD8A52D38C0C}"/>
                </a:ext>
              </a:extLst>
            </p:cNvPr>
            <p:cNvSpPr>
              <a:spLocks/>
            </p:cNvSpPr>
            <p:nvPr/>
          </p:nvSpPr>
          <p:spPr bwMode="auto">
            <a:xfrm>
              <a:off x="1176738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8" name="Freeform 398">
              <a:extLst>
                <a:ext uri="{FF2B5EF4-FFF2-40B4-BE49-F238E27FC236}">
                  <a16:creationId xmlns:a16="http://schemas.microsoft.com/office/drawing/2014/main" id="{3F5E02DF-9305-4D34-BDB0-528B885960B3}"/>
                </a:ext>
              </a:extLst>
            </p:cNvPr>
            <p:cNvSpPr>
              <a:spLocks/>
            </p:cNvSpPr>
            <p:nvPr/>
          </p:nvSpPr>
          <p:spPr bwMode="auto">
            <a:xfrm>
              <a:off x="12093526"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9" name="Freeform 399">
              <a:extLst>
                <a:ext uri="{FF2B5EF4-FFF2-40B4-BE49-F238E27FC236}">
                  <a16:creationId xmlns:a16="http://schemas.microsoft.com/office/drawing/2014/main" id="{0A3E8882-4F3B-4E14-82F4-4E3D6A37C4AE}"/>
                </a:ext>
              </a:extLst>
            </p:cNvPr>
            <p:cNvSpPr>
              <a:spLocks/>
            </p:cNvSpPr>
            <p:nvPr/>
          </p:nvSpPr>
          <p:spPr bwMode="auto">
            <a:xfrm>
              <a:off x="11545852"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0" name="Freeform 400">
              <a:extLst>
                <a:ext uri="{FF2B5EF4-FFF2-40B4-BE49-F238E27FC236}">
                  <a16:creationId xmlns:a16="http://schemas.microsoft.com/office/drawing/2014/main" id="{2BE2F195-095F-44A6-880F-2E6F93FB8A33}"/>
                </a:ext>
              </a:extLst>
            </p:cNvPr>
            <p:cNvSpPr>
              <a:spLocks/>
            </p:cNvSpPr>
            <p:nvPr/>
          </p:nvSpPr>
          <p:spPr bwMode="auto">
            <a:xfrm>
              <a:off x="11874480"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1" name="Group 1800">
            <a:extLst>
              <a:ext uri="{FF2B5EF4-FFF2-40B4-BE49-F238E27FC236}">
                <a16:creationId xmlns:a16="http://schemas.microsoft.com/office/drawing/2014/main" id="{683F34A0-4824-4E5A-A9CC-124D714530BA}"/>
              </a:ext>
            </a:extLst>
          </p:cNvPr>
          <p:cNvGrpSpPr/>
          <p:nvPr userDrawn="1"/>
        </p:nvGrpSpPr>
        <p:grpSpPr>
          <a:xfrm>
            <a:off x="83664" y="6334586"/>
            <a:ext cx="12009864" cy="176637"/>
            <a:chOff x="83663" y="6302087"/>
            <a:chExt cx="12009864" cy="176637"/>
          </a:xfrm>
        </p:grpSpPr>
        <p:sp>
          <p:nvSpPr>
            <p:cNvPr id="1035" name="Freeform 29">
              <a:extLst>
                <a:ext uri="{FF2B5EF4-FFF2-40B4-BE49-F238E27FC236}">
                  <a16:creationId xmlns:a16="http://schemas.microsoft.com/office/drawing/2014/main" id="{D926D0BC-D684-4C0F-983D-AB617D87C474}"/>
                </a:ext>
              </a:extLst>
            </p:cNvPr>
            <p:cNvSpPr>
              <a:spLocks/>
            </p:cNvSpPr>
            <p:nvPr/>
          </p:nvSpPr>
          <p:spPr bwMode="auto">
            <a:xfrm flipH="1">
              <a:off x="6959982"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6" name="Freeform 30">
              <a:extLst>
                <a:ext uri="{FF2B5EF4-FFF2-40B4-BE49-F238E27FC236}">
                  <a16:creationId xmlns:a16="http://schemas.microsoft.com/office/drawing/2014/main" id="{3552A2BB-2AC5-4272-AC98-FF0972D255D3}"/>
                </a:ext>
              </a:extLst>
            </p:cNvPr>
            <p:cNvSpPr>
              <a:spLocks/>
            </p:cNvSpPr>
            <p:nvPr/>
          </p:nvSpPr>
          <p:spPr bwMode="auto">
            <a:xfrm flipH="1">
              <a:off x="6633841"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7" name="Freeform 31">
              <a:extLst>
                <a:ext uri="{FF2B5EF4-FFF2-40B4-BE49-F238E27FC236}">
                  <a16:creationId xmlns:a16="http://schemas.microsoft.com/office/drawing/2014/main" id="{9ADB1201-DA91-45C9-81E2-52238039A199}"/>
                </a:ext>
              </a:extLst>
            </p:cNvPr>
            <p:cNvSpPr>
              <a:spLocks/>
            </p:cNvSpPr>
            <p:nvPr/>
          </p:nvSpPr>
          <p:spPr bwMode="auto">
            <a:xfrm flipH="1">
              <a:off x="7067076"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8" name="Freeform 32">
              <a:extLst>
                <a:ext uri="{FF2B5EF4-FFF2-40B4-BE49-F238E27FC236}">
                  <a16:creationId xmlns:a16="http://schemas.microsoft.com/office/drawing/2014/main" id="{0BE0CA55-2183-4139-B44D-80A8D2228D8B}"/>
                </a:ext>
              </a:extLst>
            </p:cNvPr>
            <p:cNvSpPr>
              <a:spLocks/>
            </p:cNvSpPr>
            <p:nvPr/>
          </p:nvSpPr>
          <p:spPr bwMode="auto">
            <a:xfrm flipH="1">
              <a:off x="6740936"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9" name="Freeform 29">
              <a:extLst>
                <a:ext uri="{FF2B5EF4-FFF2-40B4-BE49-F238E27FC236}">
                  <a16:creationId xmlns:a16="http://schemas.microsoft.com/office/drawing/2014/main" id="{E7ED715E-E5EB-4E21-A26C-C6F9CFAE177F}"/>
                </a:ext>
              </a:extLst>
            </p:cNvPr>
            <p:cNvSpPr>
              <a:spLocks/>
            </p:cNvSpPr>
            <p:nvPr/>
          </p:nvSpPr>
          <p:spPr bwMode="auto">
            <a:xfrm flipH="1">
              <a:off x="6305212"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0" name="Freeform 30">
              <a:extLst>
                <a:ext uri="{FF2B5EF4-FFF2-40B4-BE49-F238E27FC236}">
                  <a16:creationId xmlns:a16="http://schemas.microsoft.com/office/drawing/2014/main" id="{F6721F8B-03F3-4CBB-ABBA-D7D0AC873E1A}"/>
                </a:ext>
              </a:extLst>
            </p:cNvPr>
            <p:cNvSpPr>
              <a:spLocks/>
            </p:cNvSpPr>
            <p:nvPr/>
          </p:nvSpPr>
          <p:spPr bwMode="auto">
            <a:xfrm flipH="1">
              <a:off x="5979072"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1" name="Freeform 31">
              <a:extLst>
                <a:ext uri="{FF2B5EF4-FFF2-40B4-BE49-F238E27FC236}">
                  <a16:creationId xmlns:a16="http://schemas.microsoft.com/office/drawing/2014/main" id="{02D57ADD-1112-4051-8149-CF719517A11F}"/>
                </a:ext>
              </a:extLst>
            </p:cNvPr>
            <p:cNvSpPr>
              <a:spLocks/>
            </p:cNvSpPr>
            <p:nvPr/>
          </p:nvSpPr>
          <p:spPr bwMode="auto">
            <a:xfrm flipH="1">
              <a:off x="6412307"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2" name="Freeform 32">
              <a:extLst>
                <a:ext uri="{FF2B5EF4-FFF2-40B4-BE49-F238E27FC236}">
                  <a16:creationId xmlns:a16="http://schemas.microsoft.com/office/drawing/2014/main" id="{C8116DE6-9562-4609-9019-D5CEDBDE8FDA}"/>
                </a:ext>
              </a:extLst>
            </p:cNvPr>
            <p:cNvSpPr>
              <a:spLocks/>
            </p:cNvSpPr>
            <p:nvPr/>
          </p:nvSpPr>
          <p:spPr bwMode="auto">
            <a:xfrm flipH="1">
              <a:off x="6086166"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3" name="Freeform 29">
              <a:extLst>
                <a:ext uri="{FF2B5EF4-FFF2-40B4-BE49-F238E27FC236}">
                  <a16:creationId xmlns:a16="http://schemas.microsoft.com/office/drawing/2014/main" id="{DC0325FD-B009-4598-87B7-E69892120ABF}"/>
                </a:ext>
              </a:extLst>
            </p:cNvPr>
            <p:cNvSpPr>
              <a:spLocks/>
            </p:cNvSpPr>
            <p:nvPr/>
          </p:nvSpPr>
          <p:spPr bwMode="auto">
            <a:xfrm flipH="1">
              <a:off x="5650444"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4" name="Freeform 30">
              <a:extLst>
                <a:ext uri="{FF2B5EF4-FFF2-40B4-BE49-F238E27FC236}">
                  <a16:creationId xmlns:a16="http://schemas.microsoft.com/office/drawing/2014/main" id="{56C9E74C-69DF-44C7-8873-C1A753544BB5}"/>
                </a:ext>
              </a:extLst>
            </p:cNvPr>
            <p:cNvSpPr>
              <a:spLocks/>
            </p:cNvSpPr>
            <p:nvPr/>
          </p:nvSpPr>
          <p:spPr bwMode="auto">
            <a:xfrm flipH="1">
              <a:off x="5324303"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5" name="Freeform 31">
              <a:extLst>
                <a:ext uri="{FF2B5EF4-FFF2-40B4-BE49-F238E27FC236}">
                  <a16:creationId xmlns:a16="http://schemas.microsoft.com/office/drawing/2014/main" id="{2747D886-0F5B-461C-8D9E-743684577503}"/>
                </a:ext>
              </a:extLst>
            </p:cNvPr>
            <p:cNvSpPr>
              <a:spLocks/>
            </p:cNvSpPr>
            <p:nvPr/>
          </p:nvSpPr>
          <p:spPr bwMode="auto">
            <a:xfrm flipH="1">
              <a:off x="5757538"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6" name="Freeform 32">
              <a:extLst>
                <a:ext uri="{FF2B5EF4-FFF2-40B4-BE49-F238E27FC236}">
                  <a16:creationId xmlns:a16="http://schemas.microsoft.com/office/drawing/2014/main" id="{4B54D51C-DDD9-47BB-AFDE-0F3DADF70C7F}"/>
                </a:ext>
              </a:extLst>
            </p:cNvPr>
            <p:cNvSpPr>
              <a:spLocks/>
            </p:cNvSpPr>
            <p:nvPr/>
          </p:nvSpPr>
          <p:spPr bwMode="auto">
            <a:xfrm flipH="1">
              <a:off x="5431398"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7" name="Freeform 29">
              <a:extLst>
                <a:ext uri="{FF2B5EF4-FFF2-40B4-BE49-F238E27FC236}">
                  <a16:creationId xmlns:a16="http://schemas.microsoft.com/office/drawing/2014/main" id="{96248FA3-172C-49CA-9D21-8EFCFB86C605}"/>
                </a:ext>
              </a:extLst>
            </p:cNvPr>
            <p:cNvSpPr>
              <a:spLocks/>
            </p:cNvSpPr>
            <p:nvPr/>
          </p:nvSpPr>
          <p:spPr bwMode="auto">
            <a:xfrm flipH="1">
              <a:off x="4995675"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8" name="Freeform 30">
              <a:extLst>
                <a:ext uri="{FF2B5EF4-FFF2-40B4-BE49-F238E27FC236}">
                  <a16:creationId xmlns:a16="http://schemas.microsoft.com/office/drawing/2014/main" id="{32B78079-AB81-45CD-A1B0-CD6EB2BCC6A8}"/>
                </a:ext>
              </a:extLst>
            </p:cNvPr>
            <p:cNvSpPr>
              <a:spLocks/>
            </p:cNvSpPr>
            <p:nvPr/>
          </p:nvSpPr>
          <p:spPr bwMode="auto">
            <a:xfrm flipH="1">
              <a:off x="4669534"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9" name="Freeform 31">
              <a:extLst>
                <a:ext uri="{FF2B5EF4-FFF2-40B4-BE49-F238E27FC236}">
                  <a16:creationId xmlns:a16="http://schemas.microsoft.com/office/drawing/2014/main" id="{0DDF6A3D-9F36-4094-8D73-54587CA6BC58}"/>
                </a:ext>
              </a:extLst>
            </p:cNvPr>
            <p:cNvSpPr>
              <a:spLocks/>
            </p:cNvSpPr>
            <p:nvPr/>
          </p:nvSpPr>
          <p:spPr bwMode="auto">
            <a:xfrm flipH="1">
              <a:off x="5102769"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0" name="Freeform 32">
              <a:extLst>
                <a:ext uri="{FF2B5EF4-FFF2-40B4-BE49-F238E27FC236}">
                  <a16:creationId xmlns:a16="http://schemas.microsoft.com/office/drawing/2014/main" id="{69C8070F-C78C-496F-AB0C-2F9430281E2F}"/>
                </a:ext>
              </a:extLst>
            </p:cNvPr>
            <p:cNvSpPr>
              <a:spLocks/>
            </p:cNvSpPr>
            <p:nvPr/>
          </p:nvSpPr>
          <p:spPr bwMode="auto">
            <a:xfrm flipH="1">
              <a:off x="4776629"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1" name="Freeform 521">
              <a:extLst>
                <a:ext uri="{FF2B5EF4-FFF2-40B4-BE49-F238E27FC236}">
                  <a16:creationId xmlns:a16="http://schemas.microsoft.com/office/drawing/2014/main" id="{BD505570-4333-447E-88AA-436513DECD5E}"/>
                </a:ext>
              </a:extLst>
            </p:cNvPr>
            <p:cNvSpPr>
              <a:spLocks/>
            </p:cNvSpPr>
            <p:nvPr/>
          </p:nvSpPr>
          <p:spPr bwMode="auto">
            <a:xfrm flipH="1">
              <a:off x="4340906"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2" name="Freeform 522">
              <a:extLst>
                <a:ext uri="{FF2B5EF4-FFF2-40B4-BE49-F238E27FC236}">
                  <a16:creationId xmlns:a16="http://schemas.microsoft.com/office/drawing/2014/main" id="{DCC6EE4F-9031-4D04-990C-339505E21202}"/>
                </a:ext>
              </a:extLst>
            </p:cNvPr>
            <p:cNvSpPr>
              <a:spLocks/>
            </p:cNvSpPr>
            <p:nvPr/>
          </p:nvSpPr>
          <p:spPr bwMode="auto">
            <a:xfrm flipH="1">
              <a:off x="4014765"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3" name="Freeform 523">
              <a:extLst>
                <a:ext uri="{FF2B5EF4-FFF2-40B4-BE49-F238E27FC236}">
                  <a16:creationId xmlns:a16="http://schemas.microsoft.com/office/drawing/2014/main" id="{AAE54BA5-DA52-460B-9969-7756763C9752}"/>
                </a:ext>
              </a:extLst>
            </p:cNvPr>
            <p:cNvSpPr>
              <a:spLocks/>
            </p:cNvSpPr>
            <p:nvPr/>
          </p:nvSpPr>
          <p:spPr bwMode="auto">
            <a:xfrm flipH="1">
              <a:off x="4447999"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4" name="Freeform 524">
              <a:extLst>
                <a:ext uri="{FF2B5EF4-FFF2-40B4-BE49-F238E27FC236}">
                  <a16:creationId xmlns:a16="http://schemas.microsoft.com/office/drawing/2014/main" id="{5D44041C-9101-4787-8BBB-95717135A422}"/>
                </a:ext>
              </a:extLst>
            </p:cNvPr>
            <p:cNvSpPr>
              <a:spLocks/>
            </p:cNvSpPr>
            <p:nvPr/>
          </p:nvSpPr>
          <p:spPr bwMode="auto">
            <a:xfrm flipH="1">
              <a:off x="4121860"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5" name="Freeform 29">
              <a:extLst>
                <a:ext uri="{FF2B5EF4-FFF2-40B4-BE49-F238E27FC236}">
                  <a16:creationId xmlns:a16="http://schemas.microsoft.com/office/drawing/2014/main" id="{246D506F-1FB7-470A-96C6-17BFEB13D39F}"/>
                </a:ext>
              </a:extLst>
            </p:cNvPr>
            <p:cNvSpPr>
              <a:spLocks/>
            </p:cNvSpPr>
            <p:nvPr/>
          </p:nvSpPr>
          <p:spPr bwMode="auto">
            <a:xfrm flipH="1">
              <a:off x="3686136"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6" name="Freeform 31">
              <a:extLst>
                <a:ext uri="{FF2B5EF4-FFF2-40B4-BE49-F238E27FC236}">
                  <a16:creationId xmlns:a16="http://schemas.microsoft.com/office/drawing/2014/main" id="{71E06B8D-B699-4533-9E74-A8D7A0E64441}"/>
                </a:ext>
              </a:extLst>
            </p:cNvPr>
            <p:cNvSpPr>
              <a:spLocks/>
            </p:cNvSpPr>
            <p:nvPr/>
          </p:nvSpPr>
          <p:spPr bwMode="auto">
            <a:xfrm flipH="1">
              <a:off x="3793231"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7" name="Freeform 29">
              <a:extLst>
                <a:ext uri="{FF2B5EF4-FFF2-40B4-BE49-F238E27FC236}">
                  <a16:creationId xmlns:a16="http://schemas.microsoft.com/office/drawing/2014/main" id="{E1038BEF-6AB5-4989-A030-AFC0FDB6D56D}"/>
                </a:ext>
              </a:extLst>
            </p:cNvPr>
            <p:cNvSpPr>
              <a:spLocks/>
            </p:cNvSpPr>
            <p:nvPr/>
          </p:nvSpPr>
          <p:spPr bwMode="auto">
            <a:xfrm flipH="1">
              <a:off x="3357508"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8" name="Freeform 30">
              <a:extLst>
                <a:ext uri="{FF2B5EF4-FFF2-40B4-BE49-F238E27FC236}">
                  <a16:creationId xmlns:a16="http://schemas.microsoft.com/office/drawing/2014/main" id="{5E9B9464-B633-460A-8568-95EA2CF90F77}"/>
                </a:ext>
              </a:extLst>
            </p:cNvPr>
            <p:cNvSpPr>
              <a:spLocks/>
            </p:cNvSpPr>
            <p:nvPr/>
          </p:nvSpPr>
          <p:spPr bwMode="auto">
            <a:xfrm flipH="1">
              <a:off x="3031367"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9" name="Freeform 31">
              <a:extLst>
                <a:ext uri="{FF2B5EF4-FFF2-40B4-BE49-F238E27FC236}">
                  <a16:creationId xmlns:a16="http://schemas.microsoft.com/office/drawing/2014/main" id="{388561A6-DC26-4A46-A74A-8630E59A0814}"/>
                </a:ext>
              </a:extLst>
            </p:cNvPr>
            <p:cNvSpPr>
              <a:spLocks/>
            </p:cNvSpPr>
            <p:nvPr/>
          </p:nvSpPr>
          <p:spPr bwMode="auto">
            <a:xfrm flipH="1">
              <a:off x="3464602"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0" name="Freeform 32">
              <a:extLst>
                <a:ext uri="{FF2B5EF4-FFF2-40B4-BE49-F238E27FC236}">
                  <a16:creationId xmlns:a16="http://schemas.microsoft.com/office/drawing/2014/main" id="{91236F43-F981-4DF4-B3AF-AE232D551204}"/>
                </a:ext>
              </a:extLst>
            </p:cNvPr>
            <p:cNvSpPr>
              <a:spLocks/>
            </p:cNvSpPr>
            <p:nvPr/>
          </p:nvSpPr>
          <p:spPr bwMode="auto">
            <a:xfrm flipH="1">
              <a:off x="3138462"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1" name="Freeform 29">
              <a:extLst>
                <a:ext uri="{FF2B5EF4-FFF2-40B4-BE49-F238E27FC236}">
                  <a16:creationId xmlns:a16="http://schemas.microsoft.com/office/drawing/2014/main" id="{65AE2B37-CAA4-4571-8372-CBE6B75A86D0}"/>
                </a:ext>
              </a:extLst>
            </p:cNvPr>
            <p:cNvSpPr>
              <a:spLocks/>
            </p:cNvSpPr>
            <p:nvPr/>
          </p:nvSpPr>
          <p:spPr bwMode="auto">
            <a:xfrm flipH="1">
              <a:off x="2702739"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2" name="Freeform 30">
              <a:extLst>
                <a:ext uri="{FF2B5EF4-FFF2-40B4-BE49-F238E27FC236}">
                  <a16:creationId xmlns:a16="http://schemas.microsoft.com/office/drawing/2014/main" id="{81432EFF-FCFC-4180-B15B-B72FDE8B2ADC}"/>
                </a:ext>
              </a:extLst>
            </p:cNvPr>
            <p:cNvSpPr>
              <a:spLocks/>
            </p:cNvSpPr>
            <p:nvPr/>
          </p:nvSpPr>
          <p:spPr bwMode="auto">
            <a:xfrm flipH="1">
              <a:off x="2376598"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3" name="Freeform 31">
              <a:extLst>
                <a:ext uri="{FF2B5EF4-FFF2-40B4-BE49-F238E27FC236}">
                  <a16:creationId xmlns:a16="http://schemas.microsoft.com/office/drawing/2014/main" id="{531189AB-2721-4381-B953-8C7CC9F20193}"/>
                </a:ext>
              </a:extLst>
            </p:cNvPr>
            <p:cNvSpPr>
              <a:spLocks/>
            </p:cNvSpPr>
            <p:nvPr/>
          </p:nvSpPr>
          <p:spPr bwMode="auto">
            <a:xfrm flipH="1">
              <a:off x="2809833"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4" name="Freeform 32">
              <a:extLst>
                <a:ext uri="{FF2B5EF4-FFF2-40B4-BE49-F238E27FC236}">
                  <a16:creationId xmlns:a16="http://schemas.microsoft.com/office/drawing/2014/main" id="{99B53615-A1E5-4D9B-AAE1-FBC9A6CCA84B}"/>
                </a:ext>
              </a:extLst>
            </p:cNvPr>
            <p:cNvSpPr>
              <a:spLocks/>
            </p:cNvSpPr>
            <p:nvPr/>
          </p:nvSpPr>
          <p:spPr bwMode="auto">
            <a:xfrm flipH="1">
              <a:off x="2483693"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5" name="Freeform 29">
              <a:extLst>
                <a:ext uri="{FF2B5EF4-FFF2-40B4-BE49-F238E27FC236}">
                  <a16:creationId xmlns:a16="http://schemas.microsoft.com/office/drawing/2014/main" id="{3E0418A4-5D10-4E53-93E9-4215193FF34D}"/>
                </a:ext>
              </a:extLst>
            </p:cNvPr>
            <p:cNvSpPr>
              <a:spLocks/>
            </p:cNvSpPr>
            <p:nvPr/>
          </p:nvSpPr>
          <p:spPr bwMode="auto">
            <a:xfrm flipH="1">
              <a:off x="2047970"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6" name="Freeform 30">
              <a:extLst>
                <a:ext uri="{FF2B5EF4-FFF2-40B4-BE49-F238E27FC236}">
                  <a16:creationId xmlns:a16="http://schemas.microsoft.com/office/drawing/2014/main" id="{3849DD79-C791-4B5E-95F5-C19E906D7C09}"/>
                </a:ext>
              </a:extLst>
            </p:cNvPr>
            <p:cNvSpPr>
              <a:spLocks/>
            </p:cNvSpPr>
            <p:nvPr/>
          </p:nvSpPr>
          <p:spPr bwMode="auto">
            <a:xfrm flipH="1">
              <a:off x="1721830"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7" name="Freeform 31">
              <a:extLst>
                <a:ext uri="{FF2B5EF4-FFF2-40B4-BE49-F238E27FC236}">
                  <a16:creationId xmlns:a16="http://schemas.microsoft.com/office/drawing/2014/main" id="{16B3EAB6-00C6-4F89-9D60-8B5305CAFA36}"/>
                </a:ext>
              </a:extLst>
            </p:cNvPr>
            <p:cNvSpPr>
              <a:spLocks/>
            </p:cNvSpPr>
            <p:nvPr/>
          </p:nvSpPr>
          <p:spPr bwMode="auto">
            <a:xfrm flipH="1">
              <a:off x="2155065"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8" name="Freeform 32">
              <a:extLst>
                <a:ext uri="{FF2B5EF4-FFF2-40B4-BE49-F238E27FC236}">
                  <a16:creationId xmlns:a16="http://schemas.microsoft.com/office/drawing/2014/main" id="{325525DB-5DBF-4FCE-8AE8-26F86C1A2172}"/>
                </a:ext>
              </a:extLst>
            </p:cNvPr>
            <p:cNvSpPr>
              <a:spLocks/>
            </p:cNvSpPr>
            <p:nvPr/>
          </p:nvSpPr>
          <p:spPr bwMode="auto">
            <a:xfrm flipH="1">
              <a:off x="1828924"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9" name="Freeform 29">
              <a:extLst>
                <a:ext uri="{FF2B5EF4-FFF2-40B4-BE49-F238E27FC236}">
                  <a16:creationId xmlns:a16="http://schemas.microsoft.com/office/drawing/2014/main" id="{839C1AE9-DCD2-4FCD-BC21-5196279786C7}"/>
                </a:ext>
              </a:extLst>
            </p:cNvPr>
            <p:cNvSpPr>
              <a:spLocks/>
            </p:cNvSpPr>
            <p:nvPr/>
          </p:nvSpPr>
          <p:spPr bwMode="auto">
            <a:xfrm flipH="1">
              <a:off x="1393201"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0" name="Freeform 30">
              <a:extLst>
                <a:ext uri="{FF2B5EF4-FFF2-40B4-BE49-F238E27FC236}">
                  <a16:creationId xmlns:a16="http://schemas.microsoft.com/office/drawing/2014/main" id="{E8EF2D61-8924-41C1-971E-5F5F492A9F7C}"/>
                </a:ext>
              </a:extLst>
            </p:cNvPr>
            <p:cNvSpPr>
              <a:spLocks/>
            </p:cNvSpPr>
            <p:nvPr/>
          </p:nvSpPr>
          <p:spPr bwMode="auto">
            <a:xfrm flipH="1">
              <a:off x="1067060"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1" name="Freeform 31">
              <a:extLst>
                <a:ext uri="{FF2B5EF4-FFF2-40B4-BE49-F238E27FC236}">
                  <a16:creationId xmlns:a16="http://schemas.microsoft.com/office/drawing/2014/main" id="{9FCC103C-6005-4F7C-9AD1-4E9F42940A82}"/>
                </a:ext>
              </a:extLst>
            </p:cNvPr>
            <p:cNvSpPr>
              <a:spLocks/>
            </p:cNvSpPr>
            <p:nvPr/>
          </p:nvSpPr>
          <p:spPr bwMode="auto">
            <a:xfrm flipH="1">
              <a:off x="1500296"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2" name="Freeform 32">
              <a:extLst>
                <a:ext uri="{FF2B5EF4-FFF2-40B4-BE49-F238E27FC236}">
                  <a16:creationId xmlns:a16="http://schemas.microsoft.com/office/drawing/2014/main" id="{1DC92673-ADBC-4943-A185-53D1B8CB8133}"/>
                </a:ext>
              </a:extLst>
            </p:cNvPr>
            <p:cNvSpPr>
              <a:spLocks/>
            </p:cNvSpPr>
            <p:nvPr/>
          </p:nvSpPr>
          <p:spPr bwMode="auto">
            <a:xfrm flipH="1">
              <a:off x="1174155"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3" name="Freeform 543">
              <a:extLst>
                <a:ext uri="{FF2B5EF4-FFF2-40B4-BE49-F238E27FC236}">
                  <a16:creationId xmlns:a16="http://schemas.microsoft.com/office/drawing/2014/main" id="{1287E3ED-53A1-4987-A88D-D37D54868EF8}"/>
                </a:ext>
              </a:extLst>
            </p:cNvPr>
            <p:cNvSpPr>
              <a:spLocks/>
            </p:cNvSpPr>
            <p:nvPr/>
          </p:nvSpPr>
          <p:spPr bwMode="auto">
            <a:xfrm flipH="1">
              <a:off x="738433"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4" name="Freeform 544">
              <a:extLst>
                <a:ext uri="{FF2B5EF4-FFF2-40B4-BE49-F238E27FC236}">
                  <a16:creationId xmlns:a16="http://schemas.microsoft.com/office/drawing/2014/main" id="{2A765B9D-2A15-4D4C-A939-CE1AC9DC9995}"/>
                </a:ext>
              </a:extLst>
            </p:cNvPr>
            <p:cNvSpPr>
              <a:spLocks/>
            </p:cNvSpPr>
            <p:nvPr/>
          </p:nvSpPr>
          <p:spPr bwMode="auto">
            <a:xfrm flipH="1">
              <a:off x="412291"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5" name="Freeform 545">
              <a:extLst>
                <a:ext uri="{FF2B5EF4-FFF2-40B4-BE49-F238E27FC236}">
                  <a16:creationId xmlns:a16="http://schemas.microsoft.com/office/drawing/2014/main" id="{A84A1B8C-2ED8-4268-94F8-F5BBAB2CE236}"/>
                </a:ext>
              </a:extLst>
            </p:cNvPr>
            <p:cNvSpPr>
              <a:spLocks/>
            </p:cNvSpPr>
            <p:nvPr/>
          </p:nvSpPr>
          <p:spPr bwMode="auto">
            <a:xfrm flipH="1">
              <a:off x="845526"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6" name="Freeform 546">
              <a:extLst>
                <a:ext uri="{FF2B5EF4-FFF2-40B4-BE49-F238E27FC236}">
                  <a16:creationId xmlns:a16="http://schemas.microsoft.com/office/drawing/2014/main" id="{17223C32-8657-443B-B6AA-4088B53F70CF}"/>
                </a:ext>
              </a:extLst>
            </p:cNvPr>
            <p:cNvSpPr>
              <a:spLocks/>
            </p:cNvSpPr>
            <p:nvPr/>
          </p:nvSpPr>
          <p:spPr bwMode="auto">
            <a:xfrm flipH="1">
              <a:off x="519387"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7" name="Freeform 29">
              <a:extLst>
                <a:ext uri="{FF2B5EF4-FFF2-40B4-BE49-F238E27FC236}">
                  <a16:creationId xmlns:a16="http://schemas.microsoft.com/office/drawing/2014/main" id="{6DA721F8-543B-4774-80ED-DA7A0DCB4A2B}"/>
                </a:ext>
              </a:extLst>
            </p:cNvPr>
            <p:cNvSpPr>
              <a:spLocks/>
            </p:cNvSpPr>
            <p:nvPr/>
          </p:nvSpPr>
          <p:spPr bwMode="auto">
            <a:xfrm flipH="1">
              <a:off x="83663"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8" name="Freeform 31">
              <a:extLst>
                <a:ext uri="{FF2B5EF4-FFF2-40B4-BE49-F238E27FC236}">
                  <a16:creationId xmlns:a16="http://schemas.microsoft.com/office/drawing/2014/main" id="{824130EC-36D9-4E65-8369-4FBA208EB47C}"/>
                </a:ext>
              </a:extLst>
            </p:cNvPr>
            <p:cNvSpPr>
              <a:spLocks/>
            </p:cNvSpPr>
            <p:nvPr/>
          </p:nvSpPr>
          <p:spPr bwMode="auto">
            <a:xfrm flipH="1">
              <a:off x="190757"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1" name="Freeform 30">
              <a:extLst>
                <a:ext uri="{FF2B5EF4-FFF2-40B4-BE49-F238E27FC236}">
                  <a16:creationId xmlns:a16="http://schemas.microsoft.com/office/drawing/2014/main" id="{5C863DDD-EE32-4FAF-87C9-E2EA69ABEF47}"/>
                </a:ext>
              </a:extLst>
            </p:cNvPr>
            <p:cNvSpPr>
              <a:spLocks/>
            </p:cNvSpPr>
            <p:nvPr/>
          </p:nvSpPr>
          <p:spPr bwMode="auto">
            <a:xfrm flipH="1">
              <a:off x="11874480"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2" name="Freeform 32">
              <a:extLst>
                <a:ext uri="{FF2B5EF4-FFF2-40B4-BE49-F238E27FC236}">
                  <a16:creationId xmlns:a16="http://schemas.microsoft.com/office/drawing/2014/main" id="{632F363E-9D2D-4FA7-841E-2CCD61081E6B}"/>
                </a:ext>
              </a:extLst>
            </p:cNvPr>
            <p:cNvSpPr>
              <a:spLocks/>
            </p:cNvSpPr>
            <p:nvPr/>
          </p:nvSpPr>
          <p:spPr bwMode="auto">
            <a:xfrm flipH="1">
              <a:off x="11981575"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3" name="Freeform 403">
              <a:extLst>
                <a:ext uri="{FF2B5EF4-FFF2-40B4-BE49-F238E27FC236}">
                  <a16:creationId xmlns:a16="http://schemas.microsoft.com/office/drawing/2014/main" id="{5015AF98-4CB3-493B-98A3-AE57261145F3}"/>
                </a:ext>
              </a:extLst>
            </p:cNvPr>
            <p:cNvSpPr>
              <a:spLocks/>
            </p:cNvSpPr>
            <p:nvPr/>
          </p:nvSpPr>
          <p:spPr bwMode="auto">
            <a:xfrm flipH="1">
              <a:off x="11545853"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4" name="Freeform 404">
              <a:extLst>
                <a:ext uri="{FF2B5EF4-FFF2-40B4-BE49-F238E27FC236}">
                  <a16:creationId xmlns:a16="http://schemas.microsoft.com/office/drawing/2014/main" id="{82A1F092-F52B-4B69-BE3E-9C1B328832BF}"/>
                </a:ext>
              </a:extLst>
            </p:cNvPr>
            <p:cNvSpPr>
              <a:spLocks/>
            </p:cNvSpPr>
            <p:nvPr/>
          </p:nvSpPr>
          <p:spPr bwMode="auto">
            <a:xfrm flipH="1">
              <a:off x="11219711"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5" name="Freeform 405">
              <a:extLst>
                <a:ext uri="{FF2B5EF4-FFF2-40B4-BE49-F238E27FC236}">
                  <a16:creationId xmlns:a16="http://schemas.microsoft.com/office/drawing/2014/main" id="{302B6FF3-F1C6-44B3-80C7-9A213E95C811}"/>
                </a:ext>
              </a:extLst>
            </p:cNvPr>
            <p:cNvSpPr>
              <a:spLocks/>
            </p:cNvSpPr>
            <p:nvPr/>
          </p:nvSpPr>
          <p:spPr bwMode="auto">
            <a:xfrm flipH="1">
              <a:off x="11652945"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6" name="Freeform 406">
              <a:extLst>
                <a:ext uri="{FF2B5EF4-FFF2-40B4-BE49-F238E27FC236}">
                  <a16:creationId xmlns:a16="http://schemas.microsoft.com/office/drawing/2014/main" id="{78251DAE-3B65-4373-A5A8-6265D0D50ACA}"/>
                </a:ext>
              </a:extLst>
            </p:cNvPr>
            <p:cNvSpPr>
              <a:spLocks/>
            </p:cNvSpPr>
            <p:nvPr/>
          </p:nvSpPr>
          <p:spPr bwMode="auto">
            <a:xfrm flipH="1">
              <a:off x="11326806"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7" name="Freeform 29">
              <a:extLst>
                <a:ext uri="{FF2B5EF4-FFF2-40B4-BE49-F238E27FC236}">
                  <a16:creationId xmlns:a16="http://schemas.microsoft.com/office/drawing/2014/main" id="{1D008A72-0096-4F51-B0CF-34A243E43CF4}"/>
                </a:ext>
              </a:extLst>
            </p:cNvPr>
            <p:cNvSpPr>
              <a:spLocks/>
            </p:cNvSpPr>
            <p:nvPr/>
          </p:nvSpPr>
          <p:spPr bwMode="auto">
            <a:xfrm flipH="1">
              <a:off x="10891083"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8" name="Freeform 31">
              <a:extLst>
                <a:ext uri="{FF2B5EF4-FFF2-40B4-BE49-F238E27FC236}">
                  <a16:creationId xmlns:a16="http://schemas.microsoft.com/office/drawing/2014/main" id="{C4633A08-03F5-4AE1-A3F9-AEDA49FFD1B0}"/>
                </a:ext>
              </a:extLst>
            </p:cNvPr>
            <p:cNvSpPr>
              <a:spLocks/>
            </p:cNvSpPr>
            <p:nvPr/>
          </p:nvSpPr>
          <p:spPr bwMode="auto">
            <a:xfrm flipH="1">
              <a:off x="10998177"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9" name="Freeform 29">
              <a:extLst>
                <a:ext uri="{FF2B5EF4-FFF2-40B4-BE49-F238E27FC236}">
                  <a16:creationId xmlns:a16="http://schemas.microsoft.com/office/drawing/2014/main" id="{D95FDF37-DAEA-464F-B4A9-40DAFFF5442E}"/>
                </a:ext>
              </a:extLst>
            </p:cNvPr>
            <p:cNvSpPr>
              <a:spLocks/>
            </p:cNvSpPr>
            <p:nvPr/>
          </p:nvSpPr>
          <p:spPr bwMode="auto">
            <a:xfrm flipH="1">
              <a:off x="10562455"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0" name="Freeform 30">
              <a:extLst>
                <a:ext uri="{FF2B5EF4-FFF2-40B4-BE49-F238E27FC236}">
                  <a16:creationId xmlns:a16="http://schemas.microsoft.com/office/drawing/2014/main" id="{8AA6C1AF-D312-46BF-9132-6CAF8A47C253}"/>
                </a:ext>
              </a:extLst>
            </p:cNvPr>
            <p:cNvSpPr>
              <a:spLocks/>
            </p:cNvSpPr>
            <p:nvPr/>
          </p:nvSpPr>
          <p:spPr bwMode="auto">
            <a:xfrm flipH="1">
              <a:off x="10236313"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1" name="Freeform 31">
              <a:extLst>
                <a:ext uri="{FF2B5EF4-FFF2-40B4-BE49-F238E27FC236}">
                  <a16:creationId xmlns:a16="http://schemas.microsoft.com/office/drawing/2014/main" id="{E2D60464-762D-4F7A-8F43-FB3985007498}"/>
                </a:ext>
              </a:extLst>
            </p:cNvPr>
            <p:cNvSpPr>
              <a:spLocks/>
            </p:cNvSpPr>
            <p:nvPr/>
          </p:nvSpPr>
          <p:spPr bwMode="auto">
            <a:xfrm flipH="1">
              <a:off x="10669548"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2" name="Freeform 32">
              <a:extLst>
                <a:ext uri="{FF2B5EF4-FFF2-40B4-BE49-F238E27FC236}">
                  <a16:creationId xmlns:a16="http://schemas.microsoft.com/office/drawing/2014/main" id="{62964145-14BF-4FC7-93DE-622BC9E2F3F5}"/>
                </a:ext>
              </a:extLst>
            </p:cNvPr>
            <p:cNvSpPr>
              <a:spLocks/>
            </p:cNvSpPr>
            <p:nvPr/>
          </p:nvSpPr>
          <p:spPr bwMode="auto">
            <a:xfrm flipH="1">
              <a:off x="10343408"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3" name="Freeform 29">
              <a:extLst>
                <a:ext uri="{FF2B5EF4-FFF2-40B4-BE49-F238E27FC236}">
                  <a16:creationId xmlns:a16="http://schemas.microsoft.com/office/drawing/2014/main" id="{F3555649-B5D4-4E08-9314-73A87564F564}"/>
                </a:ext>
              </a:extLst>
            </p:cNvPr>
            <p:cNvSpPr>
              <a:spLocks/>
            </p:cNvSpPr>
            <p:nvPr/>
          </p:nvSpPr>
          <p:spPr bwMode="auto">
            <a:xfrm flipH="1">
              <a:off x="9907685"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4" name="Freeform 30">
              <a:extLst>
                <a:ext uri="{FF2B5EF4-FFF2-40B4-BE49-F238E27FC236}">
                  <a16:creationId xmlns:a16="http://schemas.microsoft.com/office/drawing/2014/main" id="{A08FB8F9-B2D3-4A24-A054-31C7F680E00B}"/>
                </a:ext>
              </a:extLst>
            </p:cNvPr>
            <p:cNvSpPr>
              <a:spLocks/>
            </p:cNvSpPr>
            <p:nvPr/>
          </p:nvSpPr>
          <p:spPr bwMode="auto">
            <a:xfrm flipH="1">
              <a:off x="9581544"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5" name="Freeform 31">
              <a:extLst>
                <a:ext uri="{FF2B5EF4-FFF2-40B4-BE49-F238E27FC236}">
                  <a16:creationId xmlns:a16="http://schemas.microsoft.com/office/drawing/2014/main" id="{123804BA-9AAC-4371-8B93-60A9EE04E8DF}"/>
                </a:ext>
              </a:extLst>
            </p:cNvPr>
            <p:cNvSpPr>
              <a:spLocks/>
            </p:cNvSpPr>
            <p:nvPr/>
          </p:nvSpPr>
          <p:spPr bwMode="auto">
            <a:xfrm flipH="1">
              <a:off x="10014780"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6" name="Freeform 32">
              <a:extLst>
                <a:ext uri="{FF2B5EF4-FFF2-40B4-BE49-F238E27FC236}">
                  <a16:creationId xmlns:a16="http://schemas.microsoft.com/office/drawing/2014/main" id="{A5391073-7BA5-454E-A323-4DB00D04AF16}"/>
                </a:ext>
              </a:extLst>
            </p:cNvPr>
            <p:cNvSpPr>
              <a:spLocks/>
            </p:cNvSpPr>
            <p:nvPr/>
          </p:nvSpPr>
          <p:spPr bwMode="auto">
            <a:xfrm flipH="1">
              <a:off x="9688639"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7" name="Freeform 29">
              <a:extLst>
                <a:ext uri="{FF2B5EF4-FFF2-40B4-BE49-F238E27FC236}">
                  <a16:creationId xmlns:a16="http://schemas.microsoft.com/office/drawing/2014/main" id="{A83C0E05-6B18-4654-87DD-E4AFFE8921B4}"/>
                </a:ext>
              </a:extLst>
            </p:cNvPr>
            <p:cNvSpPr>
              <a:spLocks/>
            </p:cNvSpPr>
            <p:nvPr/>
          </p:nvSpPr>
          <p:spPr bwMode="auto">
            <a:xfrm flipH="1">
              <a:off x="9252916"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8" name="Freeform 30">
              <a:extLst>
                <a:ext uri="{FF2B5EF4-FFF2-40B4-BE49-F238E27FC236}">
                  <a16:creationId xmlns:a16="http://schemas.microsoft.com/office/drawing/2014/main" id="{7AE2080B-D3D9-4B09-B767-540BCB6A19CD}"/>
                </a:ext>
              </a:extLst>
            </p:cNvPr>
            <p:cNvSpPr>
              <a:spLocks/>
            </p:cNvSpPr>
            <p:nvPr/>
          </p:nvSpPr>
          <p:spPr bwMode="auto">
            <a:xfrm flipH="1">
              <a:off x="8926775"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9" name="Freeform 31">
              <a:extLst>
                <a:ext uri="{FF2B5EF4-FFF2-40B4-BE49-F238E27FC236}">
                  <a16:creationId xmlns:a16="http://schemas.microsoft.com/office/drawing/2014/main" id="{1345BEFD-4483-4EBA-8077-D131A210B567}"/>
                </a:ext>
              </a:extLst>
            </p:cNvPr>
            <p:cNvSpPr>
              <a:spLocks/>
            </p:cNvSpPr>
            <p:nvPr/>
          </p:nvSpPr>
          <p:spPr bwMode="auto">
            <a:xfrm flipH="1">
              <a:off x="9360011"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0" name="Freeform 32">
              <a:extLst>
                <a:ext uri="{FF2B5EF4-FFF2-40B4-BE49-F238E27FC236}">
                  <a16:creationId xmlns:a16="http://schemas.microsoft.com/office/drawing/2014/main" id="{587BF442-745D-4DD7-BC77-14728DA99F8D}"/>
                </a:ext>
              </a:extLst>
            </p:cNvPr>
            <p:cNvSpPr>
              <a:spLocks/>
            </p:cNvSpPr>
            <p:nvPr/>
          </p:nvSpPr>
          <p:spPr bwMode="auto">
            <a:xfrm flipH="1">
              <a:off x="9033870"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1" name="Freeform 29">
              <a:extLst>
                <a:ext uri="{FF2B5EF4-FFF2-40B4-BE49-F238E27FC236}">
                  <a16:creationId xmlns:a16="http://schemas.microsoft.com/office/drawing/2014/main" id="{AC2E9FF6-883D-4872-B18C-AF83DE348801}"/>
                </a:ext>
              </a:extLst>
            </p:cNvPr>
            <p:cNvSpPr>
              <a:spLocks/>
            </p:cNvSpPr>
            <p:nvPr/>
          </p:nvSpPr>
          <p:spPr bwMode="auto">
            <a:xfrm flipH="1">
              <a:off x="8598148"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2" name="Freeform 30">
              <a:extLst>
                <a:ext uri="{FF2B5EF4-FFF2-40B4-BE49-F238E27FC236}">
                  <a16:creationId xmlns:a16="http://schemas.microsoft.com/office/drawing/2014/main" id="{21FFB2E6-1958-49D3-B329-BC42887E8C67}"/>
                </a:ext>
              </a:extLst>
            </p:cNvPr>
            <p:cNvSpPr>
              <a:spLocks/>
            </p:cNvSpPr>
            <p:nvPr/>
          </p:nvSpPr>
          <p:spPr bwMode="auto">
            <a:xfrm flipH="1">
              <a:off x="8272007"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3" name="Freeform 31">
              <a:extLst>
                <a:ext uri="{FF2B5EF4-FFF2-40B4-BE49-F238E27FC236}">
                  <a16:creationId xmlns:a16="http://schemas.microsoft.com/office/drawing/2014/main" id="{76DC9866-A250-4028-B8FF-7AC2A6AB5C61}"/>
                </a:ext>
              </a:extLst>
            </p:cNvPr>
            <p:cNvSpPr>
              <a:spLocks/>
            </p:cNvSpPr>
            <p:nvPr/>
          </p:nvSpPr>
          <p:spPr bwMode="auto">
            <a:xfrm flipH="1">
              <a:off x="8705242"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4" name="Freeform 32">
              <a:extLst>
                <a:ext uri="{FF2B5EF4-FFF2-40B4-BE49-F238E27FC236}">
                  <a16:creationId xmlns:a16="http://schemas.microsoft.com/office/drawing/2014/main" id="{104EDCCC-D435-44E2-963F-B87E54F72A73}"/>
                </a:ext>
              </a:extLst>
            </p:cNvPr>
            <p:cNvSpPr>
              <a:spLocks/>
            </p:cNvSpPr>
            <p:nvPr/>
          </p:nvSpPr>
          <p:spPr bwMode="auto">
            <a:xfrm flipH="1">
              <a:off x="8379101"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5" name="Freeform 425">
              <a:extLst>
                <a:ext uri="{FF2B5EF4-FFF2-40B4-BE49-F238E27FC236}">
                  <a16:creationId xmlns:a16="http://schemas.microsoft.com/office/drawing/2014/main" id="{619DB07C-1208-4577-936E-FB6312199326}"/>
                </a:ext>
              </a:extLst>
            </p:cNvPr>
            <p:cNvSpPr>
              <a:spLocks/>
            </p:cNvSpPr>
            <p:nvPr/>
          </p:nvSpPr>
          <p:spPr bwMode="auto">
            <a:xfrm flipH="1">
              <a:off x="7943379"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6" name="Freeform 426">
              <a:extLst>
                <a:ext uri="{FF2B5EF4-FFF2-40B4-BE49-F238E27FC236}">
                  <a16:creationId xmlns:a16="http://schemas.microsoft.com/office/drawing/2014/main" id="{9EDBBC22-3CD9-4A4F-9C1F-ECC164DF476B}"/>
                </a:ext>
              </a:extLst>
            </p:cNvPr>
            <p:cNvSpPr>
              <a:spLocks/>
            </p:cNvSpPr>
            <p:nvPr/>
          </p:nvSpPr>
          <p:spPr bwMode="auto">
            <a:xfrm flipH="1">
              <a:off x="7617237"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7" name="Freeform 427">
              <a:extLst>
                <a:ext uri="{FF2B5EF4-FFF2-40B4-BE49-F238E27FC236}">
                  <a16:creationId xmlns:a16="http://schemas.microsoft.com/office/drawing/2014/main" id="{1491FCD1-0EF2-4E05-AF16-3AB8A8D35DAA}"/>
                </a:ext>
              </a:extLst>
            </p:cNvPr>
            <p:cNvSpPr>
              <a:spLocks/>
            </p:cNvSpPr>
            <p:nvPr/>
          </p:nvSpPr>
          <p:spPr bwMode="auto">
            <a:xfrm flipH="1">
              <a:off x="8050472"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8" name="Freeform 428">
              <a:extLst>
                <a:ext uri="{FF2B5EF4-FFF2-40B4-BE49-F238E27FC236}">
                  <a16:creationId xmlns:a16="http://schemas.microsoft.com/office/drawing/2014/main" id="{19C4BC71-A3E0-422C-A564-DCC5E86ADDB9}"/>
                </a:ext>
              </a:extLst>
            </p:cNvPr>
            <p:cNvSpPr>
              <a:spLocks/>
            </p:cNvSpPr>
            <p:nvPr/>
          </p:nvSpPr>
          <p:spPr bwMode="auto">
            <a:xfrm flipH="1">
              <a:off x="7724332"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9" name="Freeform 29">
              <a:extLst>
                <a:ext uri="{FF2B5EF4-FFF2-40B4-BE49-F238E27FC236}">
                  <a16:creationId xmlns:a16="http://schemas.microsoft.com/office/drawing/2014/main" id="{8D7A5F25-383E-46EA-A721-CCE8E05E807B}"/>
                </a:ext>
              </a:extLst>
            </p:cNvPr>
            <p:cNvSpPr>
              <a:spLocks/>
            </p:cNvSpPr>
            <p:nvPr/>
          </p:nvSpPr>
          <p:spPr bwMode="auto">
            <a:xfrm flipH="1">
              <a:off x="7288609"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0" name="Freeform 31">
              <a:extLst>
                <a:ext uri="{FF2B5EF4-FFF2-40B4-BE49-F238E27FC236}">
                  <a16:creationId xmlns:a16="http://schemas.microsoft.com/office/drawing/2014/main" id="{040F49CB-3766-4F2F-8735-37E1012FBD14}"/>
                </a:ext>
              </a:extLst>
            </p:cNvPr>
            <p:cNvSpPr>
              <a:spLocks/>
            </p:cNvSpPr>
            <p:nvPr/>
          </p:nvSpPr>
          <p:spPr bwMode="auto">
            <a:xfrm flipH="1">
              <a:off x="7395703"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0" name="Group 1799">
            <a:extLst>
              <a:ext uri="{FF2B5EF4-FFF2-40B4-BE49-F238E27FC236}">
                <a16:creationId xmlns:a16="http://schemas.microsoft.com/office/drawing/2014/main" id="{9F10D460-6A74-4818-9F46-EAE7C1C9C177}"/>
              </a:ext>
            </a:extLst>
          </p:cNvPr>
          <p:cNvGrpSpPr/>
          <p:nvPr userDrawn="1"/>
        </p:nvGrpSpPr>
        <p:grpSpPr>
          <a:xfrm>
            <a:off x="83663" y="6619612"/>
            <a:ext cx="12009863" cy="176637"/>
            <a:chOff x="83663" y="6592396"/>
            <a:chExt cx="12009863" cy="176637"/>
          </a:xfrm>
        </p:grpSpPr>
        <p:sp>
          <p:nvSpPr>
            <p:cNvPr id="1079" name="Freeform 29">
              <a:extLst>
                <a:ext uri="{FF2B5EF4-FFF2-40B4-BE49-F238E27FC236}">
                  <a16:creationId xmlns:a16="http://schemas.microsoft.com/office/drawing/2014/main" id="{20EC484A-C5F1-48E7-8A21-20D6EFB703AF}"/>
                </a:ext>
              </a:extLst>
            </p:cNvPr>
            <p:cNvSpPr>
              <a:spLocks/>
            </p:cNvSpPr>
            <p:nvPr/>
          </p:nvSpPr>
          <p:spPr bwMode="auto">
            <a:xfrm>
              <a:off x="305196"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0" name="Freeform 30">
              <a:extLst>
                <a:ext uri="{FF2B5EF4-FFF2-40B4-BE49-F238E27FC236}">
                  <a16:creationId xmlns:a16="http://schemas.microsoft.com/office/drawing/2014/main" id="{C019F15B-E358-4F68-9CEB-9194160ABC34}"/>
                </a:ext>
              </a:extLst>
            </p:cNvPr>
            <p:cNvSpPr>
              <a:spLocks/>
            </p:cNvSpPr>
            <p:nvPr/>
          </p:nvSpPr>
          <p:spPr bwMode="auto">
            <a:xfrm>
              <a:off x="63133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1" name="Freeform 31">
              <a:extLst>
                <a:ext uri="{FF2B5EF4-FFF2-40B4-BE49-F238E27FC236}">
                  <a16:creationId xmlns:a16="http://schemas.microsoft.com/office/drawing/2014/main" id="{E3B77A66-4C88-4E4B-B209-ABC85729F7BD}"/>
                </a:ext>
              </a:extLst>
            </p:cNvPr>
            <p:cNvSpPr>
              <a:spLocks/>
            </p:cNvSpPr>
            <p:nvPr/>
          </p:nvSpPr>
          <p:spPr bwMode="auto">
            <a:xfrm>
              <a:off x="83663"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2" name="Freeform 32">
              <a:extLst>
                <a:ext uri="{FF2B5EF4-FFF2-40B4-BE49-F238E27FC236}">
                  <a16:creationId xmlns:a16="http://schemas.microsoft.com/office/drawing/2014/main" id="{114BE01A-34B0-4AAF-B4EF-AD3352AEDB4E}"/>
                </a:ext>
              </a:extLst>
            </p:cNvPr>
            <p:cNvSpPr>
              <a:spLocks/>
            </p:cNvSpPr>
            <p:nvPr/>
          </p:nvSpPr>
          <p:spPr bwMode="auto">
            <a:xfrm>
              <a:off x="412290"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3" name="Freeform 29">
              <a:extLst>
                <a:ext uri="{FF2B5EF4-FFF2-40B4-BE49-F238E27FC236}">
                  <a16:creationId xmlns:a16="http://schemas.microsoft.com/office/drawing/2014/main" id="{6DC72554-CFD3-414F-98A7-EDE3A7652429}"/>
                </a:ext>
              </a:extLst>
            </p:cNvPr>
            <p:cNvSpPr>
              <a:spLocks/>
            </p:cNvSpPr>
            <p:nvPr/>
          </p:nvSpPr>
          <p:spPr bwMode="auto">
            <a:xfrm>
              <a:off x="959966"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4" name="Freeform 30">
              <a:extLst>
                <a:ext uri="{FF2B5EF4-FFF2-40B4-BE49-F238E27FC236}">
                  <a16:creationId xmlns:a16="http://schemas.microsoft.com/office/drawing/2014/main" id="{2CC7A624-D22C-419B-BA70-20B587366E6A}"/>
                </a:ext>
              </a:extLst>
            </p:cNvPr>
            <p:cNvSpPr>
              <a:spLocks/>
            </p:cNvSpPr>
            <p:nvPr/>
          </p:nvSpPr>
          <p:spPr bwMode="auto">
            <a:xfrm>
              <a:off x="1286106"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5" name="Freeform 31">
              <a:extLst>
                <a:ext uri="{FF2B5EF4-FFF2-40B4-BE49-F238E27FC236}">
                  <a16:creationId xmlns:a16="http://schemas.microsoft.com/office/drawing/2014/main" id="{EC4B0102-5975-4638-B356-C1154D6D87C6}"/>
                </a:ext>
              </a:extLst>
            </p:cNvPr>
            <p:cNvSpPr>
              <a:spLocks/>
            </p:cNvSpPr>
            <p:nvPr/>
          </p:nvSpPr>
          <p:spPr bwMode="auto">
            <a:xfrm>
              <a:off x="738432"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6" name="Freeform 32">
              <a:extLst>
                <a:ext uri="{FF2B5EF4-FFF2-40B4-BE49-F238E27FC236}">
                  <a16:creationId xmlns:a16="http://schemas.microsoft.com/office/drawing/2014/main" id="{03FA428C-CEAE-478D-9CDF-61170AA6E4BD}"/>
                </a:ext>
              </a:extLst>
            </p:cNvPr>
            <p:cNvSpPr>
              <a:spLocks/>
            </p:cNvSpPr>
            <p:nvPr/>
          </p:nvSpPr>
          <p:spPr bwMode="auto">
            <a:xfrm>
              <a:off x="1067060"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7" name="Freeform 29">
              <a:extLst>
                <a:ext uri="{FF2B5EF4-FFF2-40B4-BE49-F238E27FC236}">
                  <a16:creationId xmlns:a16="http://schemas.microsoft.com/office/drawing/2014/main" id="{0480BD3D-62D0-4B5B-8EA2-D29DF2DAE9A1}"/>
                </a:ext>
              </a:extLst>
            </p:cNvPr>
            <p:cNvSpPr>
              <a:spLocks/>
            </p:cNvSpPr>
            <p:nvPr/>
          </p:nvSpPr>
          <p:spPr bwMode="auto">
            <a:xfrm>
              <a:off x="1614734"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8" name="Freeform 30">
              <a:extLst>
                <a:ext uri="{FF2B5EF4-FFF2-40B4-BE49-F238E27FC236}">
                  <a16:creationId xmlns:a16="http://schemas.microsoft.com/office/drawing/2014/main" id="{C7D9E2F1-D11B-4052-966F-ACB98E23EFDE}"/>
                </a:ext>
              </a:extLst>
            </p:cNvPr>
            <p:cNvSpPr>
              <a:spLocks/>
            </p:cNvSpPr>
            <p:nvPr/>
          </p:nvSpPr>
          <p:spPr bwMode="auto">
            <a:xfrm>
              <a:off x="194087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9" name="Freeform 31">
              <a:extLst>
                <a:ext uri="{FF2B5EF4-FFF2-40B4-BE49-F238E27FC236}">
                  <a16:creationId xmlns:a16="http://schemas.microsoft.com/office/drawing/2014/main" id="{CB5EE88A-6183-4ED1-9553-FC9F10A7384A}"/>
                </a:ext>
              </a:extLst>
            </p:cNvPr>
            <p:cNvSpPr>
              <a:spLocks/>
            </p:cNvSpPr>
            <p:nvPr/>
          </p:nvSpPr>
          <p:spPr bwMode="auto">
            <a:xfrm>
              <a:off x="1393201"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0" name="Freeform 32">
              <a:extLst>
                <a:ext uri="{FF2B5EF4-FFF2-40B4-BE49-F238E27FC236}">
                  <a16:creationId xmlns:a16="http://schemas.microsoft.com/office/drawing/2014/main" id="{097BE47B-9772-478D-9E85-54F4E3EA4015}"/>
                </a:ext>
              </a:extLst>
            </p:cNvPr>
            <p:cNvSpPr>
              <a:spLocks/>
            </p:cNvSpPr>
            <p:nvPr/>
          </p:nvSpPr>
          <p:spPr bwMode="auto">
            <a:xfrm>
              <a:off x="1721829"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1" name="Freeform 29">
              <a:extLst>
                <a:ext uri="{FF2B5EF4-FFF2-40B4-BE49-F238E27FC236}">
                  <a16:creationId xmlns:a16="http://schemas.microsoft.com/office/drawing/2014/main" id="{3ADBE7CA-4A20-4A6E-9A72-D6CA75B5DD45}"/>
                </a:ext>
              </a:extLst>
            </p:cNvPr>
            <p:cNvSpPr>
              <a:spLocks/>
            </p:cNvSpPr>
            <p:nvPr/>
          </p:nvSpPr>
          <p:spPr bwMode="auto">
            <a:xfrm>
              <a:off x="2269503"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2" name="Freeform 30">
              <a:extLst>
                <a:ext uri="{FF2B5EF4-FFF2-40B4-BE49-F238E27FC236}">
                  <a16:creationId xmlns:a16="http://schemas.microsoft.com/office/drawing/2014/main" id="{40115CCA-BC50-4E02-A9CA-6EDB4FCFAC50}"/>
                </a:ext>
              </a:extLst>
            </p:cNvPr>
            <p:cNvSpPr>
              <a:spLocks/>
            </p:cNvSpPr>
            <p:nvPr/>
          </p:nvSpPr>
          <p:spPr bwMode="auto">
            <a:xfrm>
              <a:off x="2595644"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3" name="Freeform 31">
              <a:extLst>
                <a:ext uri="{FF2B5EF4-FFF2-40B4-BE49-F238E27FC236}">
                  <a16:creationId xmlns:a16="http://schemas.microsoft.com/office/drawing/2014/main" id="{F949C139-2D0D-4AB4-863D-069E256D62FC}"/>
                </a:ext>
              </a:extLst>
            </p:cNvPr>
            <p:cNvSpPr>
              <a:spLocks/>
            </p:cNvSpPr>
            <p:nvPr/>
          </p:nvSpPr>
          <p:spPr bwMode="auto">
            <a:xfrm>
              <a:off x="2047969"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4" name="Freeform 32">
              <a:extLst>
                <a:ext uri="{FF2B5EF4-FFF2-40B4-BE49-F238E27FC236}">
                  <a16:creationId xmlns:a16="http://schemas.microsoft.com/office/drawing/2014/main" id="{94023488-C557-4DA5-AB6B-4E9619D32B49}"/>
                </a:ext>
              </a:extLst>
            </p:cNvPr>
            <p:cNvSpPr>
              <a:spLocks/>
            </p:cNvSpPr>
            <p:nvPr/>
          </p:nvSpPr>
          <p:spPr bwMode="auto">
            <a:xfrm>
              <a:off x="2376598"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5" name="Freeform 565">
              <a:extLst>
                <a:ext uri="{FF2B5EF4-FFF2-40B4-BE49-F238E27FC236}">
                  <a16:creationId xmlns:a16="http://schemas.microsoft.com/office/drawing/2014/main" id="{AC21113F-942B-4075-9639-AF257D4C2D56}"/>
                </a:ext>
              </a:extLst>
            </p:cNvPr>
            <p:cNvSpPr>
              <a:spLocks/>
            </p:cNvSpPr>
            <p:nvPr/>
          </p:nvSpPr>
          <p:spPr bwMode="auto">
            <a:xfrm>
              <a:off x="292427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6" name="Freeform 566">
              <a:extLst>
                <a:ext uri="{FF2B5EF4-FFF2-40B4-BE49-F238E27FC236}">
                  <a16:creationId xmlns:a16="http://schemas.microsoft.com/office/drawing/2014/main" id="{C6F33099-AF0F-4EA1-980B-67C22DEC502B}"/>
                </a:ext>
              </a:extLst>
            </p:cNvPr>
            <p:cNvSpPr>
              <a:spLocks/>
            </p:cNvSpPr>
            <p:nvPr/>
          </p:nvSpPr>
          <p:spPr bwMode="auto">
            <a:xfrm>
              <a:off x="3250413"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7" name="Freeform 567">
              <a:extLst>
                <a:ext uri="{FF2B5EF4-FFF2-40B4-BE49-F238E27FC236}">
                  <a16:creationId xmlns:a16="http://schemas.microsoft.com/office/drawing/2014/main" id="{5B688F19-595F-46BC-87FA-BFA8FE0CF5D3}"/>
                </a:ext>
              </a:extLst>
            </p:cNvPr>
            <p:cNvSpPr>
              <a:spLocks/>
            </p:cNvSpPr>
            <p:nvPr/>
          </p:nvSpPr>
          <p:spPr bwMode="auto">
            <a:xfrm>
              <a:off x="2702739"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8" name="Freeform 568">
              <a:extLst>
                <a:ext uri="{FF2B5EF4-FFF2-40B4-BE49-F238E27FC236}">
                  <a16:creationId xmlns:a16="http://schemas.microsoft.com/office/drawing/2014/main" id="{57EE3F95-1923-408C-9FCB-8A061AC4E1E7}"/>
                </a:ext>
              </a:extLst>
            </p:cNvPr>
            <p:cNvSpPr>
              <a:spLocks/>
            </p:cNvSpPr>
            <p:nvPr/>
          </p:nvSpPr>
          <p:spPr bwMode="auto">
            <a:xfrm>
              <a:off x="3031366"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9" name="Freeform 29">
              <a:extLst>
                <a:ext uri="{FF2B5EF4-FFF2-40B4-BE49-F238E27FC236}">
                  <a16:creationId xmlns:a16="http://schemas.microsoft.com/office/drawing/2014/main" id="{0364578F-6F14-4642-8DB5-A9CB233AF228}"/>
                </a:ext>
              </a:extLst>
            </p:cNvPr>
            <p:cNvSpPr>
              <a:spLocks/>
            </p:cNvSpPr>
            <p:nvPr/>
          </p:nvSpPr>
          <p:spPr bwMode="auto">
            <a:xfrm>
              <a:off x="357904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0" name="Freeform 31">
              <a:extLst>
                <a:ext uri="{FF2B5EF4-FFF2-40B4-BE49-F238E27FC236}">
                  <a16:creationId xmlns:a16="http://schemas.microsoft.com/office/drawing/2014/main" id="{F0D43546-B66F-475B-A283-080ADFF42DE7}"/>
                </a:ext>
              </a:extLst>
            </p:cNvPr>
            <p:cNvSpPr>
              <a:spLocks/>
            </p:cNvSpPr>
            <p:nvPr/>
          </p:nvSpPr>
          <p:spPr bwMode="auto">
            <a:xfrm>
              <a:off x="3357508"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1" name="Freeform 29">
              <a:extLst>
                <a:ext uri="{FF2B5EF4-FFF2-40B4-BE49-F238E27FC236}">
                  <a16:creationId xmlns:a16="http://schemas.microsoft.com/office/drawing/2014/main" id="{263C917B-6F03-478D-BEDD-E0D8FA27A63F}"/>
                </a:ext>
              </a:extLst>
            </p:cNvPr>
            <p:cNvSpPr>
              <a:spLocks/>
            </p:cNvSpPr>
            <p:nvPr/>
          </p:nvSpPr>
          <p:spPr bwMode="auto">
            <a:xfrm>
              <a:off x="390767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2" name="Freeform 30">
              <a:extLst>
                <a:ext uri="{FF2B5EF4-FFF2-40B4-BE49-F238E27FC236}">
                  <a16:creationId xmlns:a16="http://schemas.microsoft.com/office/drawing/2014/main" id="{E21820AF-D32C-40BC-830F-468A4D0F841B}"/>
                </a:ext>
              </a:extLst>
            </p:cNvPr>
            <p:cNvSpPr>
              <a:spLocks/>
            </p:cNvSpPr>
            <p:nvPr/>
          </p:nvSpPr>
          <p:spPr bwMode="auto">
            <a:xfrm>
              <a:off x="4233811"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3" name="Freeform 31">
              <a:extLst>
                <a:ext uri="{FF2B5EF4-FFF2-40B4-BE49-F238E27FC236}">
                  <a16:creationId xmlns:a16="http://schemas.microsoft.com/office/drawing/2014/main" id="{A9478718-3EA4-41DE-B02F-17B749521460}"/>
                </a:ext>
              </a:extLst>
            </p:cNvPr>
            <p:cNvSpPr>
              <a:spLocks/>
            </p:cNvSpPr>
            <p:nvPr/>
          </p:nvSpPr>
          <p:spPr bwMode="auto">
            <a:xfrm>
              <a:off x="3686136"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4" name="Freeform 32">
              <a:extLst>
                <a:ext uri="{FF2B5EF4-FFF2-40B4-BE49-F238E27FC236}">
                  <a16:creationId xmlns:a16="http://schemas.microsoft.com/office/drawing/2014/main" id="{4423D64C-BFD5-4F60-A7F6-4E0E140FA55B}"/>
                </a:ext>
              </a:extLst>
            </p:cNvPr>
            <p:cNvSpPr>
              <a:spLocks/>
            </p:cNvSpPr>
            <p:nvPr/>
          </p:nvSpPr>
          <p:spPr bwMode="auto">
            <a:xfrm>
              <a:off x="4014764"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5" name="Freeform 29">
              <a:extLst>
                <a:ext uri="{FF2B5EF4-FFF2-40B4-BE49-F238E27FC236}">
                  <a16:creationId xmlns:a16="http://schemas.microsoft.com/office/drawing/2014/main" id="{EF5ED76E-CD41-4077-96EA-41CBD8BDD11C}"/>
                </a:ext>
              </a:extLst>
            </p:cNvPr>
            <p:cNvSpPr>
              <a:spLocks/>
            </p:cNvSpPr>
            <p:nvPr/>
          </p:nvSpPr>
          <p:spPr bwMode="auto">
            <a:xfrm>
              <a:off x="4562439"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6" name="Freeform 30">
              <a:extLst>
                <a:ext uri="{FF2B5EF4-FFF2-40B4-BE49-F238E27FC236}">
                  <a16:creationId xmlns:a16="http://schemas.microsoft.com/office/drawing/2014/main" id="{B643B771-3F02-4492-8909-91C20695FB39}"/>
                </a:ext>
              </a:extLst>
            </p:cNvPr>
            <p:cNvSpPr>
              <a:spLocks/>
            </p:cNvSpPr>
            <p:nvPr/>
          </p:nvSpPr>
          <p:spPr bwMode="auto">
            <a:xfrm>
              <a:off x="488858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7" name="Freeform 31">
              <a:extLst>
                <a:ext uri="{FF2B5EF4-FFF2-40B4-BE49-F238E27FC236}">
                  <a16:creationId xmlns:a16="http://schemas.microsoft.com/office/drawing/2014/main" id="{7C910711-DE97-49BE-9F3A-493D1BA84559}"/>
                </a:ext>
              </a:extLst>
            </p:cNvPr>
            <p:cNvSpPr>
              <a:spLocks/>
            </p:cNvSpPr>
            <p:nvPr/>
          </p:nvSpPr>
          <p:spPr bwMode="auto">
            <a:xfrm>
              <a:off x="4340905"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8" name="Freeform 32">
              <a:extLst>
                <a:ext uri="{FF2B5EF4-FFF2-40B4-BE49-F238E27FC236}">
                  <a16:creationId xmlns:a16="http://schemas.microsoft.com/office/drawing/2014/main" id="{7EBFD03A-7F03-49F5-8A9F-F5BAF084DD41}"/>
                </a:ext>
              </a:extLst>
            </p:cNvPr>
            <p:cNvSpPr>
              <a:spLocks/>
            </p:cNvSpPr>
            <p:nvPr/>
          </p:nvSpPr>
          <p:spPr bwMode="auto">
            <a:xfrm>
              <a:off x="4669534"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9" name="Freeform 29">
              <a:extLst>
                <a:ext uri="{FF2B5EF4-FFF2-40B4-BE49-F238E27FC236}">
                  <a16:creationId xmlns:a16="http://schemas.microsoft.com/office/drawing/2014/main" id="{D494A738-34FD-468F-B1A6-A0751EAA0C39}"/>
                </a:ext>
              </a:extLst>
            </p:cNvPr>
            <p:cNvSpPr>
              <a:spLocks/>
            </p:cNvSpPr>
            <p:nvPr/>
          </p:nvSpPr>
          <p:spPr bwMode="auto">
            <a:xfrm>
              <a:off x="5217208"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0" name="Freeform 30">
              <a:extLst>
                <a:ext uri="{FF2B5EF4-FFF2-40B4-BE49-F238E27FC236}">
                  <a16:creationId xmlns:a16="http://schemas.microsoft.com/office/drawing/2014/main" id="{00CF7EBB-A68D-4D46-833D-77CBFB6D83B8}"/>
                </a:ext>
              </a:extLst>
            </p:cNvPr>
            <p:cNvSpPr>
              <a:spLocks/>
            </p:cNvSpPr>
            <p:nvPr/>
          </p:nvSpPr>
          <p:spPr bwMode="auto">
            <a:xfrm>
              <a:off x="5543348"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1" name="Freeform 31">
              <a:extLst>
                <a:ext uri="{FF2B5EF4-FFF2-40B4-BE49-F238E27FC236}">
                  <a16:creationId xmlns:a16="http://schemas.microsoft.com/office/drawing/2014/main" id="{13D89E70-CF19-4DC2-8B5A-E488D9A07EB2}"/>
                </a:ext>
              </a:extLst>
            </p:cNvPr>
            <p:cNvSpPr>
              <a:spLocks/>
            </p:cNvSpPr>
            <p:nvPr/>
          </p:nvSpPr>
          <p:spPr bwMode="auto">
            <a:xfrm>
              <a:off x="4995674"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2" name="Freeform 32">
              <a:extLst>
                <a:ext uri="{FF2B5EF4-FFF2-40B4-BE49-F238E27FC236}">
                  <a16:creationId xmlns:a16="http://schemas.microsoft.com/office/drawing/2014/main" id="{BB2506F0-880E-403A-A175-828C514323BF}"/>
                </a:ext>
              </a:extLst>
            </p:cNvPr>
            <p:cNvSpPr>
              <a:spLocks/>
            </p:cNvSpPr>
            <p:nvPr/>
          </p:nvSpPr>
          <p:spPr bwMode="auto">
            <a:xfrm>
              <a:off x="5324302"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3" name="Freeform 29">
              <a:extLst>
                <a:ext uri="{FF2B5EF4-FFF2-40B4-BE49-F238E27FC236}">
                  <a16:creationId xmlns:a16="http://schemas.microsoft.com/office/drawing/2014/main" id="{B36A7945-93EC-4AC0-A8B5-F584C83FC80E}"/>
                </a:ext>
              </a:extLst>
            </p:cNvPr>
            <p:cNvSpPr>
              <a:spLocks/>
            </p:cNvSpPr>
            <p:nvPr/>
          </p:nvSpPr>
          <p:spPr bwMode="auto">
            <a:xfrm>
              <a:off x="587197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4" name="Freeform 30">
              <a:extLst>
                <a:ext uri="{FF2B5EF4-FFF2-40B4-BE49-F238E27FC236}">
                  <a16:creationId xmlns:a16="http://schemas.microsoft.com/office/drawing/2014/main" id="{94F3BE54-CF55-4715-93E0-07EDF9C85C92}"/>
                </a:ext>
              </a:extLst>
            </p:cNvPr>
            <p:cNvSpPr>
              <a:spLocks/>
            </p:cNvSpPr>
            <p:nvPr/>
          </p:nvSpPr>
          <p:spPr bwMode="auto">
            <a:xfrm>
              <a:off x="6198118"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5" name="Freeform 31">
              <a:extLst>
                <a:ext uri="{FF2B5EF4-FFF2-40B4-BE49-F238E27FC236}">
                  <a16:creationId xmlns:a16="http://schemas.microsoft.com/office/drawing/2014/main" id="{8E46B78E-A285-423E-9040-19464771F1DF}"/>
                </a:ext>
              </a:extLst>
            </p:cNvPr>
            <p:cNvSpPr>
              <a:spLocks/>
            </p:cNvSpPr>
            <p:nvPr/>
          </p:nvSpPr>
          <p:spPr bwMode="auto">
            <a:xfrm>
              <a:off x="5650443"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6" name="Freeform 32">
              <a:extLst>
                <a:ext uri="{FF2B5EF4-FFF2-40B4-BE49-F238E27FC236}">
                  <a16:creationId xmlns:a16="http://schemas.microsoft.com/office/drawing/2014/main" id="{2C56820B-506F-4B5D-AA96-20CA08F46F6E}"/>
                </a:ext>
              </a:extLst>
            </p:cNvPr>
            <p:cNvSpPr>
              <a:spLocks/>
            </p:cNvSpPr>
            <p:nvPr/>
          </p:nvSpPr>
          <p:spPr bwMode="auto">
            <a:xfrm>
              <a:off x="5979071"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7" name="Freeform 587">
              <a:extLst>
                <a:ext uri="{FF2B5EF4-FFF2-40B4-BE49-F238E27FC236}">
                  <a16:creationId xmlns:a16="http://schemas.microsoft.com/office/drawing/2014/main" id="{60A72E68-97B2-4FE8-A919-C05B57021270}"/>
                </a:ext>
              </a:extLst>
            </p:cNvPr>
            <p:cNvSpPr>
              <a:spLocks/>
            </p:cNvSpPr>
            <p:nvPr/>
          </p:nvSpPr>
          <p:spPr bwMode="auto">
            <a:xfrm>
              <a:off x="652674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8" name="Freeform 588">
              <a:extLst>
                <a:ext uri="{FF2B5EF4-FFF2-40B4-BE49-F238E27FC236}">
                  <a16:creationId xmlns:a16="http://schemas.microsoft.com/office/drawing/2014/main" id="{E19CD37D-1A09-4493-9DD4-B10860880FD0}"/>
                </a:ext>
              </a:extLst>
            </p:cNvPr>
            <p:cNvSpPr>
              <a:spLocks/>
            </p:cNvSpPr>
            <p:nvPr/>
          </p:nvSpPr>
          <p:spPr bwMode="auto">
            <a:xfrm>
              <a:off x="685288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9" name="Freeform 589">
              <a:extLst>
                <a:ext uri="{FF2B5EF4-FFF2-40B4-BE49-F238E27FC236}">
                  <a16:creationId xmlns:a16="http://schemas.microsoft.com/office/drawing/2014/main" id="{F01B1AE9-EFD8-4759-8BD4-6BF7F985DF05}"/>
                </a:ext>
              </a:extLst>
            </p:cNvPr>
            <p:cNvSpPr>
              <a:spLocks/>
            </p:cNvSpPr>
            <p:nvPr/>
          </p:nvSpPr>
          <p:spPr bwMode="auto">
            <a:xfrm>
              <a:off x="6305212"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20" name="Freeform 590">
              <a:extLst>
                <a:ext uri="{FF2B5EF4-FFF2-40B4-BE49-F238E27FC236}">
                  <a16:creationId xmlns:a16="http://schemas.microsoft.com/office/drawing/2014/main" id="{6741E16C-7E75-4FDF-8BAE-1ACEC2364B27}"/>
                </a:ext>
              </a:extLst>
            </p:cNvPr>
            <p:cNvSpPr>
              <a:spLocks/>
            </p:cNvSpPr>
            <p:nvPr/>
          </p:nvSpPr>
          <p:spPr bwMode="auto">
            <a:xfrm>
              <a:off x="6633840"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21" name="Freeform 29">
              <a:extLst>
                <a:ext uri="{FF2B5EF4-FFF2-40B4-BE49-F238E27FC236}">
                  <a16:creationId xmlns:a16="http://schemas.microsoft.com/office/drawing/2014/main" id="{8A7B8F13-776E-48A7-982F-7E19A3B62B14}"/>
                </a:ext>
              </a:extLst>
            </p:cNvPr>
            <p:cNvSpPr>
              <a:spLocks/>
            </p:cNvSpPr>
            <p:nvPr/>
          </p:nvSpPr>
          <p:spPr bwMode="auto">
            <a:xfrm>
              <a:off x="718151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22" name="Freeform 31">
              <a:extLst>
                <a:ext uri="{FF2B5EF4-FFF2-40B4-BE49-F238E27FC236}">
                  <a16:creationId xmlns:a16="http://schemas.microsoft.com/office/drawing/2014/main" id="{86CC642A-BCB8-43C4-84D6-4F5EFCF59CDA}"/>
                </a:ext>
              </a:extLst>
            </p:cNvPr>
            <p:cNvSpPr>
              <a:spLocks/>
            </p:cNvSpPr>
            <p:nvPr/>
          </p:nvSpPr>
          <p:spPr bwMode="auto">
            <a:xfrm>
              <a:off x="6959981"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1" name="Freeform 29">
              <a:extLst>
                <a:ext uri="{FF2B5EF4-FFF2-40B4-BE49-F238E27FC236}">
                  <a16:creationId xmlns:a16="http://schemas.microsoft.com/office/drawing/2014/main" id="{1F0DC721-06CB-4895-97C7-CFA513A33F93}"/>
                </a:ext>
              </a:extLst>
            </p:cNvPr>
            <p:cNvSpPr>
              <a:spLocks/>
            </p:cNvSpPr>
            <p:nvPr/>
          </p:nvSpPr>
          <p:spPr bwMode="auto">
            <a:xfrm>
              <a:off x="751014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2" name="Freeform 30">
              <a:extLst>
                <a:ext uri="{FF2B5EF4-FFF2-40B4-BE49-F238E27FC236}">
                  <a16:creationId xmlns:a16="http://schemas.microsoft.com/office/drawing/2014/main" id="{7BBE000F-F956-4248-AE79-FAA2250BFB03}"/>
                </a:ext>
              </a:extLst>
            </p:cNvPr>
            <p:cNvSpPr>
              <a:spLocks/>
            </p:cNvSpPr>
            <p:nvPr/>
          </p:nvSpPr>
          <p:spPr bwMode="auto">
            <a:xfrm>
              <a:off x="7836283"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3" name="Freeform 31">
              <a:extLst>
                <a:ext uri="{FF2B5EF4-FFF2-40B4-BE49-F238E27FC236}">
                  <a16:creationId xmlns:a16="http://schemas.microsoft.com/office/drawing/2014/main" id="{9E868A4F-7720-485D-8680-ABD0BD046BA0}"/>
                </a:ext>
              </a:extLst>
            </p:cNvPr>
            <p:cNvSpPr>
              <a:spLocks/>
            </p:cNvSpPr>
            <p:nvPr/>
          </p:nvSpPr>
          <p:spPr bwMode="auto">
            <a:xfrm>
              <a:off x="7288609"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4" name="Freeform 32">
              <a:extLst>
                <a:ext uri="{FF2B5EF4-FFF2-40B4-BE49-F238E27FC236}">
                  <a16:creationId xmlns:a16="http://schemas.microsoft.com/office/drawing/2014/main" id="{D5AB9716-9331-467A-8B22-D8EC16B052C5}"/>
                </a:ext>
              </a:extLst>
            </p:cNvPr>
            <p:cNvSpPr>
              <a:spLocks/>
            </p:cNvSpPr>
            <p:nvPr/>
          </p:nvSpPr>
          <p:spPr bwMode="auto">
            <a:xfrm>
              <a:off x="7617237"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5" name="Freeform 29">
              <a:extLst>
                <a:ext uri="{FF2B5EF4-FFF2-40B4-BE49-F238E27FC236}">
                  <a16:creationId xmlns:a16="http://schemas.microsoft.com/office/drawing/2014/main" id="{187D1866-CC17-4F28-84AC-C4F6960138FD}"/>
                </a:ext>
              </a:extLst>
            </p:cNvPr>
            <p:cNvSpPr>
              <a:spLocks/>
            </p:cNvSpPr>
            <p:nvPr/>
          </p:nvSpPr>
          <p:spPr bwMode="auto">
            <a:xfrm>
              <a:off x="816491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6" name="Freeform 30">
              <a:extLst>
                <a:ext uri="{FF2B5EF4-FFF2-40B4-BE49-F238E27FC236}">
                  <a16:creationId xmlns:a16="http://schemas.microsoft.com/office/drawing/2014/main" id="{77D82381-D2E6-4D23-8EAD-EA1D7A852242}"/>
                </a:ext>
              </a:extLst>
            </p:cNvPr>
            <p:cNvSpPr>
              <a:spLocks/>
            </p:cNvSpPr>
            <p:nvPr/>
          </p:nvSpPr>
          <p:spPr bwMode="auto">
            <a:xfrm>
              <a:off x="849105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7" name="Freeform 31">
              <a:extLst>
                <a:ext uri="{FF2B5EF4-FFF2-40B4-BE49-F238E27FC236}">
                  <a16:creationId xmlns:a16="http://schemas.microsoft.com/office/drawing/2014/main" id="{C30FB653-C91F-43C2-A880-21733D398CD0}"/>
                </a:ext>
              </a:extLst>
            </p:cNvPr>
            <p:cNvSpPr>
              <a:spLocks/>
            </p:cNvSpPr>
            <p:nvPr/>
          </p:nvSpPr>
          <p:spPr bwMode="auto">
            <a:xfrm>
              <a:off x="7943378"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8" name="Freeform 32">
              <a:extLst>
                <a:ext uri="{FF2B5EF4-FFF2-40B4-BE49-F238E27FC236}">
                  <a16:creationId xmlns:a16="http://schemas.microsoft.com/office/drawing/2014/main" id="{E03D883A-65C9-49B0-B55C-1AA52EA51A0A}"/>
                </a:ext>
              </a:extLst>
            </p:cNvPr>
            <p:cNvSpPr>
              <a:spLocks/>
            </p:cNvSpPr>
            <p:nvPr/>
          </p:nvSpPr>
          <p:spPr bwMode="auto">
            <a:xfrm>
              <a:off x="8272007"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9" name="Freeform 29">
              <a:extLst>
                <a:ext uri="{FF2B5EF4-FFF2-40B4-BE49-F238E27FC236}">
                  <a16:creationId xmlns:a16="http://schemas.microsoft.com/office/drawing/2014/main" id="{F5759E49-4355-44D0-A50C-ECA250677FE0}"/>
                </a:ext>
              </a:extLst>
            </p:cNvPr>
            <p:cNvSpPr>
              <a:spLocks/>
            </p:cNvSpPr>
            <p:nvPr/>
          </p:nvSpPr>
          <p:spPr bwMode="auto">
            <a:xfrm>
              <a:off x="881968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0" name="Freeform 30">
              <a:extLst>
                <a:ext uri="{FF2B5EF4-FFF2-40B4-BE49-F238E27FC236}">
                  <a16:creationId xmlns:a16="http://schemas.microsoft.com/office/drawing/2014/main" id="{08FFCCA9-495E-4AED-B062-7911EC56B10A}"/>
                </a:ext>
              </a:extLst>
            </p:cNvPr>
            <p:cNvSpPr>
              <a:spLocks/>
            </p:cNvSpPr>
            <p:nvPr/>
          </p:nvSpPr>
          <p:spPr bwMode="auto">
            <a:xfrm>
              <a:off x="9145821"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1" name="Freeform 31">
              <a:extLst>
                <a:ext uri="{FF2B5EF4-FFF2-40B4-BE49-F238E27FC236}">
                  <a16:creationId xmlns:a16="http://schemas.microsoft.com/office/drawing/2014/main" id="{CE77C841-2D0B-4BCA-A931-AE1F02EE6ACC}"/>
                </a:ext>
              </a:extLst>
            </p:cNvPr>
            <p:cNvSpPr>
              <a:spLocks/>
            </p:cNvSpPr>
            <p:nvPr/>
          </p:nvSpPr>
          <p:spPr bwMode="auto">
            <a:xfrm>
              <a:off x="8598147"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2" name="Freeform 32">
              <a:extLst>
                <a:ext uri="{FF2B5EF4-FFF2-40B4-BE49-F238E27FC236}">
                  <a16:creationId xmlns:a16="http://schemas.microsoft.com/office/drawing/2014/main" id="{8CBD0AE1-AFDF-4F0C-BC5C-5F8C73655D41}"/>
                </a:ext>
              </a:extLst>
            </p:cNvPr>
            <p:cNvSpPr>
              <a:spLocks/>
            </p:cNvSpPr>
            <p:nvPr/>
          </p:nvSpPr>
          <p:spPr bwMode="auto">
            <a:xfrm>
              <a:off x="8926774"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3" name="Freeform 29">
              <a:extLst>
                <a:ext uri="{FF2B5EF4-FFF2-40B4-BE49-F238E27FC236}">
                  <a16:creationId xmlns:a16="http://schemas.microsoft.com/office/drawing/2014/main" id="{ECF61FA9-98DB-4C15-A42F-3557A73ECB49}"/>
                </a:ext>
              </a:extLst>
            </p:cNvPr>
            <p:cNvSpPr>
              <a:spLocks/>
            </p:cNvSpPr>
            <p:nvPr/>
          </p:nvSpPr>
          <p:spPr bwMode="auto">
            <a:xfrm>
              <a:off x="947445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4" name="Freeform 30">
              <a:extLst>
                <a:ext uri="{FF2B5EF4-FFF2-40B4-BE49-F238E27FC236}">
                  <a16:creationId xmlns:a16="http://schemas.microsoft.com/office/drawing/2014/main" id="{01894596-216F-4ED4-99D6-8BCB72EB0292}"/>
                </a:ext>
              </a:extLst>
            </p:cNvPr>
            <p:cNvSpPr>
              <a:spLocks/>
            </p:cNvSpPr>
            <p:nvPr/>
          </p:nvSpPr>
          <p:spPr bwMode="auto">
            <a:xfrm>
              <a:off x="9800591"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5" name="Freeform 31">
              <a:extLst>
                <a:ext uri="{FF2B5EF4-FFF2-40B4-BE49-F238E27FC236}">
                  <a16:creationId xmlns:a16="http://schemas.microsoft.com/office/drawing/2014/main" id="{E9351B07-5963-4E4C-BA2E-597CDA99B928}"/>
                </a:ext>
              </a:extLst>
            </p:cNvPr>
            <p:cNvSpPr>
              <a:spLocks/>
            </p:cNvSpPr>
            <p:nvPr/>
          </p:nvSpPr>
          <p:spPr bwMode="auto">
            <a:xfrm>
              <a:off x="9252915"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6" name="Freeform 32">
              <a:extLst>
                <a:ext uri="{FF2B5EF4-FFF2-40B4-BE49-F238E27FC236}">
                  <a16:creationId xmlns:a16="http://schemas.microsoft.com/office/drawing/2014/main" id="{086CF589-8B94-4072-8E27-A7FDEAF06125}"/>
                </a:ext>
              </a:extLst>
            </p:cNvPr>
            <p:cNvSpPr>
              <a:spLocks/>
            </p:cNvSpPr>
            <p:nvPr/>
          </p:nvSpPr>
          <p:spPr bwMode="auto">
            <a:xfrm>
              <a:off x="9581544"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7" name="Freeform 447">
              <a:extLst>
                <a:ext uri="{FF2B5EF4-FFF2-40B4-BE49-F238E27FC236}">
                  <a16:creationId xmlns:a16="http://schemas.microsoft.com/office/drawing/2014/main" id="{0317F46C-DCD4-4A28-ACFA-6A51661C727B}"/>
                </a:ext>
              </a:extLst>
            </p:cNvPr>
            <p:cNvSpPr>
              <a:spLocks/>
            </p:cNvSpPr>
            <p:nvPr/>
          </p:nvSpPr>
          <p:spPr bwMode="auto">
            <a:xfrm>
              <a:off x="10129218"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8" name="Freeform 448">
              <a:extLst>
                <a:ext uri="{FF2B5EF4-FFF2-40B4-BE49-F238E27FC236}">
                  <a16:creationId xmlns:a16="http://schemas.microsoft.com/office/drawing/2014/main" id="{406FCB8A-1D2B-4BDA-9DB2-70553389C2CA}"/>
                </a:ext>
              </a:extLst>
            </p:cNvPr>
            <p:cNvSpPr>
              <a:spLocks/>
            </p:cNvSpPr>
            <p:nvPr/>
          </p:nvSpPr>
          <p:spPr bwMode="auto">
            <a:xfrm>
              <a:off x="1045536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9" name="Freeform 449">
              <a:extLst>
                <a:ext uri="{FF2B5EF4-FFF2-40B4-BE49-F238E27FC236}">
                  <a16:creationId xmlns:a16="http://schemas.microsoft.com/office/drawing/2014/main" id="{A990AE18-0C76-46C2-B0F6-C3BD8866B051}"/>
                </a:ext>
              </a:extLst>
            </p:cNvPr>
            <p:cNvSpPr>
              <a:spLocks/>
            </p:cNvSpPr>
            <p:nvPr/>
          </p:nvSpPr>
          <p:spPr bwMode="auto">
            <a:xfrm>
              <a:off x="9907685"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0" name="Freeform 450">
              <a:extLst>
                <a:ext uri="{FF2B5EF4-FFF2-40B4-BE49-F238E27FC236}">
                  <a16:creationId xmlns:a16="http://schemas.microsoft.com/office/drawing/2014/main" id="{3B9FF01A-935E-455C-8E64-06251772D562}"/>
                </a:ext>
              </a:extLst>
            </p:cNvPr>
            <p:cNvSpPr>
              <a:spLocks/>
            </p:cNvSpPr>
            <p:nvPr/>
          </p:nvSpPr>
          <p:spPr bwMode="auto">
            <a:xfrm>
              <a:off x="10236312"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1" name="Freeform 29">
              <a:extLst>
                <a:ext uri="{FF2B5EF4-FFF2-40B4-BE49-F238E27FC236}">
                  <a16:creationId xmlns:a16="http://schemas.microsoft.com/office/drawing/2014/main" id="{D88D0A07-AF69-42C3-BBAA-1A836D937682}"/>
                </a:ext>
              </a:extLst>
            </p:cNvPr>
            <p:cNvSpPr>
              <a:spLocks/>
            </p:cNvSpPr>
            <p:nvPr/>
          </p:nvSpPr>
          <p:spPr bwMode="auto">
            <a:xfrm>
              <a:off x="1078398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2" name="Freeform 31">
              <a:extLst>
                <a:ext uri="{FF2B5EF4-FFF2-40B4-BE49-F238E27FC236}">
                  <a16:creationId xmlns:a16="http://schemas.microsoft.com/office/drawing/2014/main" id="{B21D54DB-4207-4062-BBD2-FBFC00E6324C}"/>
                </a:ext>
              </a:extLst>
            </p:cNvPr>
            <p:cNvSpPr>
              <a:spLocks/>
            </p:cNvSpPr>
            <p:nvPr/>
          </p:nvSpPr>
          <p:spPr bwMode="auto">
            <a:xfrm>
              <a:off x="10562454"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3" name="Freeform 29">
              <a:extLst>
                <a:ext uri="{FF2B5EF4-FFF2-40B4-BE49-F238E27FC236}">
                  <a16:creationId xmlns:a16="http://schemas.microsoft.com/office/drawing/2014/main" id="{3A2A451F-9689-4B14-BA58-2F1788849E8A}"/>
                </a:ext>
              </a:extLst>
            </p:cNvPr>
            <p:cNvSpPr>
              <a:spLocks/>
            </p:cNvSpPr>
            <p:nvPr/>
          </p:nvSpPr>
          <p:spPr bwMode="auto">
            <a:xfrm>
              <a:off x="1111261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4" name="Freeform 30">
              <a:extLst>
                <a:ext uri="{FF2B5EF4-FFF2-40B4-BE49-F238E27FC236}">
                  <a16:creationId xmlns:a16="http://schemas.microsoft.com/office/drawing/2014/main" id="{3EC5D921-246F-4E9A-8C38-DBDB5938281C}"/>
                </a:ext>
              </a:extLst>
            </p:cNvPr>
            <p:cNvSpPr>
              <a:spLocks/>
            </p:cNvSpPr>
            <p:nvPr/>
          </p:nvSpPr>
          <p:spPr bwMode="auto">
            <a:xfrm>
              <a:off x="1143875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5" name="Freeform 31">
              <a:extLst>
                <a:ext uri="{FF2B5EF4-FFF2-40B4-BE49-F238E27FC236}">
                  <a16:creationId xmlns:a16="http://schemas.microsoft.com/office/drawing/2014/main" id="{0538CF54-7ACC-4114-B43B-7A4D41726124}"/>
                </a:ext>
              </a:extLst>
            </p:cNvPr>
            <p:cNvSpPr>
              <a:spLocks/>
            </p:cNvSpPr>
            <p:nvPr/>
          </p:nvSpPr>
          <p:spPr bwMode="auto">
            <a:xfrm>
              <a:off x="10891083"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6" name="Freeform 32">
              <a:extLst>
                <a:ext uri="{FF2B5EF4-FFF2-40B4-BE49-F238E27FC236}">
                  <a16:creationId xmlns:a16="http://schemas.microsoft.com/office/drawing/2014/main" id="{11E301F6-776B-4BF8-9A6D-011F38358588}"/>
                </a:ext>
              </a:extLst>
            </p:cNvPr>
            <p:cNvSpPr>
              <a:spLocks/>
            </p:cNvSpPr>
            <p:nvPr/>
          </p:nvSpPr>
          <p:spPr bwMode="auto">
            <a:xfrm>
              <a:off x="11219710"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7" name="Freeform 29">
              <a:extLst>
                <a:ext uri="{FF2B5EF4-FFF2-40B4-BE49-F238E27FC236}">
                  <a16:creationId xmlns:a16="http://schemas.microsoft.com/office/drawing/2014/main" id="{E194C7E7-2518-4B40-B443-EC4BF865E473}"/>
                </a:ext>
              </a:extLst>
            </p:cNvPr>
            <p:cNvSpPr>
              <a:spLocks/>
            </p:cNvSpPr>
            <p:nvPr/>
          </p:nvSpPr>
          <p:spPr bwMode="auto">
            <a:xfrm>
              <a:off x="1176738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8" name="Freeform 30">
              <a:extLst>
                <a:ext uri="{FF2B5EF4-FFF2-40B4-BE49-F238E27FC236}">
                  <a16:creationId xmlns:a16="http://schemas.microsoft.com/office/drawing/2014/main" id="{8C421192-7469-48F1-A5C0-A4C2F92271D9}"/>
                </a:ext>
              </a:extLst>
            </p:cNvPr>
            <p:cNvSpPr>
              <a:spLocks/>
            </p:cNvSpPr>
            <p:nvPr/>
          </p:nvSpPr>
          <p:spPr bwMode="auto">
            <a:xfrm>
              <a:off x="12093526"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9" name="Freeform 31">
              <a:extLst>
                <a:ext uri="{FF2B5EF4-FFF2-40B4-BE49-F238E27FC236}">
                  <a16:creationId xmlns:a16="http://schemas.microsoft.com/office/drawing/2014/main" id="{4A565FE3-8B6C-4260-8F35-A2F21F04645A}"/>
                </a:ext>
              </a:extLst>
            </p:cNvPr>
            <p:cNvSpPr>
              <a:spLocks/>
            </p:cNvSpPr>
            <p:nvPr/>
          </p:nvSpPr>
          <p:spPr bwMode="auto">
            <a:xfrm>
              <a:off x="11545852"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0" name="Freeform 32">
              <a:extLst>
                <a:ext uri="{FF2B5EF4-FFF2-40B4-BE49-F238E27FC236}">
                  <a16:creationId xmlns:a16="http://schemas.microsoft.com/office/drawing/2014/main" id="{19C1CE71-EF7F-461D-A55F-4B5B95F0A3CF}"/>
                </a:ext>
              </a:extLst>
            </p:cNvPr>
            <p:cNvSpPr>
              <a:spLocks/>
            </p:cNvSpPr>
            <p:nvPr/>
          </p:nvSpPr>
          <p:spPr bwMode="auto">
            <a:xfrm>
              <a:off x="11874480"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14" name="Group 1813">
            <a:extLst>
              <a:ext uri="{FF2B5EF4-FFF2-40B4-BE49-F238E27FC236}">
                <a16:creationId xmlns:a16="http://schemas.microsoft.com/office/drawing/2014/main" id="{CCBAA3F1-F5D7-47E2-8204-499FF31AC1BA}"/>
              </a:ext>
            </a:extLst>
          </p:cNvPr>
          <p:cNvGrpSpPr/>
          <p:nvPr userDrawn="1"/>
        </p:nvGrpSpPr>
        <p:grpSpPr>
          <a:xfrm>
            <a:off x="83664" y="5194450"/>
            <a:ext cx="12009863" cy="176637"/>
            <a:chOff x="83664" y="5136234"/>
            <a:chExt cx="12009863" cy="176637"/>
          </a:xfrm>
        </p:grpSpPr>
        <p:sp>
          <p:nvSpPr>
            <p:cNvPr id="1215" name="Freeform 29">
              <a:extLst>
                <a:ext uri="{FF2B5EF4-FFF2-40B4-BE49-F238E27FC236}">
                  <a16:creationId xmlns:a16="http://schemas.microsoft.com/office/drawing/2014/main" id="{B7180539-6EAC-4B74-A6A7-F4DECCA880BA}"/>
                </a:ext>
              </a:extLst>
            </p:cNvPr>
            <p:cNvSpPr>
              <a:spLocks/>
            </p:cNvSpPr>
            <p:nvPr userDrawn="1"/>
          </p:nvSpPr>
          <p:spPr bwMode="auto">
            <a:xfrm flipH="1">
              <a:off x="11871994"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6" name="Freeform 30">
              <a:extLst>
                <a:ext uri="{FF2B5EF4-FFF2-40B4-BE49-F238E27FC236}">
                  <a16:creationId xmlns:a16="http://schemas.microsoft.com/office/drawing/2014/main" id="{B62EA37B-DD12-4FE2-91C5-586774DCC3BA}"/>
                </a:ext>
              </a:extLst>
            </p:cNvPr>
            <p:cNvSpPr>
              <a:spLocks/>
            </p:cNvSpPr>
            <p:nvPr userDrawn="1"/>
          </p:nvSpPr>
          <p:spPr bwMode="auto">
            <a:xfrm flipH="1">
              <a:off x="1154585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7" name="Freeform 31">
              <a:extLst>
                <a:ext uri="{FF2B5EF4-FFF2-40B4-BE49-F238E27FC236}">
                  <a16:creationId xmlns:a16="http://schemas.microsoft.com/office/drawing/2014/main" id="{7F5008A2-6C9C-4237-A669-D9420637A316}"/>
                </a:ext>
              </a:extLst>
            </p:cNvPr>
            <p:cNvSpPr>
              <a:spLocks/>
            </p:cNvSpPr>
            <p:nvPr userDrawn="1"/>
          </p:nvSpPr>
          <p:spPr bwMode="auto">
            <a:xfrm flipH="1">
              <a:off x="11979088"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8" name="Freeform 32">
              <a:extLst>
                <a:ext uri="{FF2B5EF4-FFF2-40B4-BE49-F238E27FC236}">
                  <a16:creationId xmlns:a16="http://schemas.microsoft.com/office/drawing/2014/main" id="{92B85CBB-6218-48C7-A6AD-1224322FBCF5}"/>
                </a:ext>
              </a:extLst>
            </p:cNvPr>
            <p:cNvSpPr>
              <a:spLocks/>
            </p:cNvSpPr>
            <p:nvPr userDrawn="1"/>
          </p:nvSpPr>
          <p:spPr bwMode="auto">
            <a:xfrm flipH="1">
              <a:off x="11652948"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9" name="Freeform 29">
              <a:extLst>
                <a:ext uri="{FF2B5EF4-FFF2-40B4-BE49-F238E27FC236}">
                  <a16:creationId xmlns:a16="http://schemas.microsoft.com/office/drawing/2014/main" id="{D30576A8-C16A-4494-9C99-9E55DFB4A976}"/>
                </a:ext>
              </a:extLst>
            </p:cNvPr>
            <p:cNvSpPr>
              <a:spLocks/>
            </p:cNvSpPr>
            <p:nvPr userDrawn="1"/>
          </p:nvSpPr>
          <p:spPr bwMode="auto">
            <a:xfrm flipH="1">
              <a:off x="11217224"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0" name="Freeform 30">
              <a:extLst>
                <a:ext uri="{FF2B5EF4-FFF2-40B4-BE49-F238E27FC236}">
                  <a16:creationId xmlns:a16="http://schemas.microsoft.com/office/drawing/2014/main" id="{E42AB3B1-E898-47A3-BCC3-2CA29B9BA03E}"/>
                </a:ext>
              </a:extLst>
            </p:cNvPr>
            <p:cNvSpPr>
              <a:spLocks/>
            </p:cNvSpPr>
            <p:nvPr userDrawn="1"/>
          </p:nvSpPr>
          <p:spPr bwMode="auto">
            <a:xfrm flipH="1">
              <a:off x="10891084"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1" name="Freeform 31">
              <a:extLst>
                <a:ext uri="{FF2B5EF4-FFF2-40B4-BE49-F238E27FC236}">
                  <a16:creationId xmlns:a16="http://schemas.microsoft.com/office/drawing/2014/main" id="{D672A6A7-B2CC-49D7-869D-2F1C046A2C79}"/>
                </a:ext>
              </a:extLst>
            </p:cNvPr>
            <p:cNvSpPr>
              <a:spLocks/>
            </p:cNvSpPr>
            <p:nvPr userDrawn="1"/>
          </p:nvSpPr>
          <p:spPr bwMode="auto">
            <a:xfrm flipH="1">
              <a:off x="11324319"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2" name="Freeform 32">
              <a:extLst>
                <a:ext uri="{FF2B5EF4-FFF2-40B4-BE49-F238E27FC236}">
                  <a16:creationId xmlns:a16="http://schemas.microsoft.com/office/drawing/2014/main" id="{CA440D9D-F6B1-4284-B053-79582A5005F4}"/>
                </a:ext>
              </a:extLst>
            </p:cNvPr>
            <p:cNvSpPr>
              <a:spLocks/>
            </p:cNvSpPr>
            <p:nvPr userDrawn="1"/>
          </p:nvSpPr>
          <p:spPr bwMode="auto">
            <a:xfrm flipH="1">
              <a:off x="10998178"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3" name="Freeform 29">
              <a:extLst>
                <a:ext uri="{FF2B5EF4-FFF2-40B4-BE49-F238E27FC236}">
                  <a16:creationId xmlns:a16="http://schemas.microsoft.com/office/drawing/2014/main" id="{11425CF2-DB33-450A-85AF-5A9F828EE545}"/>
                </a:ext>
              </a:extLst>
            </p:cNvPr>
            <p:cNvSpPr>
              <a:spLocks/>
            </p:cNvSpPr>
            <p:nvPr userDrawn="1"/>
          </p:nvSpPr>
          <p:spPr bwMode="auto">
            <a:xfrm flipH="1">
              <a:off x="10562456"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4" name="Freeform 30">
              <a:extLst>
                <a:ext uri="{FF2B5EF4-FFF2-40B4-BE49-F238E27FC236}">
                  <a16:creationId xmlns:a16="http://schemas.microsoft.com/office/drawing/2014/main" id="{E3F18B23-2B04-493F-8561-921707C7598F}"/>
                </a:ext>
              </a:extLst>
            </p:cNvPr>
            <p:cNvSpPr>
              <a:spLocks/>
            </p:cNvSpPr>
            <p:nvPr userDrawn="1"/>
          </p:nvSpPr>
          <p:spPr bwMode="auto">
            <a:xfrm flipH="1">
              <a:off x="1023631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5" name="Freeform 31">
              <a:extLst>
                <a:ext uri="{FF2B5EF4-FFF2-40B4-BE49-F238E27FC236}">
                  <a16:creationId xmlns:a16="http://schemas.microsoft.com/office/drawing/2014/main" id="{26B6FDFF-BB6F-488C-B6CC-FF1B0C835742}"/>
                </a:ext>
              </a:extLst>
            </p:cNvPr>
            <p:cNvSpPr>
              <a:spLocks/>
            </p:cNvSpPr>
            <p:nvPr userDrawn="1"/>
          </p:nvSpPr>
          <p:spPr bwMode="auto">
            <a:xfrm flipH="1">
              <a:off x="10669550"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6" name="Freeform 32">
              <a:extLst>
                <a:ext uri="{FF2B5EF4-FFF2-40B4-BE49-F238E27FC236}">
                  <a16:creationId xmlns:a16="http://schemas.microsoft.com/office/drawing/2014/main" id="{5819D564-E20E-4922-AA51-4052BBCFA025}"/>
                </a:ext>
              </a:extLst>
            </p:cNvPr>
            <p:cNvSpPr>
              <a:spLocks/>
            </p:cNvSpPr>
            <p:nvPr userDrawn="1"/>
          </p:nvSpPr>
          <p:spPr bwMode="auto">
            <a:xfrm flipH="1">
              <a:off x="10343410"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7" name="Freeform 29">
              <a:extLst>
                <a:ext uri="{FF2B5EF4-FFF2-40B4-BE49-F238E27FC236}">
                  <a16:creationId xmlns:a16="http://schemas.microsoft.com/office/drawing/2014/main" id="{2722FE24-1D72-4D6E-AF53-6128141A9D13}"/>
                </a:ext>
              </a:extLst>
            </p:cNvPr>
            <p:cNvSpPr>
              <a:spLocks/>
            </p:cNvSpPr>
            <p:nvPr userDrawn="1"/>
          </p:nvSpPr>
          <p:spPr bwMode="auto">
            <a:xfrm flipH="1">
              <a:off x="9907687"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8" name="Freeform 30">
              <a:extLst>
                <a:ext uri="{FF2B5EF4-FFF2-40B4-BE49-F238E27FC236}">
                  <a16:creationId xmlns:a16="http://schemas.microsoft.com/office/drawing/2014/main" id="{B8FD79A5-BF8A-4DC2-BC5B-24064D68FDDB}"/>
                </a:ext>
              </a:extLst>
            </p:cNvPr>
            <p:cNvSpPr>
              <a:spLocks/>
            </p:cNvSpPr>
            <p:nvPr userDrawn="1"/>
          </p:nvSpPr>
          <p:spPr bwMode="auto">
            <a:xfrm flipH="1">
              <a:off x="9581546"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9" name="Freeform 31">
              <a:extLst>
                <a:ext uri="{FF2B5EF4-FFF2-40B4-BE49-F238E27FC236}">
                  <a16:creationId xmlns:a16="http://schemas.microsoft.com/office/drawing/2014/main" id="{C20D4256-ADDE-4906-A707-F86AFE339B05}"/>
                </a:ext>
              </a:extLst>
            </p:cNvPr>
            <p:cNvSpPr>
              <a:spLocks/>
            </p:cNvSpPr>
            <p:nvPr userDrawn="1"/>
          </p:nvSpPr>
          <p:spPr bwMode="auto">
            <a:xfrm flipH="1">
              <a:off x="10014782"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0" name="Freeform 32">
              <a:extLst>
                <a:ext uri="{FF2B5EF4-FFF2-40B4-BE49-F238E27FC236}">
                  <a16:creationId xmlns:a16="http://schemas.microsoft.com/office/drawing/2014/main" id="{36A07B05-4B2F-40C4-96C8-776D77370D32}"/>
                </a:ext>
              </a:extLst>
            </p:cNvPr>
            <p:cNvSpPr>
              <a:spLocks/>
            </p:cNvSpPr>
            <p:nvPr userDrawn="1"/>
          </p:nvSpPr>
          <p:spPr bwMode="auto">
            <a:xfrm flipH="1">
              <a:off x="9688641"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1" name="Freeform 477">
              <a:extLst>
                <a:ext uri="{FF2B5EF4-FFF2-40B4-BE49-F238E27FC236}">
                  <a16:creationId xmlns:a16="http://schemas.microsoft.com/office/drawing/2014/main" id="{0E0FB12E-55F4-4E15-BF1A-360075039829}"/>
                </a:ext>
              </a:extLst>
            </p:cNvPr>
            <p:cNvSpPr>
              <a:spLocks/>
            </p:cNvSpPr>
            <p:nvPr userDrawn="1"/>
          </p:nvSpPr>
          <p:spPr bwMode="auto">
            <a:xfrm flipH="1">
              <a:off x="925291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2" name="Freeform 478">
              <a:extLst>
                <a:ext uri="{FF2B5EF4-FFF2-40B4-BE49-F238E27FC236}">
                  <a16:creationId xmlns:a16="http://schemas.microsoft.com/office/drawing/2014/main" id="{C0C1A34B-06B6-4E43-AE56-DC6602E381FD}"/>
                </a:ext>
              </a:extLst>
            </p:cNvPr>
            <p:cNvSpPr>
              <a:spLocks/>
            </p:cNvSpPr>
            <p:nvPr userDrawn="1"/>
          </p:nvSpPr>
          <p:spPr bwMode="auto">
            <a:xfrm flipH="1">
              <a:off x="8926777"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3" name="Freeform 479">
              <a:extLst>
                <a:ext uri="{FF2B5EF4-FFF2-40B4-BE49-F238E27FC236}">
                  <a16:creationId xmlns:a16="http://schemas.microsoft.com/office/drawing/2014/main" id="{DDC70FAC-4DFF-4A62-A963-DDEF4052ACCB}"/>
                </a:ext>
              </a:extLst>
            </p:cNvPr>
            <p:cNvSpPr>
              <a:spLocks/>
            </p:cNvSpPr>
            <p:nvPr userDrawn="1"/>
          </p:nvSpPr>
          <p:spPr bwMode="auto">
            <a:xfrm flipH="1">
              <a:off x="9360012"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4" name="Freeform 480">
              <a:extLst>
                <a:ext uri="{FF2B5EF4-FFF2-40B4-BE49-F238E27FC236}">
                  <a16:creationId xmlns:a16="http://schemas.microsoft.com/office/drawing/2014/main" id="{60460DC1-CD61-456C-9EE1-21C9215B31FE}"/>
                </a:ext>
              </a:extLst>
            </p:cNvPr>
            <p:cNvSpPr>
              <a:spLocks/>
            </p:cNvSpPr>
            <p:nvPr userDrawn="1"/>
          </p:nvSpPr>
          <p:spPr bwMode="auto">
            <a:xfrm flipH="1">
              <a:off x="9033872"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5" name="Freeform 29">
              <a:extLst>
                <a:ext uri="{FF2B5EF4-FFF2-40B4-BE49-F238E27FC236}">
                  <a16:creationId xmlns:a16="http://schemas.microsoft.com/office/drawing/2014/main" id="{DF96326A-8A37-4BC7-867D-C9B8879D9199}"/>
                </a:ext>
              </a:extLst>
            </p:cNvPr>
            <p:cNvSpPr>
              <a:spLocks/>
            </p:cNvSpPr>
            <p:nvPr userDrawn="1"/>
          </p:nvSpPr>
          <p:spPr bwMode="auto">
            <a:xfrm flipH="1">
              <a:off x="859814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6" name="Freeform 31">
              <a:extLst>
                <a:ext uri="{FF2B5EF4-FFF2-40B4-BE49-F238E27FC236}">
                  <a16:creationId xmlns:a16="http://schemas.microsoft.com/office/drawing/2014/main" id="{4089E109-C701-4E02-BBE1-4D4BB79D76CD}"/>
                </a:ext>
              </a:extLst>
            </p:cNvPr>
            <p:cNvSpPr>
              <a:spLocks/>
            </p:cNvSpPr>
            <p:nvPr userDrawn="1"/>
          </p:nvSpPr>
          <p:spPr bwMode="auto">
            <a:xfrm flipH="1">
              <a:off x="8705243"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7" name="Freeform 29">
              <a:extLst>
                <a:ext uri="{FF2B5EF4-FFF2-40B4-BE49-F238E27FC236}">
                  <a16:creationId xmlns:a16="http://schemas.microsoft.com/office/drawing/2014/main" id="{8E6722DC-52FD-49D8-80A8-D4B70250D3A3}"/>
                </a:ext>
              </a:extLst>
            </p:cNvPr>
            <p:cNvSpPr>
              <a:spLocks/>
            </p:cNvSpPr>
            <p:nvPr userDrawn="1"/>
          </p:nvSpPr>
          <p:spPr bwMode="auto">
            <a:xfrm flipH="1">
              <a:off x="826952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8" name="Freeform 30">
              <a:extLst>
                <a:ext uri="{FF2B5EF4-FFF2-40B4-BE49-F238E27FC236}">
                  <a16:creationId xmlns:a16="http://schemas.microsoft.com/office/drawing/2014/main" id="{27F496D1-3FD0-42DD-8D9E-B188CCA88F96}"/>
                </a:ext>
              </a:extLst>
            </p:cNvPr>
            <p:cNvSpPr>
              <a:spLocks/>
            </p:cNvSpPr>
            <p:nvPr userDrawn="1"/>
          </p:nvSpPr>
          <p:spPr bwMode="auto">
            <a:xfrm flipH="1">
              <a:off x="7943379"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9" name="Freeform 31">
              <a:extLst>
                <a:ext uri="{FF2B5EF4-FFF2-40B4-BE49-F238E27FC236}">
                  <a16:creationId xmlns:a16="http://schemas.microsoft.com/office/drawing/2014/main" id="{8E4A8A6B-ADF8-41E7-AAD3-E96BC9962EBD}"/>
                </a:ext>
              </a:extLst>
            </p:cNvPr>
            <p:cNvSpPr>
              <a:spLocks/>
            </p:cNvSpPr>
            <p:nvPr userDrawn="1"/>
          </p:nvSpPr>
          <p:spPr bwMode="auto">
            <a:xfrm flipH="1">
              <a:off x="8376614"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0" name="Freeform 32">
              <a:extLst>
                <a:ext uri="{FF2B5EF4-FFF2-40B4-BE49-F238E27FC236}">
                  <a16:creationId xmlns:a16="http://schemas.microsoft.com/office/drawing/2014/main" id="{881371C4-F13A-4BDD-87B1-1F7401A9AA32}"/>
                </a:ext>
              </a:extLst>
            </p:cNvPr>
            <p:cNvSpPr>
              <a:spLocks/>
            </p:cNvSpPr>
            <p:nvPr userDrawn="1"/>
          </p:nvSpPr>
          <p:spPr bwMode="auto">
            <a:xfrm flipH="1">
              <a:off x="8050474"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1" name="Freeform 29">
              <a:extLst>
                <a:ext uri="{FF2B5EF4-FFF2-40B4-BE49-F238E27FC236}">
                  <a16:creationId xmlns:a16="http://schemas.microsoft.com/office/drawing/2014/main" id="{2A637B4F-5C67-45C1-B3F7-F43BA8FC9AE9}"/>
                </a:ext>
              </a:extLst>
            </p:cNvPr>
            <p:cNvSpPr>
              <a:spLocks/>
            </p:cNvSpPr>
            <p:nvPr userDrawn="1"/>
          </p:nvSpPr>
          <p:spPr bwMode="auto">
            <a:xfrm flipH="1">
              <a:off x="7614751"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2" name="Freeform 30">
              <a:extLst>
                <a:ext uri="{FF2B5EF4-FFF2-40B4-BE49-F238E27FC236}">
                  <a16:creationId xmlns:a16="http://schemas.microsoft.com/office/drawing/2014/main" id="{1D0DF89F-0D4B-41A5-991C-C435033F484C}"/>
                </a:ext>
              </a:extLst>
            </p:cNvPr>
            <p:cNvSpPr>
              <a:spLocks/>
            </p:cNvSpPr>
            <p:nvPr userDrawn="1"/>
          </p:nvSpPr>
          <p:spPr bwMode="auto">
            <a:xfrm flipH="1">
              <a:off x="728861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3" name="Freeform 31">
              <a:extLst>
                <a:ext uri="{FF2B5EF4-FFF2-40B4-BE49-F238E27FC236}">
                  <a16:creationId xmlns:a16="http://schemas.microsoft.com/office/drawing/2014/main" id="{72777DA5-4F10-4541-8FDF-4466FA4F8EA2}"/>
                </a:ext>
              </a:extLst>
            </p:cNvPr>
            <p:cNvSpPr>
              <a:spLocks/>
            </p:cNvSpPr>
            <p:nvPr userDrawn="1"/>
          </p:nvSpPr>
          <p:spPr bwMode="auto">
            <a:xfrm flipH="1">
              <a:off x="7721846"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4" name="Freeform 32">
              <a:extLst>
                <a:ext uri="{FF2B5EF4-FFF2-40B4-BE49-F238E27FC236}">
                  <a16:creationId xmlns:a16="http://schemas.microsoft.com/office/drawing/2014/main" id="{6E85B0F3-5276-440A-A899-96229CBE10A0}"/>
                </a:ext>
              </a:extLst>
            </p:cNvPr>
            <p:cNvSpPr>
              <a:spLocks/>
            </p:cNvSpPr>
            <p:nvPr userDrawn="1"/>
          </p:nvSpPr>
          <p:spPr bwMode="auto">
            <a:xfrm flipH="1">
              <a:off x="7395705"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5" name="Freeform 29">
              <a:extLst>
                <a:ext uri="{FF2B5EF4-FFF2-40B4-BE49-F238E27FC236}">
                  <a16:creationId xmlns:a16="http://schemas.microsoft.com/office/drawing/2014/main" id="{2D2D0166-6DBA-48B2-9F31-2BC72C665F1F}"/>
                </a:ext>
              </a:extLst>
            </p:cNvPr>
            <p:cNvSpPr>
              <a:spLocks/>
            </p:cNvSpPr>
            <p:nvPr userDrawn="1"/>
          </p:nvSpPr>
          <p:spPr bwMode="auto">
            <a:xfrm flipH="1">
              <a:off x="6959982"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6" name="Freeform 30">
              <a:extLst>
                <a:ext uri="{FF2B5EF4-FFF2-40B4-BE49-F238E27FC236}">
                  <a16:creationId xmlns:a16="http://schemas.microsoft.com/office/drawing/2014/main" id="{F068C378-FB68-462F-8755-0C118FC6104A}"/>
                </a:ext>
              </a:extLst>
            </p:cNvPr>
            <p:cNvSpPr>
              <a:spLocks/>
            </p:cNvSpPr>
            <p:nvPr userDrawn="1"/>
          </p:nvSpPr>
          <p:spPr bwMode="auto">
            <a:xfrm flipH="1">
              <a:off x="6633842"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7" name="Freeform 31">
              <a:extLst>
                <a:ext uri="{FF2B5EF4-FFF2-40B4-BE49-F238E27FC236}">
                  <a16:creationId xmlns:a16="http://schemas.microsoft.com/office/drawing/2014/main" id="{92403F96-3AD8-4AB8-B6E2-B01EA490C95C}"/>
                </a:ext>
              </a:extLst>
            </p:cNvPr>
            <p:cNvSpPr>
              <a:spLocks/>
            </p:cNvSpPr>
            <p:nvPr userDrawn="1"/>
          </p:nvSpPr>
          <p:spPr bwMode="auto">
            <a:xfrm flipH="1">
              <a:off x="7067077"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8" name="Freeform 32">
              <a:extLst>
                <a:ext uri="{FF2B5EF4-FFF2-40B4-BE49-F238E27FC236}">
                  <a16:creationId xmlns:a16="http://schemas.microsoft.com/office/drawing/2014/main" id="{C777A4F9-3BD5-4B7D-AB06-EF0A69C0D79D}"/>
                </a:ext>
              </a:extLst>
            </p:cNvPr>
            <p:cNvSpPr>
              <a:spLocks/>
            </p:cNvSpPr>
            <p:nvPr userDrawn="1"/>
          </p:nvSpPr>
          <p:spPr bwMode="auto">
            <a:xfrm flipH="1">
              <a:off x="6740936"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9" name="Freeform 29">
              <a:extLst>
                <a:ext uri="{FF2B5EF4-FFF2-40B4-BE49-F238E27FC236}">
                  <a16:creationId xmlns:a16="http://schemas.microsoft.com/office/drawing/2014/main" id="{C153A88A-93D3-42B7-90DD-ACAF44C92045}"/>
                </a:ext>
              </a:extLst>
            </p:cNvPr>
            <p:cNvSpPr>
              <a:spLocks/>
            </p:cNvSpPr>
            <p:nvPr userDrawn="1"/>
          </p:nvSpPr>
          <p:spPr bwMode="auto">
            <a:xfrm flipH="1">
              <a:off x="630521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0" name="Freeform 30">
              <a:extLst>
                <a:ext uri="{FF2B5EF4-FFF2-40B4-BE49-F238E27FC236}">
                  <a16:creationId xmlns:a16="http://schemas.microsoft.com/office/drawing/2014/main" id="{4D1662D6-D2C3-402E-8B19-04983AF65647}"/>
                </a:ext>
              </a:extLst>
            </p:cNvPr>
            <p:cNvSpPr>
              <a:spLocks/>
            </p:cNvSpPr>
            <p:nvPr userDrawn="1"/>
          </p:nvSpPr>
          <p:spPr bwMode="auto">
            <a:xfrm flipH="1">
              <a:off x="5979072"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1" name="Freeform 31">
              <a:extLst>
                <a:ext uri="{FF2B5EF4-FFF2-40B4-BE49-F238E27FC236}">
                  <a16:creationId xmlns:a16="http://schemas.microsoft.com/office/drawing/2014/main" id="{D21AD447-5790-4899-8EF3-D52D56BB70D0}"/>
                </a:ext>
              </a:extLst>
            </p:cNvPr>
            <p:cNvSpPr>
              <a:spLocks/>
            </p:cNvSpPr>
            <p:nvPr userDrawn="1"/>
          </p:nvSpPr>
          <p:spPr bwMode="auto">
            <a:xfrm flipH="1">
              <a:off x="6412308"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2" name="Freeform 32">
              <a:extLst>
                <a:ext uri="{FF2B5EF4-FFF2-40B4-BE49-F238E27FC236}">
                  <a16:creationId xmlns:a16="http://schemas.microsoft.com/office/drawing/2014/main" id="{A2422F99-AC27-4F53-AF40-5E31C3B91A33}"/>
                </a:ext>
              </a:extLst>
            </p:cNvPr>
            <p:cNvSpPr>
              <a:spLocks/>
            </p:cNvSpPr>
            <p:nvPr userDrawn="1"/>
          </p:nvSpPr>
          <p:spPr bwMode="auto">
            <a:xfrm flipH="1">
              <a:off x="6086167"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3" name="Freeform 499">
              <a:extLst>
                <a:ext uri="{FF2B5EF4-FFF2-40B4-BE49-F238E27FC236}">
                  <a16:creationId xmlns:a16="http://schemas.microsoft.com/office/drawing/2014/main" id="{9E6545BB-E007-44D6-BFA7-AAE76FE1EF61}"/>
                </a:ext>
              </a:extLst>
            </p:cNvPr>
            <p:cNvSpPr>
              <a:spLocks/>
            </p:cNvSpPr>
            <p:nvPr userDrawn="1"/>
          </p:nvSpPr>
          <p:spPr bwMode="auto">
            <a:xfrm flipH="1">
              <a:off x="565044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4" name="Freeform 500">
              <a:extLst>
                <a:ext uri="{FF2B5EF4-FFF2-40B4-BE49-F238E27FC236}">
                  <a16:creationId xmlns:a16="http://schemas.microsoft.com/office/drawing/2014/main" id="{FCF0E88F-8E54-4B7F-960A-3955C0D3F61C}"/>
                </a:ext>
              </a:extLst>
            </p:cNvPr>
            <p:cNvSpPr>
              <a:spLocks/>
            </p:cNvSpPr>
            <p:nvPr userDrawn="1"/>
          </p:nvSpPr>
          <p:spPr bwMode="auto">
            <a:xfrm flipH="1">
              <a:off x="532430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5" name="Freeform 501">
              <a:extLst>
                <a:ext uri="{FF2B5EF4-FFF2-40B4-BE49-F238E27FC236}">
                  <a16:creationId xmlns:a16="http://schemas.microsoft.com/office/drawing/2014/main" id="{1A85C06F-B3B9-4759-AC1D-B750C0A237DF}"/>
                </a:ext>
              </a:extLst>
            </p:cNvPr>
            <p:cNvSpPr>
              <a:spLocks/>
            </p:cNvSpPr>
            <p:nvPr userDrawn="1"/>
          </p:nvSpPr>
          <p:spPr bwMode="auto">
            <a:xfrm flipH="1">
              <a:off x="5757539"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6" name="Freeform 502">
              <a:extLst>
                <a:ext uri="{FF2B5EF4-FFF2-40B4-BE49-F238E27FC236}">
                  <a16:creationId xmlns:a16="http://schemas.microsoft.com/office/drawing/2014/main" id="{9E350E57-B1CA-4EC1-9E9C-CAEB624ABFDE}"/>
                </a:ext>
              </a:extLst>
            </p:cNvPr>
            <p:cNvSpPr>
              <a:spLocks/>
            </p:cNvSpPr>
            <p:nvPr userDrawn="1"/>
          </p:nvSpPr>
          <p:spPr bwMode="auto">
            <a:xfrm flipH="1">
              <a:off x="5431399"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7" name="Freeform 29">
              <a:extLst>
                <a:ext uri="{FF2B5EF4-FFF2-40B4-BE49-F238E27FC236}">
                  <a16:creationId xmlns:a16="http://schemas.microsoft.com/office/drawing/2014/main" id="{519F86EE-CE41-4B42-A167-9C0788C2E7EB}"/>
                </a:ext>
              </a:extLst>
            </p:cNvPr>
            <p:cNvSpPr>
              <a:spLocks/>
            </p:cNvSpPr>
            <p:nvPr userDrawn="1"/>
          </p:nvSpPr>
          <p:spPr bwMode="auto">
            <a:xfrm flipH="1">
              <a:off x="499567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8" name="Freeform 31">
              <a:extLst>
                <a:ext uri="{FF2B5EF4-FFF2-40B4-BE49-F238E27FC236}">
                  <a16:creationId xmlns:a16="http://schemas.microsoft.com/office/drawing/2014/main" id="{EF1F428E-F793-4218-89FB-CDC0F7F061FD}"/>
                </a:ext>
              </a:extLst>
            </p:cNvPr>
            <p:cNvSpPr>
              <a:spLocks/>
            </p:cNvSpPr>
            <p:nvPr userDrawn="1"/>
          </p:nvSpPr>
          <p:spPr bwMode="auto">
            <a:xfrm flipH="1">
              <a:off x="5102769"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25" name="Freeform 29">
              <a:extLst>
                <a:ext uri="{FF2B5EF4-FFF2-40B4-BE49-F238E27FC236}">
                  <a16:creationId xmlns:a16="http://schemas.microsoft.com/office/drawing/2014/main" id="{0842BAA0-B6C8-4B85-8571-2062430EE59F}"/>
                </a:ext>
              </a:extLst>
            </p:cNvPr>
            <p:cNvSpPr>
              <a:spLocks/>
            </p:cNvSpPr>
            <p:nvPr userDrawn="1"/>
          </p:nvSpPr>
          <p:spPr bwMode="auto">
            <a:xfrm flipH="1">
              <a:off x="466704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26" name="Freeform 30">
              <a:extLst>
                <a:ext uri="{FF2B5EF4-FFF2-40B4-BE49-F238E27FC236}">
                  <a16:creationId xmlns:a16="http://schemas.microsoft.com/office/drawing/2014/main" id="{E60348E3-731E-4284-8341-B09476ADF0AF}"/>
                </a:ext>
              </a:extLst>
            </p:cNvPr>
            <p:cNvSpPr>
              <a:spLocks/>
            </p:cNvSpPr>
            <p:nvPr userDrawn="1"/>
          </p:nvSpPr>
          <p:spPr bwMode="auto">
            <a:xfrm flipH="1">
              <a:off x="4340907"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27" name="Freeform 31">
              <a:extLst>
                <a:ext uri="{FF2B5EF4-FFF2-40B4-BE49-F238E27FC236}">
                  <a16:creationId xmlns:a16="http://schemas.microsoft.com/office/drawing/2014/main" id="{1B7CC2E8-759E-40AF-83AF-DE16ED87C2A1}"/>
                </a:ext>
              </a:extLst>
            </p:cNvPr>
            <p:cNvSpPr>
              <a:spLocks/>
            </p:cNvSpPr>
            <p:nvPr userDrawn="1"/>
          </p:nvSpPr>
          <p:spPr bwMode="auto">
            <a:xfrm flipH="1">
              <a:off x="4774142"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28" name="Freeform 32">
              <a:extLst>
                <a:ext uri="{FF2B5EF4-FFF2-40B4-BE49-F238E27FC236}">
                  <a16:creationId xmlns:a16="http://schemas.microsoft.com/office/drawing/2014/main" id="{4673620C-BB6A-40E7-B6D0-F9D39981783F}"/>
                </a:ext>
              </a:extLst>
            </p:cNvPr>
            <p:cNvSpPr>
              <a:spLocks/>
            </p:cNvSpPr>
            <p:nvPr userDrawn="1"/>
          </p:nvSpPr>
          <p:spPr bwMode="auto">
            <a:xfrm flipH="1">
              <a:off x="4448001"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29" name="Freeform 29">
              <a:extLst>
                <a:ext uri="{FF2B5EF4-FFF2-40B4-BE49-F238E27FC236}">
                  <a16:creationId xmlns:a16="http://schemas.microsoft.com/office/drawing/2014/main" id="{347B4856-1026-4B64-846A-F84687F8DFF7}"/>
                </a:ext>
              </a:extLst>
            </p:cNvPr>
            <p:cNvSpPr>
              <a:spLocks/>
            </p:cNvSpPr>
            <p:nvPr userDrawn="1"/>
          </p:nvSpPr>
          <p:spPr bwMode="auto">
            <a:xfrm flipH="1">
              <a:off x="401227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0" name="Freeform 30">
              <a:extLst>
                <a:ext uri="{FF2B5EF4-FFF2-40B4-BE49-F238E27FC236}">
                  <a16:creationId xmlns:a16="http://schemas.microsoft.com/office/drawing/2014/main" id="{67EB2340-902C-4179-A4B7-0FBA3BEF50AC}"/>
                </a:ext>
              </a:extLst>
            </p:cNvPr>
            <p:cNvSpPr>
              <a:spLocks/>
            </p:cNvSpPr>
            <p:nvPr userDrawn="1"/>
          </p:nvSpPr>
          <p:spPr bwMode="auto">
            <a:xfrm flipH="1">
              <a:off x="368613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1" name="Freeform 31">
              <a:extLst>
                <a:ext uri="{FF2B5EF4-FFF2-40B4-BE49-F238E27FC236}">
                  <a16:creationId xmlns:a16="http://schemas.microsoft.com/office/drawing/2014/main" id="{3424D28C-D6C3-41D8-BF64-6159DDBFD25F}"/>
                </a:ext>
              </a:extLst>
            </p:cNvPr>
            <p:cNvSpPr>
              <a:spLocks/>
            </p:cNvSpPr>
            <p:nvPr userDrawn="1"/>
          </p:nvSpPr>
          <p:spPr bwMode="auto">
            <a:xfrm flipH="1">
              <a:off x="4119373"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2" name="Freeform 32">
              <a:extLst>
                <a:ext uri="{FF2B5EF4-FFF2-40B4-BE49-F238E27FC236}">
                  <a16:creationId xmlns:a16="http://schemas.microsoft.com/office/drawing/2014/main" id="{F33C611A-2EEE-4B47-8E84-29E68200FBA6}"/>
                </a:ext>
              </a:extLst>
            </p:cNvPr>
            <p:cNvSpPr>
              <a:spLocks/>
            </p:cNvSpPr>
            <p:nvPr userDrawn="1"/>
          </p:nvSpPr>
          <p:spPr bwMode="auto">
            <a:xfrm flipH="1">
              <a:off x="3793231"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3" name="Freeform 29">
              <a:extLst>
                <a:ext uri="{FF2B5EF4-FFF2-40B4-BE49-F238E27FC236}">
                  <a16:creationId xmlns:a16="http://schemas.microsoft.com/office/drawing/2014/main" id="{E733A888-77F1-452E-BDD4-2495F7B885C6}"/>
                </a:ext>
              </a:extLst>
            </p:cNvPr>
            <p:cNvSpPr>
              <a:spLocks/>
            </p:cNvSpPr>
            <p:nvPr userDrawn="1"/>
          </p:nvSpPr>
          <p:spPr bwMode="auto">
            <a:xfrm flipH="1">
              <a:off x="335751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4" name="Freeform 30">
              <a:extLst>
                <a:ext uri="{FF2B5EF4-FFF2-40B4-BE49-F238E27FC236}">
                  <a16:creationId xmlns:a16="http://schemas.microsoft.com/office/drawing/2014/main" id="{FB36F98D-3987-4DE8-A66A-5011F6AD0429}"/>
                </a:ext>
              </a:extLst>
            </p:cNvPr>
            <p:cNvSpPr>
              <a:spLocks/>
            </p:cNvSpPr>
            <p:nvPr userDrawn="1"/>
          </p:nvSpPr>
          <p:spPr bwMode="auto">
            <a:xfrm flipH="1">
              <a:off x="3031369"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5" name="Freeform 31">
              <a:extLst>
                <a:ext uri="{FF2B5EF4-FFF2-40B4-BE49-F238E27FC236}">
                  <a16:creationId xmlns:a16="http://schemas.microsoft.com/office/drawing/2014/main" id="{D8B1926F-B8DF-41B7-AEA5-8E6282D402AB}"/>
                </a:ext>
              </a:extLst>
            </p:cNvPr>
            <p:cNvSpPr>
              <a:spLocks/>
            </p:cNvSpPr>
            <p:nvPr userDrawn="1"/>
          </p:nvSpPr>
          <p:spPr bwMode="auto">
            <a:xfrm flipH="1">
              <a:off x="3464604"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6" name="Freeform 32">
              <a:extLst>
                <a:ext uri="{FF2B5EF4-FFF2-40B4-BE49-F238E27FC236}">
                  <a16:creationId xmlns:a16="http://schemas.microsoft.com/office/drawing/2014/main" id="{A26FBBE6-4D50-4CD9-8370-09A0E42BD7B5}"/>
                </a:ext>
              </a:extLst>
            </p:cNvPr>
            <p:cNvSpPr>
              <a:spLocks/>
            </p:cNvSpPr>
            <p:nvPr userDrawn="1"/>
          </p:nvSpPr>
          <p:spPr bwMode="auto">
            <a:xfrm flipH="1">
              <a:off x="3138464"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7" name="Freeform 29">
              <a:extLst>
                <a:ext uri="{FF2B5EF4-FFF2-40B4-BE49-F238E27FC236}">
                  <a16:creationId xmlns:a16="http://schemas.microsoft.com/office/drawing/2014/main" id="{8E4A4F11-88E8-4E85-8838-9B48FE718DAF}"/>
                </a:ext>
              </a:extLst>
            </p:cNvPr>
            <p:cNvSpPr>
              <a:spLocks/>
            </p:cNvSpPr>
            <p:nvPr userDrawn="1"/>
          </p:nvSpPr>
          <p:spPr bwMode="auto">
            <a:xfrm flipH="1">
              <a:off x="270274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8" name="Freeform 30">
              <a:extLst>
                <a:ext uri="{FF2B5EF4-FFF2-40B4-BE49-F238E27FC236}">
                  <a16:creationId xmlns:a16="http://schemas.microsoft.com/office/drawing/2014/main" id="{B24B0E0C-135B-48D3-AE7A-0BD59B4651B9}"/>
                </a:ext>
              </a:extLst>
            </p:cNvPr>
            <p:cNvSpPr>
              <a:spLocks/>
            </p:cNvSpPr>
            <p:nvPr userDrawn="1"/>
          </p:nvSpPr>
          <p:spPr bwMode="auto">
            <a:xfrm flipH="1">
              <a:off x="2376599"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9" name="Freeform 31">
              <a:extLst>
                <a:ext uri="{FF2B5EF4-FFF2-40B4-BE49-F238E27FC236}">
                  <a16:creationId xmlns:a16="http://schemas.microsoft.com/office/drawing/2014/main" id="{605029D5-ACCD-4BD2-9619-9E88469440AB}"/>
                </a:ext>
              </a:extLst>
            </p:cNvPr>
            <p:cNvSpPr>
              <a:spLocks/>
            </p:cNvSpPr>
            <p:nvPr userDrawn="1"/>
          </p:nvSpPr>
          <p:spPr bwMode="auto">
            <a:xfrm flipH="1">
              <a:off x="2809836"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0" name="Freeform 32">
              <a:extLst>
                <a:ext uri="{FF2B5EF4-FFF2-40B4-BE49-F238E27FC236}">
                  <a16:creationId xmlns:a16="http://schemas.microsoft.com/office/drawing/2014/main" id="{A546E3D9-8FE0-4668-A4DC-4713A2112789}"/>
                </a:ext>
              </a:extLst>
            </p:cNvPr>
            <p:cNvSpPr>
              <a:spLocks/>
            </p:cNvSpPr>
            <p:nvPr userDrawn="1"/>
          </p:nvSpPr>
          <p:spPr bwMode="auto">
            <a:xfrm flipH="1">
              <a:off x="2483694"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1" name="Freeform 387">
              <a:extLst>
                <a:ext uri="{FF2B5EF4-FFF2-40B4-BE49-F238E27FC236}">
                  <a16:creationId xmlns:a16="http://schemas.microsoft.com/office/drawing/2014/main" id="{99780058-5C8C-4084-856D-DB59988C1E81}"/>
                </a:ext>
              </a:extLst>
            </p:cNvPr>
            <p:cNvSpPr>
              <a:spLocks/>
            </p:cNvSpPr>
            <p:nvPr userDrawn="1"/>
          </p:nvSpPr>
          <p:spPr bwMode="auto">
            <a:xfrm flipH="1">
              <a:off x="2047972"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2" name="Freeform 388">
              <a:extLst>
                <a:ext uri="{FF2B5EF4-FFF2-40B4-BE49-F238E27FC236}">
                  <a16:creationId xmlns:a16="http://schemas.microsoft.com/office/drawing/2014/main" id="{73C6F943-BFEF-4E33-93C1-C9FB692AB7F5}"/>
                </a:ext>
              </a:extLst>
            </p:cNvPr>
            <p:cNvSpPr>
              <a:spLocks/>
            </p:cNvSpPr>
            <p:nvPr userDrawn="1"/>
          </p:nvSpPr>
          <p:spPr bwMode="auto">
            <a:xfrm flipH="1">
              <a:off x="172183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3" name="Freeform 389">
              <a:extLst>
                <a:ext uri="{FF2B5EF4-FFF2-40B4-BE49-F238E27FC236}">
                  <a16:creationId xmlns:a16="http://schemas.microsoft.com/office/drawing/2014/main" id="{F4C0C13B-CB01-4EC6-9FA0-E4591F130248}"/>
                </a:ext>
              </a:extLst>
            </p:cNvPr>
            <p:cNvSpPr>
              <a:spLocks/>
            </p:cNvSpPr>
            <p:nvPr userDrawn="1"/>
          </p:nvSpPr>
          <p:spPr bwMode="auto">
            <a:xfrm flipH="1">
              <a:off x="2155066"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4" name="Freeform 390">
              <a:extLst>
                <a:ext uri="{FF2B5EF4-FFF2-40B4-BE49-F238E27FC236}">
                  <a16:creationId xmlns:a16="http://schemas.microsoft.com/office/drawing/2014/main" id="{442AEFF3-FDBC-4743-8FA6-D6BEDD4B2230}"/>
                </a:ext>
              </a:extLst>
            </p:cNvPr>
            <p:cNvSpPr>
              <a:spLocks/>
            </p:cNvSpPr>
            <p:nvPr userDrawn="1"/>
          </p:nvSpPr>
          <p:spPr bwMode="auto">
            <a:xfrm flipH="1">
              <a:off x="1828926"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5" name="Freeform 29">
              <a:extLst>
                <a:ext uri="{FF2B5EF4-FFF2-40B4-BE49-F238E27FC236}">
                  <a16:creationId xmlns:a16="http://schemas.microsoft.com/office/drawing/2014/main" id="{B959C86B-8320-4AB5-B05A-7FA69053738B}"/>
                </a:ext>
              </a:extLst>
            </p:cNvPr>
            <p:cNvSpPr>
              <a:spLocks/>
            </p:cNvSpPr>
            <p:nvPr userDrawn="1"/>
          </p:nvSpPr>
          <p:spPr bwMode="auto">
            <a:xfrm flipH="1">
              <a:off x="139320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6" name="Freeform 31">
              <a:extLst>
                <a:ext uri="{FF2B5EF4-FFF2-40B4-BE49-F238E27FC236}">
                  <a16:creationId xmlns:a16="http://schemas.microsoft.com/office/drawing/2014/main" id="{A815B240-3E12-4EC5-B439-449637828CF3}"/>
                </a:ext>
              </a:extLst>
            </p:cNvPr>
            <p:cNvSpPr>
              <a:spLocks/>
            </p:cNvSpPr>
            <p:nvPr userDrawn="1"/>
          </p:nvSpPr>
          <p:spPr bwMode="auto">
            <a:xfrm flipH="1">
              <a:off x="1500297"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7" name="Freeform 29">
              <a:extLst>
                <a:ext uri="{FF2B5EF4-FFF2-40B4-BE49-F238E27FC236}">
                  <a16:creationId xmlns:a16="http://schemas.microsoft.com/office/drawing/2014/main" id="{0B073F10-EC6C-484A-A883-200BAD243B02}"/>
                </a:ext>
              </a:extLst>
            </p:cNvPr>
            <p:cNvSpPr>
              <a:spLocks/>
            </p:cNvSpPr>
            <p:nvPr userDrawn="1"/>
          </p:nvSpPr>
          <p:spPr bwMode="auto">
            <a:xfrm flipH="1">
              <a:off x="106457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8" name="Freeform 30">
              <a:extLst>
                <a:ext uri="{FF2B5EF4-FFF2-40B4-BE49-F238E27FC236}">
                  <a16:creationId xmlns:a16="http://schemas.microsoft.com/office/drawing/2014/main" id="{2D1DACCF-E8E4-4B19-A98A-29AB0378F64D}"/>
                </a:ext>
              </a:extLst>
            </p:cNvPr>
            <p:cNvSpPr>
              <a:spLocks/>
            </p:cNvSpPr>
            <p:nvPr userDrawn="1"/>
          </p:nvSpPr>
          <p:spPr bwMode="auto">
            <a:xfrm flipH="1">
              <a:off x="73843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9" name="Freeform 31">
              <a:extLst>
                <a:ext uri="{FF2B5EF4-FFF2-40B4-BE49-F238E27FC236}">
                  <a16:creationId xmlns:a16="http://schemas.microsoft.com/office/drawing/2014/main" id="{20C0B36F-900B-4861-8ADA-6A0B875E816A}"/>
                </a:ext>
              </a:extLst>
            </p:cNvPr>
            <p:cNvSpPr>
              <a:spLocks/>
            </p:cNvSpPr>
            <p:nvPr userDrawn="1"/>
          </p:nvSpPr>
          <p:spPr bwMode="auto">
            <a:xfrm flipH="1">
              <a:off x="1171668"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0" name="Freeform 32">
              <a:extLst>
                <a:ext uri="{FF2B5EF4-FFF2-40B4-BE49-F238E27FC236}">
                  <a16:creationId xmlns:a16="http://schemas.microsoft.com/office/drawing/2014/main" id="{3214DC51-B75D-4258-8FC3-52F77A7AC712}"/>
                </a:ext>
              </a:extLst>
            </p:cNvPr>
            <p:cNvSpPr>
              <a:spLocks/>
            </p:cNvSpPr>
            <p:nvPr userDrawn="1"/>
          </p:nvSpPr>
          <p:spPr bwMode="auto">
            <a:xfrm flipH="1">
              <a:off x="845528"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1" name="Freeform 397">
              <a:extLst>
                <a:ext uri="{FF2B5EF4-FFF2-40B4-BE49-F238E27FC236}">
                  <a16:creationId xmlns:a16="http://schemas.microsoft.com/office/drawing/2014/main" id="{175F0F99-EE84-4761-AFBB-ECB2294B7014}"/>
                </a:ext>
              </a:extLst>
            </p:cNvPr>
            <p:cNvSpPr>
              <a:spLocks/>
            </p:cNvSpPr>
            <p:nvPr userDrawn="1"/>
          </p:nvSpPr>
          <p:spPr bwMode="auto">
            <a:xfrm flipH="1">
              <a:off x="40980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2" name="Freeform 398">
              <a:extLst>
                <a:ext uri="{FF2B5EF4-FFF2-40B4-BE49-F238E27FC236}">
                  <a16:creationId xmlns:a16="http://schemas.microsoft.com/office/drawing/2014/main" id="{BDD2B32F-1A7E-4FC7-B75C-0C64BA452594}"/>
                </a:ext>
              </a:extLst>
            </p:cNvPr>
            <p:cNvSpPr>
              <a:spLocks/>
            </p:cNvSpPr>
            <p:nvPr userDrawn="1"/>
          </p:nvSpPr>
          <p:spPr bwMode="auto">
            <a:xfrm flipH="1">
              <a:off x="83664"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3" name="Freeform 399">
              <a:extLst>
                <a:ext uri="{FF2B5EF4-FFF2-40B4-BE49-F238E27FC236}">
                  <a16:creationId xmlns:a16="http://schemas.microsoft.com/office/drawing/2014/main" id="{ADF570D1-9B1D-4872-A11B-5EB3897FE32F}"/>
                </a:ext>
              </a:extLst>
            </p:cNvPr>
            <p:cNvSpPr>
              <a:spLocks/>
            </p:cNvSpPr>
            <p:nvPr userDrawn="1"/>
          </p:nvSpPr>
          <p:spPr bwMode="auto">
            <a:xfrm flipH="1">
              <a:off x="516899"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4" name="Freeform 400">
              <a:extLst>
                <a:ext uri="{FF2B5EF4-FFF2-40B4-BE49-F238E27FC236}">
                  <a16:creationId xmlns:a16="http://schemas.microsoft.com/office/drawing/2014/main" id="{ACDCE1EF-4B7B-4E53-8989-479C56D9EA30}"/>
                </a:ext>
              </a:extLst>
            </p:cNvPr>
            <p:cNvSpPr>
              <a:spLocks/>
            </p:cNvSpPr>
            <p:nvPr userDrawn="1"/>
          </p:nvSpPr>
          <p:spPr bwMode="auto">
            <a:xfrm flipH="1">
              <a:off x="190758"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3" name="Group 1802">
            <a:extLst>
              <a:ext uri="{FF2B5EF4-FFF2-40B4-BE49-F238E27FC236}">
                <a16:creationId xmlns:a16="http://schemas.microsoft.com/office/drawing/2014/main" id="{C83934FF-0BB5-4BAF-B03C-B0B783135BB8}"/>
              </a:ext>
            </a:extLst>
          </p:cNvPr>
          <p:cNvGrpSpPr/>
          <p:nvPr userDrawn="1"/>
        </p:nvGrpSpPr>
        <p:grpSpPr>
          <a:xfrm>
            <a:off x="83664" y="5479484"/>
            <a:ext cx="12009864" cy="176637"/>
            <a:chOff x="83663" y="5434010"/>
            <a:chExt cx="12009864" cy="176637"/>
          </a:xfrm>
        </p:grpSpPr>
        <p:sp>
          <p:nvSpPr>
            <p:cNvPr id="1259" name="Freeform 29">
              <a:extLst>
                <a:ext uri="{FF2B5EF4-FFF2-40B4-BE49-F238E27FC236}">
                  <a16:creationId xmlns:a16="http://schemas.microsoft.com/office/drawing/2014/main" id="{24761962-1BE0-49DF-A61C-3A9ED25A8887}"/>
                </a:ext>
              </a:extLst>
            </p:cNvPr>
            <p:cNvSpPr>
              <a:spLocks/>
            </p:cNvSpPr>
            <p:nvPr userDrawn="1"/>
          </p:nvSpPr>
          <p:spPr bwMode="auto">
            <a:xfrm>
              <a:off x="5217208"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0" name="Freeform 30">
              <a:extLst>
                <a:ext uri="{FF2B5EF4-FFF2-40B4-BE49-F238E27FC236}">
                  <a16:creationId xmlns:a16="http://schemas.microsoft.com/office/drawing/2014/main" id="{1B031D4A-7976-4F0C-8ABE-362E310744CB}"/>
                </a:ext>
              </a:extLst>
            </p:cNvPr>
            <p:cNvSpPr>
              <a:spLocks/>
            </p:cNvSpPr>
            <p:nvPr userDrawn="1"/>
          </p:nvSpPr>
          <p:spPr bwMode="auto">
            <a:xfrm>
              <a:off x="5543349"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1" name="Freeform 31">
              <a:extLst>
                <a:ext uri="{FF2B5EF4-FFF2-40B4-BE49-F238E27FC236}">
                  <a16:creationId xmlns:a16="http://schemas.microsoft.com/office/drawing/2014/main" id="{50897A41-E564-4A00-B126-E60154E438AF}"/>
                </a:ext>
              </a:extLst>
            </p:cNvPr>
            <p:cNvSpPr>
              <a:spLocks/>
            </p:cNvSpPr>
            <p:nvPr userDrawn="1"/>
          </p:nvSpPr>
          <p:spPr bwMode="auto">
            <a:xfrm>
              <a:off x="4995675"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2" name="Freeform 32">
              <a:extLst>
                <a:ext uri="{FF2B5EF4-FFF2-40B4-BE49-F238E27FC236}">
                  <a16:creationId xmlns:a16="http://schemas.microsoft.com/office/drawing/2014/main" id="{1E759BA7-7A91-4308-B19D-A4A7E12933BD}"/>
                </a:ext>
              </a:extLst>
            </p:cNvPr>
            <p:cNvSpPr>
              <a:spLocks/>
            </p:cNvSpPr>
            <p:nvPr userDrawn="1"/>
          </p:nvSpPr>
          <p:spPr bwMode="auto">
            <a:xfrm>
              <a:off x="5324302"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3" name="Freeform 29">
              <a:extLst>
                <a:ext uri="{FF2B5EF4-FFF2-40B4-BE49-F238E27FC236}">
                  <a16:creationId xmlns:a16="http://schemas.microsoft.com/office/drawing/2014/main" id="{35F09459-B9CE-48EF-83A8-5CFA503F8666}"/>
                </a:ext>
              </a:extLst>
            </p:cNvPr>
            <p:cNvSpPr>
              <a:spLocks/>
            </p:cNvSpPr>
            <p:nvPr userDrawn="1"/>
          </p:nvSpPr>
          <p:spPr bwMode="auto">
            <a:xfrm>
              <a:off x="5871978"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4" name="Freeform 30">
              <a:extLst>
                <a:ext uri="{FF2B5EF4-FFF2-40B4-BE49-F238E27FC236}">
                  <a16:creationId xmlns:a16="http://schemas.microsoft.com/office/drawing/2014/main" id="{E9A66D11-C858-478C-AB7C-DFF8275BA2C3}"/>
                </a:ext>
              </a:extLst>
            </p:cNvPr>
            <p:cNvSpPr>
              <a:spLocks/>
            </p:cNvSpPr>
            <p:nvPr userDrawn="1"/>
          </p:nvSpPr>
          <p:spPr bwMode="auto">
            <a:xfrm>
              <a:off x="6198118"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5" name="Freeform 31">
              <a:extLst>
                <a:ext uri="{FF2B5EF4-FFF2-40B4-BE49-F238E27FC236}">
                  <a16:creationId xmlns:a16="http://schemas.microsoft.com/office/drawing/2014/main" id="{1CBF971F-E49C-41C8-88E4-4D197B388F80}"/>
                </a:ext>
              </a:extLst>
            </p:cNvPr>
            <p:cNvSpPr>
              <a:spLocks/>
            </p:cNvSpPr>
            <p:nvPr userDrawn="1"/>
          </p:nvSpPr>
          <p:spPr bwMode="auto">
            <a:xfrm>
              <a:off x="5650444"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6" name="Freeform 32">
              <a:extLst>
                <a:ext uri="{FF2B5EF4-FFF2-40B4-BE49-F238E27FC236}">
                  <a16:creationId xmlns:a16="http://schemas.microsoft.com/office/drawing/2014/main" id="{0AE1EA9E-259B-4B65-BB36-A923BBF6DF11}"/>
                </a:ext>
              </a:extLst>
            </p:cNvPr>
            <p:cNvSpPr>
              <a:spLocks/>
            </p:cNvSpPr>
            <p:nvPr userDrawn="1"/>
          </p:nvSpPr>
          <p:spPr bwMode="auto">
            <a:xfrm>
              <a:off x="5979072"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7" name="Freeform 29">
              <a:extLst>
                <a:ext uri="{FF2B5EF4-FFF2-40B4-BE49-F238E27FC236}">
                  <a16:creationId xmlns:a16="http://schemas.microsoft.com/office/drawing/2014/main" id="{E37B4C17-D22E-45C5-82B4-03F808913DDE}"/>
                </a:ext>
              </a:extLst>
            </p:cNvPr>
            <p:cNvSpPr>
              <a:spLocks/>
            </p:cNvSpPr>
            <p:nvPr userDrawn="1"/>
          </p:nvSpPr>
          <p:spPr bwMode="auto">
            <a:xfrm>
              <a:off x="6526746"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8" name="Freeform 30">
              <a:extLst>
                <a:ext uri="{FF2B5EF4-FFF2-40B4-BE49-F238E27FC236}">
                  <a16:creationId xmlns:a16="http://schemas.microsoft.com/office/drawing/2014/main" id="{7FE24AF0-5823-466E-B6D4-32129C65EF1B}"/>
                </a:ext>
              </a:extLst>
            </p:cNvPr>
            <p:cNvSpPr>
              <a:spLocks/>
            </p:cNvSpPr>
            <p:nvPr userDrawn="1"/>
          </p:nvSpPr>
          <p:spPr bwMode="auto">
            <a:xfrm>
              <a:off x="6852887"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9" name="Freeform 31">
              <a:extLst>
                <a:ext uri="{FF2B5EF4-FFF2-40B4-BE49-F238E27FC236}">
                  <a16:creationId xmlns:a16="http://schemas.microsoft.com/office/drawing/2014/main" id="{8EB3838D-312E-4ED4-AE71-2178C0BC8003}"/>
                </a:ext>
              </a:extLst>
            </p:cNvPr>
            <p:cNvSpPr>
              <a:spLocks/>
            </p:cNvSpPr>
            <p:nvPr userDrawn="1"/>
          </p:nvSpPr>
          <p:spPr bwMode="auto">
            <a:xfrm>
              <a:off x="6305213"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0" name="Freeform 32">
              <a:extLst>
                <a:ext uri="{FF2B5EF4-FFF2-40B4-BE49-F238E27FC236}">
                  <a16:creationId xmlns:a16="http://schemas.microsoft.com/office/drawing/2014/main" id="{94C93F6A-D61B-4403-BC23-B4BD75C08784}"/>
                </a:ext>
              </a:extLst>
            </p:cNvPr>
            <p:cNvSpPr>
              <a:spLocks/>
            </p:cNvSpPr>
            <p:nvPr userDrawn="1"/>
          </p:nvSpPr>
          <p:spPr bwMode="auto">
            <a:xfrm>
              <a:off x="6633841"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1" name="Freeform 29">
              <a:extLst>
                <a:ext uri="{FF2B5EF4-FFF2-40B4-BE49-F238E27FC236}">
                  <a16:creationId xmlns:a16="http://schemas.microsoft.com/office/drawing/2014/main" id="{2EDBC7ED-78A2-447B-8259-224089695166}"/>
                </a:ext>
              </a:extLst>
            </p:cNvPr>
            <p:cNvSpPr>
              <a:spLocks/>
            </p:cNvSpPr>
            <p:nvPr userDrawn="1"/>
          </p:nvSpPr>
          <p:spPr bwMode="auto">
            <a:xfrm>
              <a:off x="7181515"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2" name="Freeform 30">
              <a:extLst>
                <a:ext uri="{FF2B5EF4-FFF2-40B4-BE49-F238E27FC236}">
                  <a16:creationId xmlns:a16="http://schemas.microsoft.com/office/drawing/2014/main" id="{BE583CF6-1A7B-4535-9AFE-6A7B756C0217}"/>
                </a:ext>
              </a:extLst>
            </p:cNvPr>
            <p:cNvSpPr>
              <a:spLocks/>
            </p:cNvSpPr>
            <p:nvPr userDrawn="1"/>
          </p:nvSpPr>
          <p:spPr bwMode="auto">
            <a:xfrm>
              <a:off x="7507656"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3" name="Freeform 31">
              <a:extLst>
                <a:ext uri="{FF2B5EF4-FFF2-40B4-BE49-F238E27FC236}">
                  <a16:creationId xmlns:a16="http://schemas.microsoft.com/office/drawing/2014/main" id="{D390214D-59ED-4E2A-8BDB-AEF473BAEFA8}"/>
                </a:ext>
              </a:extLst>
            </p:cNvPr>
            <p:cNvSpPr>
              <a:spLocks/>
            </p:cNvSpPr>
            <p:nvPr userDrawn="1"/>
          </p:nvSpPr>
          <p:spPr bwMode="auto">
            <a:xfrm>
              <a:off x="6959982"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4" name="Freeform 32">
              <a:extLst>
                <a:ext uri="{FF2B5EF4-FFF2-40B4-BE49-F238E27FC236}">
                  <a16:creationId xmlns:a16="http://schemas.microsoft.com/office/drawing/2014/main" id="{CA032B65-51C1-4942-A474-470A06043AE2}"/>
                </a:ext>
              </a:extLst>
            </p:cNvPr>
            <p:cNvSpPr>
              <a:spLocks/>
            </p:cNvSpPr>
            <p:nvPr userDrawn="1"/>
          </p:nvSpPr>
          <p:spPr bwMode="auto">
            <a:xfrm>
              <a:off x="7288610"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5" name="Freeform 521">
              <a:extLst>
                <a:ext uri="{FF2B5EF4-FFF2-40B4-BE49-F238E27FC236}">
                  <a16:creationId xmlns:a16="http://schemas.microsoft.com/office/drawing/2014/main" id="{B62B3504-3C00-4E37-BF17-0840E8DD5FAB}"/>
                </a:ext>
              </a:extLst>
            </p:cNvPr>
            <p:cNvSpPr>
              <a:spLocks/>
            </p:cNvSpPr>
            <p:nvPr userDrawn="1"/>
          </p:nvSpPr>
          <p:spPr bwMode="auto">
            <a:xfrm>
              <a:off x="7836284"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6" name="Freeform 522">
              <a:extLst>
                <a:ext uri="{FF2B5EF4-FFF2-40B4-BE49-F238E27FC236}">
                  <a16:creationId xmlns:a16="http://schemas.microsoft.com/office/drawing/2014/main" id="{9897F029-9C43-4E3F-AEDC-6A78A84B437B}"/>
                </a:ext>
              </a:extLst>
            </p:cNvPr>
            <p:cNvSpPr>
              <a:spLocks/>
            </p:cNvSpPr>
            <p:nvPr userDrawn="1"/>
          </p:nvSpPr>
          <p:spPr bwMode="auto">
            <a:xfrm>
              <a:off x="8162425"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7" name="Freeform 523">
              <a:extLst>
                <a:ext uri="{FF2B5EF4-FFF2-40B4-BE49-F238E27FC236}">
                  <a16:creationId xmlns:a16="http://schemas.microsoft.com/office/drawing/2014/main" id="{39334582-743E-462A-97FA-3B9F6775D805}"/>
                </a:ext>
              </a:extLst>
            </p:cNvPr>
            <p:cNvSpPr>
              <a:spLocks/>
            </p:cNvSpPr>
            <p:nvPr userDrawn="1"/>
          </p:nvSpPr>
          <p:spPr bwMode="auto">
            <a:xfrm>
              <a:off x="7614751"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8" name="Freeform 524">
              <a:extLst>
                <a:ext uri="{FF2B5EF4-FFF2-40B4-BE49-F238E27FC236}">
                  <a16:creationId xmlns:a16="http://schemas.microsoft.com/office/drawing/2014/main" id="{8AC5052F-74BF-447E-9782-694CFD77A4B0}"/>
                </a:ext>
              </a:extLst>
            </p:cNvPr>
            <p:cNvSpPr>
              <a:spLocks/>
            </p:cNvSpPr>
            <p:nvPr userDrawn="1"/>
          </p:nvSpPr>
          <p:spPr bwMode="auto">
            <a:xfrm>
              <a:off x="7943378"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9" name="Freeform 29">
              <a:extLst>
                <a:ext uri="{FF2B5EF4-FFF2-40B4-BE49-F238E27FC236}">
                  <a16:creationId xmlns:a16="http://schemas.microsoft.com/office/drawing/2014/main" id="{DC9E3538-3D27-4A21-BAB0-A256D3486219}"/>
                </a:ext>
              </a:extLst>
            </p:cNvPr>
            <p:cNvSpPr>
              <a:spLocks/>
            </p:cNvSpPr>
            <p:nvPr userDrawn="1"/>
          </p:nvSpPr>
          <p:spPr bwMode="auto">
            <a:xfrm>
              <a:off x="8491054"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0" name="Freeform 31">
              <a:extLst>
                <a:ext uri="{FF2B5EF4-FFF2-40B4-BE49-F238E27FC236}">
                  <a16:creationId xmlns:a16="http://schemas.microsoft.com/office/drawing/2014/main" id="{B2A2E517-DA4F-4563-A485-B1F778F56D0C}"/>
                </a:ext>
              </a:extLst>
            </p:cNvPr>
            <p:cNvSpPr>
              <a:spLocks/>
            </p:cNvSpPr>
            <p:nvPr userDrawn="1"/>
          </p:nvSpPr>
          <p:spPr bwMode="auto">
            <a:xfrm>
              <a:off x="8269520"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1" name="Freeform 29">
              <a:extLst>
                <a:ext uri="{FF2B5EF4-FFF2-40B4-BE49-F238E27FC236}">
                  <a16:creationId xmlns:a16="http://schemas.microsoft.com/office/drawing/2014/main" id="{531F3092-E77B-4A14-BF15-79EA2F0D89EB}"/>
                </a:ext>
              </a:extLst>
            </p:cNvPr>
            <p:cNvSpPr>
              <a:spLocks/>
            </p:cNvSpPr>
            <p:nvPr userDrawn="1"/>
          </p:nvSpPr>
          <p:spPr bwMode="auto">
            <a:xfrm>
              <a:off x="8819682"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2" name="Freeform 30">
              <a:extLst>
                <a:ext uri="{FF2B5EF4-FFF2-40B4-BE49-F238E27FC236}">
                  <a16:creationId xmlns:a16="http://schemas.microsoft.com/office/drawing/2014/main" id="{0FA81383-5E86-492A-BFE4-BD08A178D769}"/>
                </a:ext>
              </a:extLst>
            </p:cNvPr>
            <p:cNvSpPr>
              <a:spLocks/>
            </p:cNvSpPr>
            <p:nvPr userDrawn="1"/>
          </p:nvSpPr>
          <p:spPr bwMode="auto">
            <a:xfrm>
              <a:off x="9145823"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3" name="Freeform 31">
              <a:extLst>
                <a:ext uri="{FF2B5EF4-FFF2-40B4-BE49-F238E27FC236}">
                  <a16:creationId xmlns:a16="http://schemas.microsoft.com/office/drawing/2014/main" id="{097B81D6-4F8F-4D65-B6F7-89F58561F2EA}"/>
                </a:ext>
              </a:extLst>
            </p:cNvPr>
            <p:cNvSpPr>
              <a:spLocks/>
            </p:cNvSpPr>
            <p:nvPr userDrawn="1"/>
          </p:nvSpPr>
          <p:spPr bwMode="auto">
            <a:xfrm>
              <a:off x="8598148"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4" name="Freeform 32">
              <a:extLst>
                <a:ext uri="{FF2B5EF4-FFF2-40B4-BE49-F238E27FC236}">
                  <a16:creationId xmlns:a16="http://schemas.microsoft.com/office/drawing/2014/main" id="{D45B9F3E-34C1-4ABA-898F-CFB0DB55F81F}"/>
                </a:ext>
              </a:extLst>
            </p:cNvPr>
            <p:cNvSpPr>
              <a:spLocks/>
            </p:cNvSpPr>
            <p:nvPr userDrawn="1"/>
          </p:nvSpPr>
          <p:spPr bwMode="auto">
            <a:xfrm>
              <a:off x="8926776"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5" name="Freeform 29">
              <a:extLst>
                <a:ext uri="{FF2B5EF4-FFF2-40B4-BE49-F238E27FC236}">
                  <a16:creationId xmlns:a16="http://schemas.microsoft.com/office/drawing/2014/main" id="{29946AF2-BAC1-429E-9627-C8F28E02A54C}"/>
                </a:ext>
              </a:extLst>
            </p:cNvPr>
            <p:cNvSpPr>
              <a:spLocks/>
            </p:cNvSpPr>
            <p:nvPr userDrawn="1"/>
          </p:nvSpPr>
          <p:spPr bwMode="auto">
            <a:xfrm>
              <a:off x="9474451"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6" name="Freeform 30">
              <a:extLst>
                <a:ext uri="{FF2B5EF4-FFF2-40B4-BE49-F238E27FC236}">
                  <a16:creationId xmlns:a16="http://schemas.microsoft.com/office/drawing/2014/main" id="{513C5CC5-2FCA-4012-BE7E-F9C7EE2986B8}"/>
                </a:ext>
              </a:extLst>
            </p:cNvPr>
            <p:cNvSpPr>
              <a:spLocks/>
            </p:cNvSpPr>
            <p:nvPr userDrawn="1"/>
          </p:nvSpPr>
          <p:spPr bwMode="auto">
            <a:xfrm>
              <a:off x="9800592"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7" name="Freeform 31">
              <a:extLst>
                <a:ext uri="{FF2B5EF4-FFF2-40B4-BE49-F238E27FC236}">
                  <a16:creationId xmlns:a16="http://schemas.microsoft.com/office/drawing/2014/main" id="{573BCBCE-901E-4E29-A89F-0376FC3A2421}"/>
                </a:ext>
              </a:extLst>
            </p:cNvPr>
            <p:cNvSpPr>
              <a:spLocks/>
            </p:cNvSpPr>
            <p:nvPr userDrawn="1"/>
          </p:nvSpPr>
          <p:spPr bwMode="auto">
            <a:xfrm>
              <a:off x="9252918"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8" name="Freeform 32">
              <a:extLst>
                <a:ext uri="{FF2B5EF4-FFF2-40B4-BE49-F238E27FC236}">
                  <a16:creationId xmlns:a16="http://schemas.microsoft.com/office/drawing/2014/main" id="{A39B88C2-9830-40E3-BAC6-A9E3BD81D7A2}"/>
                </a:ext>
              </a:extLst>
            </p:cNvPr>
            <p:cNvSpPr>
              <a:spLocks/>
            </p:cNvSpPr>
            <p:nvPr userDrawn="1"/>
          </p:nvSpPr>
          <p:spPr bwMode="auto">
            <a:xfrm>
              <a:off x="9581546"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9" name="Freeform 29">
              <a:extLst>
                <a:ext uri="{FF2B5EF4-FFF2-40B4-BE49-F238E27FC236}">
                  <a16:creationId xmlns:a16="http://schemas.microsoft.com/office/drawing/2014/main" id="{20899E7F-0310-4685-A2F2-5B4E6148F06D}"/>
                </a:ext>
              </a:extLst>
            </p:cNvPr>
            <p:cNvSpPr>
              <a:spLocks/>
            </p:cNvSpPr>
            <p:nvPr userDrawn="1"/>
          </p:nvSpPr>
          <p:spPr bwMode="auto">
            <a:xfrm>
              <a:off x="10129220"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0" name="Freeform 30">
              <a:extLst>
                <a:ext uri="{FF2B5EF4-FFF2-40B4-BE49-F238E27FC236}">
                  <a16:creationId xmlns:a16="http://schemas.microsoft.com/office/drawing/2014/main" id="{DBEC7EC4-819E-423C-9EAC-4A8FE8053818}"/>
                </a:ext>
              </a:extLst>
            </p:cNvPr>
            <p:cNvSpPr>
              <a:spLocks/>
            </p:cNvSpPr>
            <p:nvPr userDrawn="1"/>
          </p:nvSpPr>
          <p:spPr bwMode="auto">
            <a:xfrm>
              <a:off x="10455360"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1" name="Freeform 31">
              <a:extLst>
                <a:ext uri="{FF2B5EF4-FFF2-40B4-BE49-F238E27FC236}">
                  <a16:creationId xmlns:a16="http://schemas.microsoft.com/office/drawing/2014/main" id="{5D86AE80-A356-454F-B1D5-81A99A24223A}"/>
                </a:ext>
              </a:extLst>
            </p:cNvPr>
            <p:cNvSpPr>
              <a:spLocks/>
            </p:cNvSpPr>
            <p:nvPr userDrawn="1"/>
          </p:nvSpPr>
          <p:spPr bwMode="auto">
            <a:xfrm>
              <a:off x="9907686"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2" name="Freeform 32">
              <a:extLst>
                <a:ext uri="{FF2B5EF4-FFF2-40B4-BE49-F238E27FC236}">
                  <a16:creationId xmlns:a16="http://schemas.microsoft.com/office/drawing/2014/main" id="{1B45853C-2B42-4BFE-B820-CF227EEB6727}"/>
                </a:ext>
              </a:extLst>
            </p:cNvPr>
            <p:cNvSpPr>
              <a:spLocks/>
            </p:cNvSpPr>
            <p:nvPr userDrawn="1"/>
          </p:nvSpPr>
          <p:spPr bwMode="auto">
            <a:xfrm>
              <a:off x="10236314"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3" name="Freeform 29">
              <a:extLst>
                <a:ext uri="{FF2B5EF4-FFF2-40B4-BE49-F238E27FC236}">
                  <a16:creationId xmlns:a16="http://schemas.microsoft.com/office/drawing/2014/main" id="{0AE4CDB1-81A7-4B5E-B99B-2C4F31ADF998}"/>
                </a:ext>
              </a:extLst>
            </p:cNvPr>
            <p:cNvSpPr>
              <a:spLocks/>
            </p:cNvSpPr>
            <p:nvPr userDrawn="1"/>
          </p:nvSpPr>
          <p:spPr bwMode="auto">
            <a:xfrm>
              <a:off x="10783989"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4" name="Freeform 30">
              <a:extLst>
                <a:ext uri="{FF2B5EF4-FFF2-40B4-BE49-F238E27FC236}">
                  <a16:creationId xmlns:a16="http://schemas.microsoft.com/office/drawing/2014/main" id="{33A7D983-066B-465D-9AD4-2E0E449672FD}"/>
                </a:ext>
              </a:extLst>
            </p:cNvPr>
            <p:cNvSpPr>
              <a:spLocks/>
            </p:cNvSpPr>
            <p:nvPr userDrawn="1"/>
          </p:nvSpPr>
          <p:spPr bwMode="auto">
            <a:xfrm>
              <a:off x="11110130"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5" name="Freeform 31">
              <a:extLst>
                <a:ext uri="{FF2B5EF4-FFF2-40B4-BE49-F238E27FC236}">
                  <a16:creationId xmlns:a16="http://schemas.microsoft.com/office/drawing/2014/main" id="{5AAAB512-0256-4DB7-908E-BCD189213DB7}"/>
                </a:ext>
              </a:extLst>
            </p:cNvPr>
            <p:cNvSpPr>
              <a:spLocks/>
            </p:cNvSpPr>
            <p:nvPr userDrawn="1"/>
          </p:nvSpPr>
          <p:spPr bwMode="auto">
            <a:xfrm>
              <a:off x="10562455"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6" name="Freeform 32">
              <a:extLst>
                <a:ext uri="{FF2B5EF4-FFF2-40B4-BE49-F238E27FC236}">
                  <a16:creationId xmlns:a16="http://schemas.microsoft.com/office/drawing/2014/main" id="{8637A79E-B4AC-4807-ADE1-0662B5E3329C}"/>
                </a:ext>
              </a:extLst>
            </p:cNvPr>
            <p:cNvSpPr>
              <a:spLocks/>
            </p:cNvSpPr>
            <p:nvPr userDrawn="1"/>
          </p:nvSpPr>
          <p:spPr bwMode="auto">
            <a:xfrm>
              <a:off x="10891083"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7" name="Freeform 543">
              <a:extLst>
                <a:ext uri="{FF2B5EF4-FFF2-40B4-BE49-F238E27FC236}">
                  <a16:creationId xmlns:a16="http://schemas.microsoft.com/office/drawing/2014/main" id="{3D4C7B03-9126-4902-B359-4891BE95C467}"/>
                </a:ext>
              </a:extLst>
            </p:cNvPr>
            <p:cNvSpPr>
              <a:spLocks/>
            </p:cNvSpPr>
            <p:nvPr userDrawn="1"/>
          </p:nvSpPr>
          <p:spPr bwMode="auto">
            <a:xfrm>
              <a:off x="11438757"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8" name="Freeform 544">
              <a:extLst>
                <a:ext uri="{FF2B5EF4-FFF2-40B4-BE49-F238E27FC236}">
                  <a16:creationId xmlns:a16="http://schemas.microsoft.com/office/drawing/2014/main" id="{DF312E01-F755-491C-93A4-EA08984A5978}"/>
                </a:ext>
              </a:extLst>
            </p:cNvPr>
            <p:cNvSpPr>
              <a:spLocks/>
            </p:cNvSpPr>
            <p:nvPr userDrawn="1"/>
          </p:nvSpPr>
          <p:spPr bwMode="auto">
            <a:xfrm>
              <a:off x="11764899"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9" name="Freeform 545">
              <a:extLst>
                <a:ext uri="{FF2B5EF4-FFF2-40B4-BE49-F238E27FC236}">
                  <a16:creationId xmlns:a16="http://schemas.microsoft.com/office/drawing/2014/main" id="{83CFDB02-61D4-49CB-9A00-2398F42BDFFA}"/>
                </a:ext>
              </a:extLst>
            </p:cNvPr>
            <p:cNvSpPr>
              <a:spLocks/>
            </p:cNvSpPr>
            <p:nvPr userDrawn="1"/>
          </p:nvSpPr>
          <p:spPr bwMode="auto">
            <a:xfrm>
              <a:off x="11217225"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0" name="Freeform 546">
              <a:extLst>
                <a:ext uri="{FF2B5EF4-FFF2-40B4-BE49-F238E27FC236}">
                  <a16:creationId xmlns:a16="http://schemas.microsoft.com/office/drawing/2014/main" id="{DF18EFB1-312A-4586-9660-ECD85A22357A}"/>
                </a:ext>
              </a:extLst>
            </p:cNvPr>
            <p:cNvSpPr>
              <a:spLocks/>
            </p:cNvSpPr>
            <p:nvPr userDrawn="1"/>
          </p:nvSpPr>
          <p:spPr bwMode="auto">
            <a:xfrm>
              <a:off x="11545852"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1" name="Freeform 29">
              <a:extLst>
                <a:ext uri="{FF2B5EF4-FFF2-40B4-BE49-F238E27FC236}">
                  <a16:creationId xmlns:a16="http://schemas.microsoft.com/office/drawing/2014/main" id="{2649A64F-AE31-4023-9308-86D697BF0E09}"/>
                </a:ext>
              </a:extLst>
            </p:cNvPr>
            <p:cNvSpPr>
              <a:spLocks/>
            </p:cNvSpPr>
            <p:nvPr userDrawn="1"/>
          </p:nvSpPr>
          <p:spPr bwMode="auto">
            <a:xfrm>
              <a:off x="12093527"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2" name="Freeform 31">
              <a:extLst>
                <a:ext uri="{FF2B5EF4-FFF2-40B4-BE49-F238E27FC236}">
                  <a16:creationId xmlns:a16="http://schemas.microsoft.com/office/drawing/2014/main" id="{6A59C11F-BCED-45E9-BF66-C2BD701C0CBA}"/>
                </a:ext>
              </a:extLst>
            </p:cNvPr>
            <p:cNvSpPr>
              <a:spLocks/>
            </p:cNvSpPr>
            <p:nvPr userDrawn="1"/>
          </p:nvSpPr>
          <p:spPr bwMode="auto">
            <a:xfrm>
              <a:off x="11871993"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5" name="Freeform 30">
              <a:extLst>
                <a:ext uri="{FF2B5EF4-FFF2-40B4-BE49-F238E27FC236}">
                  <a16:creationId xmlns:a16="http://schemas.microsoft.com/office/drawing/2014/main" id="{5FE51355-35E3-49E8-85A3-D4D72E6D7A43}"/>
                </a:ext>
              </a:extLst>
            </p:cNvPr>
            <p:cNvSpPr>
              <a:spLocks/>
            </p:cNvSpPr>
            <p:nvPr userDrawn="1"/>
          </p:nvSpPr>
          <p:spPr bwMode="auto">
            <a:xfrm>
              <a:off x="302710"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6" name="Freeform 32">
              <a:extLst>
                <a:ext uri="{FF2B5EF4-FFF2-40B4-BE49-F238E27FC236}">
                  <a16:creationId xmlns:a16="http://schemas.microsoft.com/office/drawing/2014/main" id="{B6FC7311-C922-4951-B4A9-3C7D94EEEAF2}"/>
                </a:ext>
              </a:extLst>
            </p:cNvPr>
            <p:cNvSpPr>
              <a:spLocks/>
            </p:cNvSpPr>
            <p:nvPr userDrawn="1"/>
          </p:nvSpPr>
          <p:spPr bwMode="auto">
            <a:xfrm>
              <a:off x="83663"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7" name="Freeform 403">
              <a:extLst>
                <a:ext uri="{FF2B5EF4-FFF2-40B4-BE49-F238E27FC236}">
                  <a16:creationId xmlns:a16="http://schemas.microsoft.com/office/drawing/2014/main" id="{0745F8EF-637D-4A8F-B232-883E8FA58678}"/>
                </a:ext>
              </a:extLst>
            </p:cNvPr>
            <p:cNvSpPr>
              <a:spLocks/>
            </p:cNvSpPr>
            <p:nvPr userDrawn="1"/>
          </p:nvSpPr>
          <p:spPr bwMode="auto">
            <a:xfrm>
              <a:off x="631337"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8" name="Freeform 404">
              <a:extLst>
                <a:ext uri="{FF2B5EF4-FFF2-40B4-BE49-F238E27FC236}">
                  <a16:creationId xmlns:a16="http://schemas.microsoft.com/office/drawing/2014/main" id="{ADA9168B-2EAD-4D0B-BFD2-8FF84ABC11AB}"/>
                </a:ext>
              </a:extLst>
            </p:cNvPr>
            <p:cNvSpPr>
              <a:spLocks/>
            </p:cNvSpPr>
            <p:nvPr userDrawn="1"/>
          </p:nvSpPr>
          <p:spPr bwMode="auto">
            <a:xfrm>
              <a:off x="957479"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9" name="Freeform 405">
              <a:extLst>
                <a:ext uri="{FF2B5EF4-FFF2-40B4-BE49-F238E27FC236}">
                  <a16:creationId xmlns:a16="http://schemas.microsoft.com/office/drawing/2014/main" id="{D680F632-EA80-466A-B637-B37E6B442E45}"/>
                </a:ext>
              </a:extLst>
            </p:cNvPr>
            <p:cNvSpPr>
              <a:spLocks/>
            </p:cNvSpPr>
            <p:nvPr userDrawn="1"/>
          </p:nvSpPr>
          <p:spPr bwMode="auto">
            <a:xfrm>
              <a:off x="409806"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0" name="Freeform 406">
              <a:extLst>
                <a:ext uri="{FF2B5EF4-FFF2-40B4-BE49-F238E27FC236}">
                  <a16:creationId xmlns:a16="http://schemas.microsoft.com/office/drawing/2014/main" id="{91714576-22C0-42FB-9AF4-7425966897B8}"/>
                </a:ext>
              </a:extLst>
            </p:cNvPr>
            <p:cNvSpPr>
              <a:spLocks/>
            </p:cNvSpPr>
            <p:nvPr userDrawn="1"/>
          </p:nvSpPr>
          <p:spPr bwMode="auto">
            <a:xfrm>
              <a:off x="738432"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1" name="Freeform 29">
              <a:extLst>
                <a:ext uri="{FF2B5EF4-FFF2-40B4-BE49-F238E27FC236}">
                  <a16:creationId xmlns:a16="http://schemas.microsoft.com/office/drawing/2014/main" id="{3D32113D-5E75-41BC-9D3E-C15D86CF4F67}"/>
                </a:ext>
              </a:extLst>
            </p:cNvPr>
            <p:cNvSpPr>
              <a:spLocks/>
            </p:cNvSpPr>
            <p:nvPr userDrawn="1"/>
          </p:nvSpPr>
          <p:spPr bwMode="auto">
            <a:xfrm>
              <a:off x="1286107"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2" name="Freeform 31">
              <a:extLst>
                <a:ext uri="{FF2B5EF4-FFF2-40B4-BE49-F238E27FC236}">
                  <a16:creationId xmlns:a16="http://schemas.microsoft.com/office/drawing/2014/main" id="{6B435127-BAB5-4229-AFE6-5EAAE46AB913}"/>
                </a:ext>
              </a:extLst>
            </p:cNvPr>
            <p:cNvSpPr>
              <a:spLocks/>
            </p:cNvSpPr>
            <p:nvPr userDrawn="1"/>
          </p:nvSpPr>
          <p:spPr bwMode="auto">
            <a:xfrm>
              <a:off x="1064574"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3" name="Freeform 29">
              <a:extLst>
                <a:ext uri="{FF2B5EF4-FFF2-40B4-BE49-F238E27FC236}">
                  <a16:creationId xmlns:a16="http://schemas.microsoft.com/office/drawing/2014/main" id="{14F03D5D-EC2E-4153-B5F1-5002D0BEA5C6}"/>
                </a:ext>
              </a:extLst>
            </p:cNvPr>
            <p:cNvSpPr>
              <a:spLocks/>
            </p:cNvSpPr>
            <p:nvPr userDrawn="1"/>
          </p:nvSpPr>
          <p:spPr bwMode="auto">
            <a:xfrm>
              <a:off x="1614735"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4" name="Freeform 30">
              <a:extLst>
                <a:ext uri="{FF2B5EF4-FFF2-40B4-BE49-F238E27FC236}">
                  <a16:creationId xmlns:a16="http://schemas.microsoft.com/office/drawing/2014/main" id="{2B304D4D-AD6D-4EA7-AE62-CD69CC13E757}"/>
                </a:ext>
              </a:extLst>
            </p:cNvPr>
            <p:cNvSpPr>
              <a:spLocks/>
            </p:cNvSpPr>
            <p:nvPr userDrawn="1"/>
          </p:nvSpPr>
          <p:spPr bwMode="auto">
            <a:xfrm>
              <a:off x="1940877"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5" name="Freeform 31">
              <a:extLst>
                <a:ext uri="{FF2B5EF4-FFF2-40B4-BE49-F238E27FC236}">
                  <a16:creationId xmlns:a16="http://schemas.microsoft.com/office/drawing/2014/main" id="{0F4033CB-C43A-4E10-BFD5-AA7D4C2711A8}"/>
                </a:ext>
              </a:extLst>
            </p:cNvPr>
            <p:cNvSpPr>
              <a:spLocks/>
            </p:cNvSpPr>
            <p:nvPr userDrawn="1"/>
          </p:nvSpPr>
          <p:spPr bwMode="auto">
            <a:xfrm>
              <a:off x="1393203"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6" name="Freeform 32">
              <a:extLst>
                <a:ext uri="{FF2B5EF4-FFF2-40B4-BE49-F238E27FC236}">
                  <a16:creationId xmlns:a16="http://schemas.microsoft.com/office/drawing/2014/main" id="{A61EAF2D-62B3-42CF-A806-ADB144F39045}"/>
                </a:ext>
              </a:extLst>
            </p:cNvPr>
            <p:cNvSpPr>
              <a:spLocks/>
            </p:cNvSpPr>
            <p:nvPr userDrawn="1"/>
          </p:nvSpPr>
          <p:spPr bwMode="auto">
            <a:xfrm>
              <a:off x="1721829"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7" name="Freeform 29">
              <a:extLst>
                <a:ext uri="{FF2B5EF4-FFF2-40B4-BE49-F238E27FC236}">
                  <a16:creationId xmlns:a16="http://schemas.microsoft.com/office/drawing/2014/main" id="{C1628E29-6AD6-4202-ADB0-374FADBC3674}"/>
                </a:ext>
              </a:extLst>
            </p:cNvPr>
            <p:cNvSpPr>
              <a:spLocks/>
            </p:cNvSpPr>
            <p:nvPr userDrawn="1"/>
          </p:nvSpPr>
          <p:spPr bwMode="auto">
            <a:xfrm>
              <a:off x="2269505"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8" name="Freeform 30">
              <a:extLst>
                <a:ext uri="{FF2B5EF4-FFF2-40B4-BE49-F238E27FC236}">
                  <a16:creationId xmlns:a16="http://schemas.microsoft.com/office/drawing/2014/main" id="{A6C4A2C5-7FCF-4D03-8316-5371BA56810A}"/>
                </a:ext>
              </a:extLst>
            </p:cNvPr>
            <p:cNvSpPr>
              <a:spLocks/>
            </p:cNvSpPr>
            <p:nvPr userDrawn="1"/>
          </p:nvSpPr>
          <p:spPr bwMode="auto">
            <a:xfrm>
              <a:off x="2595646"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9" name="Freeform 31">
              <a:extLst>
                <a:ext uri="{FF2B5EF4-FFF2-40B4-BE49-F238E27FC236}">
                  <a16:creationId xmlns:a16="http://schemas.microsoft.com/office/drawing/2014/main" id="{B0014A71-19F9-425B-93A2-EC759EE1C83C}"/>
                </a:ext>
              </a:extLst>
            </p:cNvPr>
            <p:cNvSpPr>
              <a:spLocks/>
            </p:cNvSpPr>
            <p:nvPr userDrawn="1"/>
          </p:nvSpPr>
          <p:spPr bwMode="auto">
            <a:xfrm>
              <a:off x="2047971"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0" name="Freeform 32">
              <a:extLst>
                <a:ext uri="{FF2B5EF4-FFF2-40B4-BE49-F238E27FC236}">
                  <a16:creationId xmlns:a16="http://schemas.microsoft.com/office/drawing/2014/main" id="{338F3D9B-FFBB-44A6-A3E3-EA26702F0FEF}"/>
                </a:ext>
              </a:extLst>
            </p:cNvPr>
            <p:cNvSpPr>
              <a:spLocks/>
            </p:cNvSpPr>
            <p:nvPr userDrawn="1"/>
          </p:nvSpPr>
          <p:spPr bwMode="auto">
            <a:xfrm>
              <a:off x="2376599"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1" name="Freeform 29">
              <a:extLst>
                <a:ext uri="{FF2B5EF4-FFF2-40B4-BE49-F238E27FC236}">
                  <a16:creationId xmlns:a16="http://schemas.microsoft.com/office/drawing/2014/main" id="{941A3535-264B-48D6-B67C-A1C07A01D4FF}"/>
                </a:ext>
              </a:extLst>
            </p:cNvPr>
            <p:cNvSpPr>
              <a:spLocks/>
            </p:cNvSpPr>
            <p:nvPr userDrawn="1"/>
          </p:nvSpPr>
          <p:spPr bwMode="auto">
            <a:xfrm>
              <a:off x="2924274"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2" name="Freeform 30">
              <a:extLst>
                <a:ext uri="{FF2B5EF4-FFF2-40B4-BE49-F238E27FC236}">
                  <a16:creationId xmlns:a16="http://schemas.microsoft.com/office/drawing/2014/main" id="{51C05916-32DF-47B5-9DB3-589CA4F0E4C5}"/>
                </a:ext>
              </a:extLst>
            </p:cNvPr>
            <p:cNvSpPr>
              <a:spLocks/>
            </p:cNvSpPr>
            <p:nvPr userDrawn="1"/>
          </p:nvSpPr>
          <p:spPr bwMode="auto">
            <a:xfrm>
              <a:off x="3250415"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3" name="Freeform 31">
              <a:extLst>
                <a:ext uri="{FF2B5EF4-FFF2-40B4-BE49-F238E27FC236}">
                  <a16:creationId xmlns:a16="http://schemas.microsoft.com/office/drawing/2014/main" id="{78328BBB-9B86-4E84-AE5F-4377FF1E7A7C}"/>
                </a:ext>
              </a:extLst>
            </p:cNvPr>
            <p:cNvSpPr>
              <a:spLocks/>
            </p:cNvSpPr>
            <p:nvPr userDrawn="1"/>
          </p:nvSpPr>
          <p:spPr bwMode="auto">
            <a:xfrm>
              <a:off x="2702740"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4" name="Freeform 32">
              <a:extLst>
                <a:ext uri="{FF2B5EF4-FFF2-40B4-BE49-F238E27FC236}">
                  <a16:creationId xmlns:a16="http://schemas.microsoft.com/office/drawing/2014/main" id="{B85870DC-6C88-48B6-9D53-EFFBC7B7B7B1}"/>
                </a:ext>
              </a:extLst>
            </p:cNvPr>
            <p:cNvSpPr>
              <a:spLocks/>
            </p:cNvSpPr>
            <p:nvPr userDrawn="1"/>
          </p:nvSpPr>
          <p:spPr bwMode="auto">
            <a:xfrm>
              <a:off x="3031368"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5" name="Freeform 29">
              <a:extLst>
                <a:ext uri="{FF2B5EF4-FFF2-40B4-BE49-F238E27FC236}">
                  <a16:creationId xmlns:a16="http://schemas.microsoft.com/office/drawing/2014/main" id="{414E8086-C64D-42AD-AA34-2AD145104B29}"/>
                </a:ext>
              </a:extLst>
            </p:cNvPr>
            <p:cNvSpPr>
              <a:spLocks/>
            </p:cNvSpPr>
            <p:nvPr userDrawn="1"/>
          </p:nvSpPr>
          <p:spPr bwMode="auto">
            <a:xfrm>
              <a:off x="3579042"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6" name="Freeform 30">
              <a:extLst>
                <a:ext uri="{FF2B5EF4-FFF2-40B4-BE49-F238E27FC236}">
                  <a16:creationId xmlns:a16="http://schemas.microsoft.com/office/drawing/2014/main" id="{46EC6941-0A23-427F-98FD-7AB5A0EDD372}"/>
                </a:ext>
              </a:extLst>
            </p:cNvPr>
            <p:cNvSpPr>
              <a:spLocks/>
            </p:cNvSpPr>
            <p:nvPr userDrawn="1"/>
          </p:nvSpPr>
          <p:spPr bwMode="auto">
            <a:xfrm>
              <a:off x="3905183"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7" name="Freeform 31">
              <a:extLst>
                <a:ext uri="{FF2B5EF4-FFF2-40B4-BE49-F238E27FC236}">
                  <a16:creationId xmlns:a16="http://schemas.microsoft.com/office/drawing/2014/main" id="{C8BCF97B-6666-44B0-8C74-38E6C1D9DD3F}"/>
                </a:ext>
              </a:extLst>
            </p:cNvPr>
            <p:cNvSpPr>
              <a:spLocks/>
            </p:cNvSpPr>
            <p:nvPr userDrawn="1"/>
          </p:nvSpPr>
          <p:spPr bwMode="auto">
            <a:xfrm>
              <a:off x="3357509"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8" name="Freeform 32">
              <a:extLst>
                <a:ext uri="{FF2B5EF4-FFF2-40B4-BE49-F238E27FC236}">
                  <a16:creationId xmlns:a16="http://schemas.microsoft.com/office/drawing/2014/main" id="{DDED85AC-F417-4ADD-A972-895C6A04C1EC}"/>
                </a:ext>
              </a:extLst>
            </p:cNvPr>
            <p:cNvSpPr>
              <a:spLocks/>
            </p:cNvSpPr>
            <p:nvPr userDrawn="1"/>
          </p:nvSpPr>
          <p:spPr bwMode="auto">
            <a:xfrm>
              <a:off x="3686137"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9" name="Freeform 425">
              <a:extLst>
                <a:ext uri="{FF2B5EF4-FFF2-40B4-BE49-F238E27FC236}">
                  <a16:creationId xmlns:a16="http://schemas.microsoft.com/office/drawing/2014/main" id="{7D3FA6D2-BBF7-4AB6-BAE7-F97BDA36F7CE}"/>
                </a:ext>
              </a:extLst>
            </p:cNvPr>
            <p:cNvSpPr>
              <a:spLocks/>
            </p:cNvSpPr>
            <p:nvPr userDrawn="1"/>
          </p:nvSpPr>
          <p:spPr bwMode="auto">
            <a:xfrm>
              <a:off x="4233811"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0" name="Freeform 426">
              <a:extLst>
                <a:ext uri="{FF2B5EF4-FFF2-40B4-BE49-F238E27FC236}">
                  <a16:creationId xmlns:a16="http://schemas.microsoft.com/office/drawing/2014/main" id="{DD4AE243-9527-43B7-8E22-4DB119A90D78}"/>
                </a:ext>
              </a:extLst>
            </p:cNvPr>
            <p:cNvSpPr>
              <a:spLocks/>
            </p:cNvSpPr>
            <p:nvPr userDrawn="1"/>
          </p:nvSpPr>
          <p:spPr bwMode="auto">
            <a:xfrm>
              <a:off x="4559953"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1" name="Freeform 427">
              <a:extLst>
                <a:ext uri="{FF2B5EF4-FFF2-40B4-BE49-F238E27FC236}">
                  <a16:creationId xmlns:a16="http://schemas.microsoft.com/office/drawing/2014/main" id="{9E810988-B15D-4D06-8C31-03E393EF94B0}"/>
                </a:ext>
              </a:extLst>
            </p:cNvPr>
            <p:cNvSpPr>
              <a:spLocks/>
            </p:cNvSpPr>
            <p:nvPr userDrawn="1"/>
          </p:nvSpPr>
          <p:spPr bwMode="auto">
            <a:xfrm>
              <a:off x="4012279"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2" name="Freeform 428">
              <a:extLst>
                <a:ext uri="{FF2B5EF4-FFF2-40B4-BE49-F238E27FC236}">
                  <a16:creationId xmlns:a16="http://schemas.microsoft.com/office/drawing/2014/main" id="{CBE90BFD-D2FD-463C-ADE7-36CF46E2D5ED}"/>
                </a:ext>
              </a:extLst>
            </p:cNvPr>
            <p:cNvSpPr>
              <a:spLocks/>
            </p:cNvSpPr>
            <p:nvPr userDrawn="1"/>
          </p:nvSpPr>
          <p:spPr bwMode="auto">
            <a:xfrm>
              <a:off x="4340906"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3" name="Freeform 29">
              <a:extLst>
                <a:ext uri="{FF2B5EF4-FFF2-40B4-BE49-F238E27FC236}">
                  <a16:creationId xmlns:a16="http://schemas.microsoft.com/office/drawing/2014/main" id="{60B33612-949E-4A25-A20C-E2AC5C4BEE8B}"/>
                </a:ext>
              </a:extLst>
            </p:cNvPr>
            <p:cNvSpPr>
              <a:spLocks/>
            </p:cNvSpPr>
            <p:nvPr userDrawn="1"/>
          </p:nvSpPr>
          <p:spPr bwMode="auto">
            <a:xfrm>
              <a:off x="4888581"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4" name="Freeform 31">
              <a:extLst>
                <a:ext uri="{FF2B5EF4-FFF2-40B4-BE49-F238E27FC236}">
                  <a16:creationId xmlns:a16="http://schemas.microsoft.com/office/drawing/2014/main" id="{5BCF30E3-D5E7-42B9-8C53-E32EBA0F76BC}"/>
                </a:ext>
              </a:extLst>
            </p:cNvPr>
            <p:cNvSpPr>
              <a:spLocks/>
            </p:cNvSpPr>
            <p:nvPr userDrawn="1"/>
          </p:nvSpPr>
          <p:spPr bwMode="auto">
            <a:xfrm>
              <a:off x="4667048"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19" name="Group 1818">
            <a:extLst>
              <a:ext uri="{FF2B5EF4-FFF2-40B4-BE49-F238E27FC236}">
                <a16:creationId xmlns:a16="http://schemas.microsoft.com/office/drawing/2014/main" id="{430371C6-CFD6-408B-A6C1-DC1E1EE72F2C}"/>
              </a:ext>
            </a:extLst>
          </p:cNvPr>
          <p:cNvGrpSpPr/>
          <p:nvPr userDrawn="1"/>
        </p:nvGrpSpPr>
        <p:grpSpPr>
          <a:xfrm>
            <a:off x="83664" y="5764518"/>
            <a:ext cx="12009863" cy="176637"/>
            <a:chOff x="83664" y="5724319"/>
            <a:chExt cx="12009863" cy="176637"/>
          </a:xfrm>
        </p:grpSpPr>
        <p:sp>
          <p:nvSpPr>
            <p:cNvPr id="1303" name="Freeform 29">
              <a:extLst>
                <a:ext uri="{FF2B5EF4-FFF2-40B4-BE49-F238E27FC236}">
                  <a16:creationId xmlns:a16="http://schemas.microsoft.com/office/drawing/2014/main" id="{76F6D8B6-6BD2-4272-8D1A-8594E2E336C6}"/>
                </a:ext>
              </a:extLst>
            </p:cNvPr>
            <p:cNvSpPr>
              <a:spLocks/>
            </p:cNvSpPr>
            <p:nvPr userDrawn="1"/>
          </p:nvSpPr>
          <p:spPr bwMode="auto">
            <a:xfrm flipH="1">
              <a:off x="11871994"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4" name="Freeform 30">
              <a:extLst>
                <a:ext uri="{FF2B5EF4-FFF2-40B4-BE49-F238E27FC236}">
                  <a16:creationId xmlns:a16="http://schemas.microsoft.com/office/drawing/2014/main" id="{4DFD24A8-D2FE-487B-8890-BA4F47601FBD}"/>
                </a:ext>
              </a:extLst>
            </p:cNvPr>
            <p:cNvSpPr>
              <a:spLocks/>
            </p:cNvSpPr>
            <p:nvPr userDrawn="1"/>
          </p:nvSpPr>
          <p:spPr bwMode="auto">
            <a:xfrm flipH="1">
              <a:off x="1154585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5" name="Freeform 31">
              <a:extLst>
                <a:ext uri="{FF2B5EF4-FFF2-40B4-BE49-F238E27FC236}">
                  <a16:creationId xmlns:a16="http://schemas.microsoft.com/office/drawing/2014/main" id="{EF023B29-83A2-4349-A49F-63CB6FDC0359}"/>
                </a:ext>
              </a:extLst>
            </p:cNvPr>
            <p:cNvSpPr>
              <a:spLocks/>
            </p:cNvSpPr>
            <p:nvPr userDrawn="1"/>
          </p:nvSpPr>
          <p:spPr bwMode="auto">
            <a:xfrm flipH="1">
              <a:off x="11979088"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6" name="Freeform 32">
              <a:extLst>
                <a:ext uri="{FF2B5EF4-FFF2-40B4-BE49-F238E27FC236}">
                  <a16:creationId xmlns:a16="http://schemas.microsoft.com/office/drawing/2014/main" id="{24273691-B1F2-43AA-9CDC-337C56B722C1}"/>
                </a:ext>
              </a:extLst>
            </p:cNvPr>
            <p:cNvSpPr>
              <a:spLocks/>
            </p:cNvSpPr>
            <p:nvPr userDrawn="1"/>
          </p:nvSpPr>
          <p:spPr bwMode="auto">
            <a:xfrm flipH="1">
              <a:off x="11652948"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7" name="Freeform 29">
              <a:extLst>
                <a:ext uri="{FF2B5EF4-FFF2-40B4-BE49-F238E27FC236}">
                  <a16:creationId xmlns:a16="http://schemas.microsoft.com/office/drawing/2014/main" id="{847CC484-884A-45BC-AA54-3E30BD3C03A2}"/>
                </a:ext>
              </a:extLst>
            </p:cNvPr>
            <p:cNvSpPr>
              <a:spLocks/>
            </p:cNvSpPr>
            <p:nvPr userDrawn="1"/>
          </p:nvSpPr>
          <p:spPr bwMode="auto">
            <a:xfrm flipH="1">
              <a:off x="11217224"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8" name="Freeform 30">
              <a:extLst>
                <a:ext uri="{FF2B5EF4-FFF2-40B4-BE49-F238E27FC236}">
                  <a16:creationId xmlns:a16="http://schemas.microsoft.com/office/drawing/2014/main" id="{83147C3B-7021-44A9-B700-12F9A5F71D18}"/>
                </a:ext>
              </a:extLst>
            </p:cNvPr>
            <p:cNvSpPr>
              <a:spLocks/>
            </p:cNvSpPr>
            <p:nvPr userDrawn="1"/>
          </p:nvSpPr>
          <p:spPr bwMode="auto">
            <a:xfrm flipH="1">
              <a:off x="10891084"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9" name="Freeform 31">
              <a:extLst>
                <a:ext uri="{FF2B5EF4-FFF2-40B4-BE49-F238E27FC236}">
                  <a16:creationId xmlns:a16="http://schemas.microsoft.com/office/drawing/2014/main" id="{A8377CDA-8747-4D10-B729-241E20631274}"/>
                </a:ext>
              </a:extLst>
            </p:cNvPr>
            <p:cNvSpPr>
              <a:spLocks/>
            </p:cNvSpPr>
            <p:nvPr userDrawn="1"/>
          </p:nvSpPr>
          <p:spPr bwMode="auto">
            <a:xfrm flipH="1">
              <a:off x="11324319"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0" name="Freeform 32">
              <a:extLst>
                <a:ext uri="{FF2B5EF4-FFF2-40B4-BE49-F238E27FC236}">
                  <a16:creationId xmlns:a16="http://schemas.microsoft.com/office/drawing/2014/main" id="{32D762D3-237F-4FA6-8E85-44DC18D6E7BA}"/>
                </a:ext>
              </a:extLst>
            </p:cNvPr>
            <p:cNvSpPr>
              <a:spLocks/>
            </p:cNvSpPr>
            <p:nvPr userDrawn="1"/>
          </p:nvSpPr>
          <p:spPr bwMode="auto">
            <a:xfrm flipH="1">
              <a:off x="10998178"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1" name="Freeform 29">
              <a:extLst>
                <a:ext uri="{FF2B5EF4-FFF2-40B4-BE49-F238E27FC236}">
                  <a16:creationId xmlns:a16="http://schemas.microsoft.com/office/drawing/2014/main" id="{2980A753-A266-422C-95DF-90CFF7247A5A}"/>
                </a:ext>
              </a:extLst>
            </p:cNvPr>
            <p:cNvSpPr>
              <a:spLocks/>
            </p:cNvSpPr>
            <p:nvPr userDrawn="1"/>
          </p:nvSpPr>
          <p:spPr bwMode="auto">
            <a:xfrm flipH="1">
              <a:off x="10562456"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2" name="Freeform 30">
              <a:extLst>
                <a:ext uri="{FF2B5EF4-FFF2-40B4-BE49-F238E27FC236}">
                  <a16:creationId xmlns:a16="http://schemas.microsoft.com/office/drawing/2014/main" id="{9531792C-52CE-40E4-AC35-088E0EED6636}"/>
                </a:ext>
              </a:extLst>
            </p:cNvPr>
            <p:cNvSpPr>
              <a:spLocks/>
            </p:cNvSpPr>
            <p:nvPr userDrawn="1"/>
          </p:nvSpPr>
          <p:spPr bwMode="auto">
            <a:xfrm flipH="1">
              <a:off x="1023631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3" name="Freeform 31">
              <a:extLst>
                <a:ext uri="{FF2B5EF4-FFF2-40B4-BE49-F238E27FC236}">
                  <a16:creationId xmlns:a16="http://schemas.microsoft.com/office/drawing/2014/main" id="{45E64826-832D-44F4-8B48-6B48FBC99B9C}"/>
                </a:ext>
              </a:extLst>
            </p:cNvPr>
            <p:cNvSpPr>
              <a:spLocks/>
            </p:cNvSpPr>
            <p:nvPr userDrawn="1"/>
          </p:nvSpPr>
          <p:spPr bwMode="auto">
            <a:xfrm flipH="1">
              <a:off x="10669550"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4" name="Freeform 32">
              <a:extLst>
                <a:ext uri="{FF2B5EF4-FFF2-40B4-BE49-F238E27FC236}">
                  <a16:creationId xmlns:a16="http://schemas.microsoft.com/office/drawing/2014/main" id="{AC6F8EB2-0C2F-4A85-907B-092FB26E4816}"/>
                </a:ext>
              </a:extLst>
            </p:cNvPr>
            <p:cNvSpPr>
              <a:spLocks/>
            </p:cNvSpPr>
            <p:nvPr userDrawn="1"/>
          </p:nvSpPr>
          <p:spPr bwMode="auto">
            <a:xfrm flipH="1">
              <a:off x="10343410"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5" name="Freeform 29">
              <a:extLst>
                <a:ext uri="{FF2B5EF4-FFF2-40B4-BE49-F238E27FC236}">
                  <a16:creationId xmlns:a16="http://schemas.microsoft.com/office/drawing/2014/main" id="{59876DBB-6429-46AD-AD13-211C3AA443A3}"/>
                </a:ext>
              </a:extLst>
            </p:cNvPr>
            <p:cNvSpPr>
              <a:spLocks/>
            </p:cNvSpPr>
            <p:nvPr userDrawn="1"/>
          </p:nvSpPr>
          <p:spPr bwMode="auto">
            <a:xfrm flipH="1">
              <a:off x="9907687"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6" name="Freeform 30">
              <a:extLst>
                <a:ext uri="{FF2B5EF4-FFF2-40B4-BE49-F238E27FC236}">
                  <a16:creationId xmlns:a16="http://schemas.microsoft.com/office/drawing/2014/main" id="{DE0CC428-3A8D-46A1-891F-54F21BFFD4D5}"/>
                </a:ext>
              </a:extLst>
            </p:cNvPr>
            <p:cNvSpPr>
              <a:spLocks/>
            </p:cNvSpPr>
            <p:nvPr userDrawn="1"/>
          </p:nvSpPr>
          <p:spPr bwMode="auto">
            <a:xfrm flipH="1">
              <a:off x="9581546"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7" name="Freeform 31">
              <a:extLst>
                <a:ext uri="{FF2B5EF4-FFF2-40B4-BE49-F238E27FC236}">
                  <a16:creationId xmlns:a16="http://schemas.microsoft.com/office/drawing/2014/main" id="{6C51269A-FAB2-4E9D-83F6-306397BA5CDF}"/>
                </a:ext>
              </a:extLst>
            </p:cNvPr>
            <p:cNvSpPr>
              <a:spLocks/>
            </p:cNvSpPr>
            <p:nvPr userDrawn="1"/>
          </p:nvSpPr>
          <p:spPr bwMode="auto">
            <a:xfrm flipH="1">
              <a:off x="10014782"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8" name="Freeform 32">
              <a:extLst>
                <a:ext uri="{FF2B5EF4-FFF2-40B4-BE49-F238E27FC236}">
                  <a16:creationId xmlns:a16="http://schemas.microsoft.com/office/drawing/2014/main" id="{CB4C8C5E-D6C3-4E3F-904B-F8292FB96346}"/>
                </a:ext>
              </a:extLst>
            </p:cNvPr>
            <p:cNvSpPr>
              <a:spLocks/>
            </p:cNvSpPr>
            <p:nvPr userDrawn="1"/>
          </p:nvSpPr>
          <p:spPr bwMode="auto">
            <a:xfrm flipH="1">
              <a:off x="9688641"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9" name="Freeform 565">
              <a:extLst>
                <a:ext uri="{FF2B5EF4-FFF2-40B4-BE49-F238E27FC236}">
                  <a16:creationId xmlns:a16="http://schemas.microsoft.com/office/drawing/2014/main" id="{2D662F8C-2DD5-4599-9C26-B32FFCE7D195}"/>
                </a:ext>
              </a:extLst>
            </p:cNvPr>
            <p:cNvSpPr>
              <a:spLocks/>
            </p:cNvSpPr>
            <p:nvPr userDrawn="1"/>
          </p:nvSpPr>
          <p:spPr bwMode="auto">
            <a:xfrm flipH="1">
              <a:off x="925291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0" name="Freeform 566">
              <a:extLst>
                <a:ext uri="{FF2B5EF4-FFF2-40B4-BE49-F238E27FC236}">
                  <a16:creationId xmlns:a16="http://schemas.microsoft.com/office/drawing/2014/main" id="{CBD85F42-3664-472E-9958-BABF492997EF}"/>
                </a:ext>
              </a:extLst>
            </p:cNvPr>
            <p:cNvSpPr>
              <a:spLocks/>
            </p:cNvSpPr>
            <p:nvPr userDrawn="1"/>
          </p:nvSpPr>
          <p:spPr bwMode="auto">
            <a:xfrm flipH="1">
              <a:off x="8926777"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1" name="Freeform 567">
              <a:extLst>
                <a:ext uri="{FF2B5EF4-FFF2-40B4-BE49-F238E27FC236}">
                  <a16:creationId xmlns:a16="http://schemas.microsoft.com/office/drawing/2014/main" id="{395CCF77-8F1B-4B34-A334-E4DD8C6EB2CC}"/>
                </a:ext>
              </a:extLst>
            </p:cNvPr>
            <p:cNvSpPr>
              <a:spLocks/>
            </p:cNvSpPr>
            <p:nvPr userDrawn="1"/>
          </p:nvSpPr>
          <p:spPr bwMode="auto">
            <a:xfrm flipH="1">
              <a:off x="9360012"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2" name="Freeform 568">
              <a:extLst>
                <a:ext uri="{FF2B5EF4-FFF2-40B4-BE49-F238E27FC236}">
                  <a16:creationId xmlns:a16="http://schemas.microsoft.com/office/drawing/2014/main" id="{7CA16FC4-4ABC-4A07-94A2-233476A0678B}"/>
                </a:ext>
              </a:extLst>
            </p:cNvPr>
            <p:cNvSpPr>
              <a:spLocks/>
            </p:cNvSpPr>
            <p:nvPr userDrawn="1"/>
          </p:nvSpPr>
          <p:spPr bwMode="auto">
            <a:xfrm flipH="1">
              <a:off x="9033872"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3" name="Freeform 29">
              <a:extLst>
                <a:ext uri="{FF2B5EF4-FFF2-40B4-BE49-F238E27FC236}">
                  <a16:creationId xmlns:a16="http://schemas.microsoft.com/office/drawing/2014/main" id="{CF0EE68E-6988-417D-8083-2C0439098FC6}"/>
                </a:ext>
              </a:extLst>
            </p:cNvPr>
            <p:cNvSpPr>
              <a:spLocks/>
            </p:cNvSpPr>
            <p:nvPr userDrawn="1"/>
          </p:nvSpPr>
          <p:spPr bwMode="auto">
            <a:xfrm flipH="1">
              <a:off x="859814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4" name="Freeform 31">
              <a:extLst>
                <a:ext uri="{FF2B5EF4-FFF2-40B4-BE49-F238E27FC236}">
                  <a16:creationId xmlns:a16="http://schemas.microsoft.com/office/drawing/2014/main" id="{5977FCAA-6899-4D75-8AB1-2624D81AD535}"/>
                </a:ext>
              </a:extLst>
            </p:cNvPr>
            <p:cNvSpPr>
              <a:spLocks/>
            </p:cNvSpPr>
            <p:nvPr userDrawn="1"/>
          </p:nvSpPr>
          <p:spPr bwMode="auto">
            <a:xfrm flipH="1">
              <a:off x="8705243"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5" name="Freeform 29">
              <a:extLst>
                <a:ext uri="{FF2B5EF4-FFF2-40B4-BE49-F238E27FC236}">
                  <a16:creationId xmlns:a16="http://schemas.microsoft.com/office/drawing/2014/main" id="{D2C1A5AD-A619-4253-B25B-CFBFB9DFD1D1}"/>
                </a:ext>
              </a:extLst>
            </p:cNvPr>
            <p:cNvSpPr>
              <a:spLocks/>
            </p:cNvSpPr>
            <p:nvPr userDrawn="1"/>
          </p:nvSpPr>
          <p:spPr bwMode="auto">
            <a:xfrm flipH="1">
              <a:off x="826952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6" name="Freeform 30">
              <a:extLst>
                <a:ext uri="{FF2B5EF4-FFF2-40B4-BE49-F238E27FC236}">
                  <a16:creationId xmlns:a16="http://schemas.microsoft.com/office/drawing/2014/main" id="{D3255226-FDF0-442E-B7DA-41DF04E84225}"/>
                </a:ext>
              </a:extLst>
            </p:cNvPr>
            <p:cNvSpPr>
              <a:spLocks/>
            </p:cNvSpPr>
            <p:nvPr userDrawn="1"/>
          </p:nvSpPr>
          <p:spPr bwMode="auto">
            <a:xfrm flipH="1">
              <a:off x="7943379"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7" name="Freeform 31">
              <a:extLst>
                <a:ext uri="{FF2B5EF4-FFF2-40B4-BE49-F238E27FC236}">
                  <a16:creationId xmlns:a16="http://schemas.microsoft.com/office/drawing/2014/main" id="{56F12368-9674-487C-AA80-7051B6041B44}"/>
                </a:ext>
              </a:extLst>
            </p:cNvPr>
            <p:cNvSpPr>
              <a:spLocks/>
            </p:cNvSpPr>
            <p:nvPr userDrawn="1"/>
          </p:nvSpPr>
          <p:spPr bwMode="auto">
            <a:xfrm flipH="1">
              <a:off x="8376614"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8" name="Freeform 32">
              <a:extLst>
                <a:ext uri="{FF2B5EF4-FFF2-40B4-BE49-F238E27FC236}">
                  <a16:creationId xmlns:a16="http://schemas.microsoft.com/office/drawing/2014/main" id="{711832B8-9449-4913-BC68-BB0BD02481DE}"/>
                </a:ext>
              </a:extLst>
            </p:cNvPr>
            <p:cNvSpPr>
              <a:spLocks/>
            </p:cNvSpPr>
            <p:nvPr userDrawn="1"/>
          </p:nvSpPr>
          <p:spPr bwMode="auto">
            <a:xfrm flipH="1">
              <a:off x="8050474"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9" name="Freeform 29">
              <a:extLst>
                <a:ext uri="{FF2B5EF4-FFF2-40B4-BE49-F238E27FC236}">
                  <a16:creationId xmlns:a16="http://schemas.microsoft.com/office/drawing/2014/main" id="{BC64ABF5-449B-4223-8659-3E32FE8DE0DE}"/>
                </a:ext>
              </a:extLst>
            </p:cNvPr>
            <p:cNvSpPr>
              <a:spLocks/>
            </p:cNvSpPr>
            <p:nvPr userDrawn="1"/>
          </p:nvSpPr>
          <p:spPr bwMode="auto">
            <a:xfrm flipH="1">
              <a:off x="7614751"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0" name="Freeform 30">
              <a:extLst>
                <a:ext uri="{FF2B5EF4-FFF2-40B4-BE49-F238E27FC236}">
                  <a16:creationId xmlns:a16="http://schemas.microsoft.com/office/drawing/2014/main" id="{D0386E01-BB64-4325-8B00-5C600DEEDACE}"/>
                </a:ext>
              </a:extLst>
            </p:cNvPr>
            <p:cNvSpPr>
              <a:spLocks/>
            </p:cNvSpPr>
            <p:nvPr userDrawn="1"/>
          </p:nvSpPr>
          <p:spPr bwMode="auto">
            <a:xfrm flipH="1">
              <a:off x="728861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1" name="Freeform 31">
              <a:extLst>
                <a:ext uri="{FF2B5EF4-FFF2-40B4-BE49-F238E27FC236}">
                  <a16:creationId xmlns:a16="http://schemas.microsoft.com/office/drawing/2014/main" id="{DBAF5DF2-1187-4DC5-921F-3D582C6F0BCA}"/>
                </a:ext>
              </a:extLst>
            </p:cNvPr>
            <p:cNvSpPr>
              <a:spLocks/>
            </p:cNvSpPr>
            <p:nvPr userDrawn="1"/>
          </p:nvSpPr>
          <p:spPr bwMode="auto">
            <a:xfrm flipH="1">
              <a:off x="7721846"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2" name="Freeform 32">
              <a:extLst>
                <a:ext uri="{FF2B5EF4-FFF2-40B4-BE49-F238E27FC236}">
                  <a16:creationId xmlns:a16="http://schemas.microsoft.com/office/drawing/2014/main" id="{BBF9735B-F5C8-4CF2-B2EE-C9FCF344D8BB}"/>
                </a:ext>
              </a:extLst>
            </p:cNvPr>
            <p:cNvSpPr>
              <a:spLocks/>
            </p:cNvSpPr>
            <p:nvPr userDrawn="1"/>
          </p:nvSpPr>
          <p:spPr bwMode="auto">
            <a:xfrm flipH="1">
              <a:off x="7395705"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3" name="Freeform 29">
              <a:extLst>
                <a:ext uri="{FF2B5EF4-FFF2-40B4-BE49-F238E27FC236}">
                  <a16:creationId xmlns:a16="http://schemas.microsoft.com/office/drawing/2014/main" id="{46F34481-AADE-476B-95C7-F05DD5C2D872}"/>
                </a:ext>
              </a:extLst>
            </p:cNvPr>
            <p:cNvSpPr>
              <a:spLocks/>
            </p:cNvSpPr>
            <p:nvPr userDrawn="1"/>
          </p:nvSpPr>
          <p:spPr bwMode="auto">
            <a:xfrm flipH="1">
              <a:off x="6959982"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4" name="Freeform 30">
              <a:extLst>
                <a:ext uri="{FF2B5EF4-FFF2-40B4-BE49-F238E27FC236}">
                  <a16:creationId xmlns:a16="http://schemas.microsoft.com/office/drawing/2014/main" id="{96C4BC29-4C4A-4077-8182-396DBB576B94}"/>
                </a:ext>
              </a:extLst>
            </p:cNvPr>
            <p:cNvSpPr>
              <a:spLocks/>
            </p:cNvSpPr>
            <p:nvPr userDrawn="1"/>
          </p:nvSpPr>
          <p:spPr bwMode="auto">
            <a:xfrm flipH="1">
              <a:off x="6633842"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5" name="Freeform 31">
              <a:extLst>
                <a:ext uri="{FF2B5EF4-FFF2-40B4-BE49-F238E27FC236}">
                  <a16:creationId xmlns:a16="http://schemas.microsoft.com/office/drawing/2014/main" id="{217570C4-36E4-4AA8-BFD0-1019A9231CC2}"/>
                </a:ext>
              </a:extLst>
            </p:cNvPr>
            <p:cNvSpPr>
              <a:spLocks/>
            </p:cNvSpPr>
            <p:nvPr userDrawn="1"/>
          </p:nvSpPr>
          <p:spPr bwMode="auto">
            <a:xfrm flipH="1">
              <a:off x="7067077"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6" name="Freeform 32">
              <a:extLst>
                <a:ext uri="{FF2B5EF4-FFF2-40B4-BE49-F238E27FC236}">
                  <a16:creationId xmlns:a16="http://schemas.microsoft.com/office/drawing/2014/main" id="{AAA2BEA2-D2FC-4C19-99F4-8DBCBF2A0B1D}"/>
                </a:ext>
              </a:extLst>
            </p:cNvPr>
            <p:cNvSpPr>
              <a:spLocks/>
            </p:cNvSpPr>
            <p:nvPr userDrawn="1"/>
          </p:nvSpPr>
          <p:spPr bwMode="auto">
            <a:xfrm flipH="1">
              <a:off x="6740936"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7" name="Freeform 29">
              <a:extLst>
                <a:ext uri="{FF2B5EF4-FFF2-40B4-BE49-F238E27FC236}">
                  <a16:creationId xmlns:a16="http://schemas.microsoft.com/office/drawing/2014/main" id="{E8C97EAE-833F-49B4-AEB5-3B929C844A8C}"/>
                </a:ext>
              </a:extLst>
            </p:cNvPr>
            <p:cNvSpPr>
              <a:spLocks/>
            </p:cNvSpPr>
            <p:nvPr userDrawn="1"/>
          </p:nvSpPr>
          <p:spPr bwMode="auto">
            <a:xfrm flipH="1">
              <a:off x="630521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8" name="Freeform 30">
              <a:extLst>
                <a:ext uri="{FF2B5EF4-FFF2-40B4-BE49-F238E27FC236}">
                  <a16:creationId xmlns:a16="http://schemas.microsoft.com/office/drawing/2014/main" id="{0550D09E-8869-4325-86CD-E108995DDBDA}"/>
                </a:ext>
              </a:extLst>
            </p:cNvPr>
            <p:cNvSpPr>
              <a:spLocks/>
            </p:cNvSpPr>
            <p:nvPr userDrawn="1"/>
          </p:nvSpPr>
          <p:spPr bwMode="auto">
            <a:xfrm flipH="1">
              <a:off x="5979072"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9" name="Freeform 31">
              <a:extLst>
                <a:ext uri="{FF2B5EF4-FFF2-40B4-BE49-F238E27FC236}">
                  <a16:creationId xmlns:a16="http://schemas.microsoft.com/office/drawing/2014/main" id="{A9AFA8E4-18B6-4581-845D-9F1336096470}"/>
                </a:ext>
              </a:extLst>
            </p:cNvPr>
            <p:cNvSpPr>
              <a:spLocks/>
            </p:cNvSpPr>
            <p:nvPr userDrawn="1"/>
          </p:nvSpPr>
          <p:spPr bwMode="auto">
            <a:xfrm flipH="1">
              <a:off x="6412308"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40" name="Freeform 32">
              <a:extLst>
                <a:ext uri="{FF2B5EF4-FFF2-40B4-BE49-F238E27FC236}">
                  <a16:creationId xmlns:a16="http://schemas.microsoft.com/office/drawing/2014/main" id="{6CAD8EC6-D576-46BF-B70A-9EBB15C8AB64}"/>
                </a:ext>
              </a:extLst>
            </p:cNvPr>
            <p:cNvSpPr>
              <a:spLocks/>
            </p:cNvSpPr>
            <p:nvPr userDrawn="1"/>
          </p:nvSpPr>
          <p:spPr bwMode="auto">
            <a:xfrm flipH="1">
              <a:off x="6086167"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41" name="Freeform 587">
              <a:extLst>
                <a:ext uri="{FF2B5EF4-FFF2-40B4-BE49-F238E27FC236}">
                  <a16:creationId xmlns:a16="http://schemas.microsoft.com/office/drawing/2014/main" id="{6FD8427B-CE40-4DD8-939B-2E18546C94B1}"/>
                </a:ext>
              </a:extLst>
            </p:cNvPr>
            <p:cNvSpPr>
              <a:spLocks/>
            </p:cNvSpPr>
            <p:nvPr userDrawn="1"/>
          </p:nvSpPr>
          <p:spPr bwMode="auto">
            <a:xfrm flipH="1">
              <a:off x="565044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42" name="Freeform 588">
              <a:extLst>
                <a:ext uri="{FF2B5EF4-FFF2-40B4-BE49-F238E27FC236}">
                  <a16:creationId xmlns:a16="http://schemas.microsoft.com/office/drawing/2014/main" id="{1B04A065-D77F-4A68-AEB5-3AEBC37AE9D9}"/>
                </a:ext>
              </a:extLst>
            </p:cNvPr>
            <p:cNvSpPr>
              <a:spLocks/>
            </p:cNvSpPr>
            <p:nvPr userDrawn="1"/>
          </p:nvSpPr>
          <p:spPr bwMode="auto">
            <a:xfrm flipH="1">
              <a:off x="532430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43" name="Freeform 589">
              <a:extLst>
                <a:ext uri="{FF2B5EF4-FFF2-40B4-BE49-F238E27FC236}">
                  <a16:creationId xmlns:a16="http://schemas.microsoft.com/office/drawing/2014/main" id="{44131293-3CDB-4ECB-98B7-B1224768E87F}"/>
                </a:ext>
              </a:extLst>
            </p:cNvPr>
            <p:cNvSpPr>
              <a:spLocks/>
            </p:cNvSpPr>
            <p:nvPr userDrawn="1"/>
          </p:nvSpPr>
          <p:spPr bwMode="auto">
            <a:xfrm flipH="1">
              <a:off x="5757539"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44" name="Freeform 590">
              <a:extLst>
                <a:ext uri="{FF2B5EF4-FFF2-40B4-BE49-F238E27FC236}">
                  <a16:creationId xmlns:a16="http://schemas.microsoft.com/office/drawing/2014/main" id="{ED8566A8-1CB8-47B1-814A-30A8D700A500}"/>
                </a:ext>
              </a:extLst>
            </p:cNvPr>
            <p:cNvSpPr>
              <a:spLocks/>
            </p:cNvSpPr>
            <p:nvPr userDrawn="1"/>
          </p:nvSpPr>
          <p:spPr bwMode="auto">
            <a:xfrm flipH="1">
              <a:off x="5431399"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45" name="Freeform 29">
              <a:extLst>
                <a:ext uri="{FF2B5EF4-FFF2-40B4-BE49-F238E27FC236}">
                  <a16:creationId xmlns:a16="http://schemas.microsoft.com/office/drawing/2014/main" id="{F106ACD6-8A0C-452C-9A2E-A34769866915}"/>
                </a:ext>
              </a:extLst>
            </p:cNvPr>
            <p:cNvSpPr>
              <a:spLocks/>
            </p:cNvSpPr>
            <p:nvPr userDrawn="1"/>
          </p:nvSpPr>
          <p:spPr bwMode="auto">
            <a:xfrm flipH="1">
              <a:off x="499567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46" name="Freeform 31">
              <a:extLst>
                <a:ext uri="{FF2B5EF4-FFF2-40B4-BE49-F238E27FC236}">
                  <a16:creationId xmlns:a16="http://schemas.microsoft.com/office/drawing/2014/main" id="{D7BB2413-B04D-4328-872C-0F581970589E}"/>
                </a:ext>
              </a:extLst>
            </p:cNvPr>
            <p:cNvSpPr>
              <a:spLocks/>
            </p:cNvSpPr>
            <p:nvPr userDrawn="1"/>
          </p:nvSpPr>
          <p:spPr bwMode="auto">
            <a:xfrm flipH="1">
              <a:off x="5102769"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5" name="Freeform 29">
              <a:extLst>
                <a:ext uri="{FF2B5EF4-FFF2-40B4-BE49-F238E27FC236}">
                  <a16:creationId xmlns:a16="http://schemas.microsoft.com/office/drawing/2014/main" id="{63FBF41C-AEB3-4046-A826-595978A1D058}"/>
                </a:ext>
              </a:extLst>
            </p:cNvPr>
            <p:cNvSpPr>
              <a:spLocks/>
            </p:cNvSpPr>
            <p:nvPr userDrawn="1"/>
          </p:nvSpPr>
          <p:spPr bwMode="auto">
            <a:xfrm flipH="1">
              <a:off x="466704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6" name="Freeform 30">
              <a:extLst>
                <a:ext uri="{FF2B5EF4-FFF2-40B4-BE49-F238E27FC236}">
                  <a16:creationId xmlns:a16="http://schemas.microsoft.com/office/drawing/2014/main" id="{9122AE30-BACF-4CCD-9B07-5CE73BF3877F}"/>
                </a:ext>
              </a:extLst>
            </p:cNvPr>
            <p:cNvSpPr>
              <a:spLocks/>
            </p:cNvSpPr>
            <p:nvPr userDrawn="1"/>
          </p:nvSpPr>
          <p:spPr bwMode="auto">
            <a:xfrm flipH="1">
              <a:off x="4340907"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7" name="Freeform 31">
              <a:extLst>
                <a:ext uri="{FF2B5EF4-FFF2-40B4-BE49-F238E27FC236}">
                  <a16:creationId xmlns:a16="http://schemas.microsoft.com/office/drawing/2014/main" id="{2BC13C36-EDC8-446A-8384-E3A8538FA7E9}"/>
                </a:ext>
              </a:extLst>
            </p:cNvPr>
            <p:cNvSpPr>
              <a:spLocks/>
            </p:cNvSpPr>
            <p:nvPr userDrawn="1"/>
          </p:nvSpPr>
          <p:spPr bwMode="auto">
            <a:xfrm flipH="1">
              <a:off x="4774142"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8" name="Freeform 32">
              <a:extLst>
                <a:ext uri="{FF2B5EF4-FFF2-40B4-BE49-F238E27FC236}">
                  <a16:creationId xmlns:a16="http://schemas.microsoft.com/office/drawing/2014/main" id="{D7AA2B38-1811-47A6-AEA8-A6C69DAE3632}"/>
                </a:ext>
              </a:extLst>
            </p:cNvPr>
            <p:cNvSpPr>
              <a:spLocks/>
            </p:cNvSpPr>
            <p:nvPr userDrawn="1"/>
          </p:nvSpPr>
          <p:spPr bwMode="auto">
            <a:xfrm flipH="1">
              <a:off x="4448001"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9" name="Freeform 29">
              <a:extLst>
                <a:ext uri="{FF2B5EF4-FFF2-40B4-BE49-F238E27FC236}">
                  <a16:creationId xmlns:a16="http://schemas.microsoft.com/office/drawing/2014/main" id="{7F56B87E-4822-4DEB-AD21-D72B4C92F329}"/>
                </a:ext>
              </a:extLst>
            </p:cNvPr>
            <p:cNvSpPr>
              <a:spLocks/>
            </p:cNvSpPr>
            <p:nvPr userDrawn="1"/>
          </p:nvSpPr>
          <p:spPr bwMode="auto">
            <a:xfrm flipH="1">
              <a:off x="401227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0" name="Freeform 30">
              <a:extLst>
                <a:ext uri="{FF2B5EF4-FFF2-40B4-BE49-F238E27FC236}">
                  <a16:creationId xmlns:a16="http://schemas.microsoft.com/office/drawing/2014/main" id="{148BD1A7-F4DB-4E65-A923-A25E0DF9B28E}"/>
                </a:ext>
              </a:extLst>
            </p:cNvPr>
            <p:cNvSpPr>
              <a:spLocks/>
            </p:cNvSpPr>
            <p:nvPr userDrawn="1"/>
          </p:nvSpPr>
          <p:spPr bwMode="auto">
            <a:xfrm flipH="1">
              <a:off x="368613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1" name="Freeform 31">
              <a:extLst>
                <a:ext uri="{FF2B5EF4-FFF2-40B4-BE49-F238E27FC236}">
                  <a16:creationId xmlns:a16="http://schemas.microsoft.com/office/drawing/2014/main" id="{9BCBF8E9-7DB4-4612-9579-AC569187C9F5}"/>
                </a:ext>
              </a:extLst>
            </p:cNvPr>
            <p:cNvSpPr>
              <a:spLocks/>
            </p:cNvSpPr>
            <p:nvPr userDrawn="1"/>
          </p:nvSpPr>
          <p:spPr bwMode="auto">
            <a:xfrm flipH="1">
              <a:off x="4119373"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2" name="Freeform 32">
              <a:extLst>
                <a:ext uri="{FF2B5EF4-FFF2-40B4-BE49-F238E27FC236}">
                  <a16:creationId xmlns:a16="http://schemas.microsoft.com/office/drawing/2014/main" id="{88034BA7-AB65-4694-A441-5ABD835443EF}"/>
                </a:ext>
              </a:extLst>
            </p:cNvPr>
            <p:cNvSpPr>
              <a:spLocks/>
            </p:cNvSpPr>
            <p:nvPr userDrawn="1"/>
          </p:nvSpPr>
          <p:spPr bwMode="auto">
            <a:xfrm flipH="1">
              <a:off x="3793231"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3" name="Freeform 29">
              <a:extLst>
                <a:ext uri="{FF2B5EF4-FFF2-40B4-BE49-F238E27FC236}">
                  <a16:creationId xmlns:a16="http://schemas.microsoft.com/office/drawing/2014/main" id="{7EBC240C-323B-4BA3-8164-D69728567559}"/>
                </a:ext>
              </a:extLst>
            </p:cNvPr>
            <p:cNvSpPr>
              <a:spLocks/>
            </p:cNvSpPr>
            <p:nvPr userDrawn="1"/>
          </p:nvSpPr>
          <p:spPr bwMode="auto">
            <a:xfrm flipH="1">
              <a:off x="335751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4" name="Freeform 30">
              <a:extLst>
                <a:ext uri="{FF2B5EF4-FFF2-40B4-BE49-F238E27FC236}">
                  <a16:creationId xmlns:a16="http://schemas.microsoft.com/office/drawing/2014/main" id="{24A0EAE1-0284-47CE-A39A-3AF503AE18B8}"/>
                </a:ext>
              </a:extLst>
            </p:cNvPr>
            <p:cNvSpPr>
              <a:spLocks/>
            </p:cNvSpPr>
            <p:nvPr userDrawn="1"/>
          </p:nvSpPr>
          <p:spPr bwMode="auto">
            <a:xfrm flipH="1">
              <a:off x="3031369"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5" name="Freeform 31">
              <a:extLst>
                <a:ext uri="{FF2B5EF4-FFF2-40B4-BE49-F238E27FC236}">
                  <a16:creationId xmlns:a16="http://schemas.microsoft.com/office/drawing/2014/main" id="{61BB443E-D8F0-4D82-99A9-CA1FB7C4E00E}"/>
                </a:ext>
              </a:extLst>
            </p:cNvPr>
            <p:cNvSpPr>
              <a:spLocks/>
            </p:cNvSpPr>
            <p:nvPr userDrawn="1"/>
          </p:nvSpPr>
          <p:spPr bwMode="auto">
            <a:xfrm flipH="1">
              <a:off x="3464604"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6" name="Freeform 32">
              <a:extLst>
                <a:ext uri="{FF2B5EF4-FFF2-40B4-BE49-F238E27FC236}">
                  <a16:creationId xmlns:a16="http://schemas.microsoft.com/office/drawing/2014/main" id="{5642677F-134C-4D89-B5B4-D5AE60337D21}"/>
                </a:ext>
              </a:extLst>
            </p:cNvPr>
            <p:cNvSpPr>
              <a:spLocks/>
            </p:cNvSpPr>
            <p:nvPr userDrawn="1"/>
          </p:nvSpPr>
          <p:spPr bwMode="auto">
            <a:xfrm flipH="1">
              <a:off x="3138464"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7" name="Freeform 29">
              <a:extLst>
                <a:ext uri="{FF2B5EF4-FFF2-40B4-BE49-F238E27FC236}">
                  <a16:creationId xmlns:a16="http://schemas.microsoft.com/office/drawing/2014/main" id="{2FF181D4-C7D1-47ED-8B83-C171872939D1}"/>
                </a:ext>
              </a:extLst>
            </p:cNvPr>
            <p:cNvSpPr>
              <a:spLocks/>
            </p:cNvSpPr>
            <p:nvPr userDrawn="1"/>
          </p:nvSpPr>
          <p:spPr bwMode="auto">
            <a:xfrm flipH="1">
              <a:off x="270274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8" name="Freeform 30">
              <a:extLst>
                <a:ext uri="{FF2B5EF4-FFF2-40B4-BE49-F238E27FC236}">
                  <a16:creationId xmlns:a16="http://schemas.microsoft.com/office/drawing/2014/main" id="{B1448889-2EB5-4CFF-A526-397C04A76F29}"/>
                </a:ext>
              </a:extLst>
            </p:cNvPr>
            <p:cNvSpPr>
              <a:spLocks/>
            </p:cNvSpPr>
            <p:nvPr userDrawn="1"/>
          </p:nvSpPr>
          <p:spPr bwMode="auto">
            <a:xfrm flipH="1">
              <a:off x="2376599"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9" name="Freeform 31">
              <a:extLst>
                <a:ext uri="{FF2B5EF4-FFF2-40B4-BE49-F238E27FC236}">
                  <a16:creationId xmlns:a16="http://schemas.microsoft.com/office/drawing/2014/main" id="{ACF26832-7C8D-4682-A2C7-D65C9627112B}"/>
                </a:ext>
              </a:extLst>
            </p:cNvPr>
            <p:cNvSpPr>
              <a:spLocks/>
            </p:cNvSpPr>
            <p:nvPr userDrawn="1"/>
          </p:nvSpPr>
          <p:spPr bwMode="auto">
            <a:xfrm flipH="1">
              <a:off x="2809836"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0" name="Freeform 32">
              <a:extLst>
                <a:ext uri="{FF2B5EF4-FFF2-40B4-BE49-F238E27FC236}">
                  <a16:creationId xmlns:a16="http://schemas.microsoft.com/office/drawing/2014/main" id="{A7B707C2-3B30-4325-916A-C035BA66E052}"/>
                </a:ext>
              </a:extLst>
            </p:cNvPr>
            <p:cNvSpPr>
              <a:spLocks/>
            </p:cNvSpPr>
            <p:nvPr userDrawn="1"/>
          </p:nvSpPr>
          <p:spPr bwMode="auto">
            <a:xfrm flipH="1">
              <a:off x="2483694"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1" name="Freeform 447">
              <a:extLst>
                <a:ext uri="{FF2B5EF4-FFF2-40B4-BE49-F238E27FC236}">
                  <a16:creationId xmlns:a16="http://schemas.microsoft.com/office/drawing/2014/main" id="{B5707B81-2347-40FB-84BF-AEB5490F300F}"/>
                </a:ext>
              </a:extLst>
            </p:cNvPr>
            <p:cNvSpPr>
              <a:spLocks/>
            </p:cNvSpPr>
            <p:nvPr userDrawn="1"/>
          </p:nvSpPr>
          <p:spPr bwMode="auto">
            <a:xfrm flipH="1">
              <a:off x="2047972"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2" name="Freeform 448">
              <a:extLst>
                <a:ext uri="{FF2B5EF4-FFF2-40B4-BE49-F238E27FC236}">
                  <a16:creationId xmlns:a16="http://schemas.microsoft.com/office/drawing/2014/main" id="{EDFB3693-1210-41B0-AD66-C0EAE648E186}"/>
                </a:ext>
              </a:extLst>
            </p:cNvPr>
            <p:cNvSpPr>
              <a:spLocks/>
            </p:cNvSpPr>
            <p:nvPr userDrawn="1"/>
          </p:nvSpPr>
          <p:spPr bwMode="auto">
            <a:xfrm flipH="1">
              <a:off x="172183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3" name="Freeform 449">
              <a:extLst>
                <a:ext uri="{FF2B5EF4-FFF2-40B4-BE49-F238E27FC236}">
                  <a16:creationId xmlns:a16="http://schemas.microsoft.com/office/drawing/2014/main" id="{21E3AC9C-D382-47FB-BE24-2BF4044A3E8F}"/>
                </a:ext>
              </a:extLst>
            </p:cNvPr>
            <p:cNvSpPr>
              <a:spLocks/>
            </p:cNvSpPr>
            <p:nvPr userDrawn="1"/>
          </p:nvSpPr>
          <p:spPr bwMode="auto">
            <a:xfrm flipH="1">
              <a:off x="2155066"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4" name="Freeform 450">
              <a:extLst>
                <a:ext uri="{FF2B5EF4-FFF2-40B4-BE49-F238E27FC236}">
                  <a16:creationId xmlns:a16="http://schemas.microsoft.com/office/drawing/2014/main" id="{4C88C642-8E68-4914-B1A4-98DDDF3D248F}"/>
                </a:ext>
              </a:extLst>
            </p:cNvPr>
            <p:cNvSpPr>
              <a:spLocks/>
            </p:cNvSpPr>
            <p:nvPr userDrawn="1"/>
          </p:nvSpPr>
          <p:spPr bwMode="auto">
            <a:xfrm flipH="1">
              <a:off x="1828926"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5" name="Freeform 29">
              <a:extLst>
                <a:ext uri="{FF2B5EF4-FFF2-40B4-BE49-F238E27FC236}">
                  <a16:creationId xmlns:a16="http://schemas.microsoft.com/office/drawing/2014/main" id="{3B7262F5-655D-4CF0-8D93-A07F9E6202FB}"/>
                </a:ext>
              </a:extLst>
            </p:cNvPr>
            <p:cNvSpPr>
              <a:spLocks/>
            </p:cNvSpPr>
            <p:nvPr userDrawn="1"/>
          </p:nvSpPr>
          <p:spPr bwMode="auto">
            <a:xfrm flipH="1">
              <a:off x="139320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6" name="Freeform 31">
              <a:extLst>
                <a:ext uri="{FF2B5EF4-FFF2-40B4-BE49-F238E27FC236}">
                  <a16:creationId xmlns:a16="http://schemas.microsoft.com/office/drawing/2014/main" id="{2E7DA8FB-4D80-45CD-B2E7-59776911A2F9}"/>
                </a:ext>
              </a:extLst>
            </p:cNvPr>
            <p:cNvSpPr>
              <a:spLocks/>
            </p:cNvSpPr>
            <p:nvPr userDrawn="1"/>
          </p:nvSpPr>
          <p:spPr bwMode="auto">
            <a:xfrm flipH="1">
              <a:off x="1500297"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7" name="Freeform 29">
              <a:extLst>
                <a:ext uri="{FF2B5EF4-FFF2-40B4-BE49-F238E27FC236}">
                  <a16:creationId xmlns:a16="http://schemas.microsoft.com/office/drawing/2014/main" id="{4B93FA50-2829-4B7C-9A02-57F45E9EC2C7}"/>
                </a:ext>
              </a:extLst>
            </p:cNvPr>
            <p:cNvSpPr>
              <a:spLocks/>
            </p:cNvSpPr>
            <p:nvPr userDrawn="1"/>
          </p:nvSpPr>
          <p:spPr bwMode="auto">
            <a:xfrm flipH="1">
              <a:off x="106457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8" name="Freeform 30">
              <a:extLst>
                <a:ext uri="{FF2B5EF4-FFF2-40B4-BE49-F238E27FC236}">
                  <a16:creationId xmlns:a16="http://schemas.microsoft.com/office/drawing/2014/main" id="{36F8BAF9-9F80-45F2-BD7C-9503AEBA09A8}"/>
                </a:ext>
              </a:extLst>
            </p:cNvPr>
            <p:cNvSpPr>
              <a:spLocks/>
            </p:cNvSpPr>
            <p:nvPr userDrawn="1"/>
          </p:nvSpPr>
          <p:spPr bwMode="auto">
            <a:xfrm flipH="1">
              <a:off x="73843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9" name="Freeform 31">
              <a:extLst>
                <a:ext uri="{FF2B5EF4-FFF2-40B4-BE49-F238E27FC236}">
                  <a16:creationId xmlns:a16="http://schemas.microsoft.com/office/drawing/2014/main" id="{8BB9088D-8A28-43F2-9C65-4BC5D5117CF2}"/>
                </a:ext>
              </a:extLst>
            </p:cNvPr>
            <p:cNvSpPr>
              <a:spLocks/>
            </p:cNvSpPr>
            <p:nvPr userDrawn="1"/>
          </p:nvSpPr>
          <p:spPr bwMode="auto">
            <a:xfrm flipH="1">
              <a:off x="1171668"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0" name="Freeform 32">
              <a:extLst>
                <a:ext uri="{FF2B5EF4-FFF2-40B4-BE49-F238E27FC236}">
                  <a16:creationId xmlns:a16="http://schemas.microsoft.com/office/drawing/2014/main" id="{2A1860C0-E052-4551-B0A4-9FCD86C5B0A3}"/>
                </a:ext>
              </a:extLst>
            </p:cNvPr>
            <p:cNvSpPr>
              <a:spLocks/>
            </p:cNvSpPr>
            <p:nvPr userDrawn="1"/>
          </p:nvSpPr>
          <p:spPr bwMode="auto">
            <a:xfrm flipH="1">
              <a:off x="845528"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1" name="Freeform 29">
              <a:extLst>
                <a:ext uri="{FF2B5EF4-FFF2-40B4-BE49-F238E27FC236}">
                  <a16:creationId xmlns:a16="http://schemas.microsoft.com/office/drawing/2014/main" id="{EACDC31D-CF23-461A-8CA5-E7A173E44353}"/>
                </a:ext>
              </a:extLst>
            </p:cNvPr>
            <p:cNvSpPr>
              <a:spLocks/>
            </p:cNvSpPr>
            <p:nvPr userDrawn="1"/>
          </p:nvSpPr>
          <p:spPr bwMode="auto">
            <a:xfrm flipH="1">
              <a:off x="40980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2" name="Freeform 30">
              <a:extLst>
                <a:ext uri="{FF2B5EF4-FFF2-40B4-BE49-F238E27FC236}">
                  <a16:creationId xmlns:a16="http://schemas.microsoft.com/office/drawing/2014/main" id="{A80DB1DC-E6EE-402A-AD77-948CFACF1CDE}"/>
                </a:ext>
              </a:extLst>
            </p:cNvPr>
            <p:cNvSpPr>
              <a:spLocks/>
            </p:cNvSpPr>
            <p:nvPr userDrawn="1"/>
          </p:nvSpPr>
          <p:spPr bwMode="auto">
            <a:xfrm flipH="1">
              <a:off x="83664"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3" name="Freeform 31">
              <a:extLst>
                <a:ext uri="{FF2B5EF4-FFF2-40B4-BE49-F238E27FC236}">
                  <a16:creationId xmlns:a16="http://schemas.microsoft.com/office/drawing/2014/main" id="{AF79D9E3-AF8D-4346-B927-CBB14C23873C}"/>
                </a:ext>
              </a:extLst>
            </p:cNvPr>
            <p:cNvSpPr>
              <a:spLocks/>
            </p:cNvSpPr>
            <p:nvPr userDrawn="1"/>
          </p:nvSpPr>
          <p:spPr bwMode="auto">
            <a:xfrm flipH="1">
              <a:off x="516899"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4" name="Freeform 32">
              <a:extLst>
                <a:ext uri="{FF2B5EF4-FFF2-40B4-BE49-F238E27FC236}">
                  <a16:creationId xmlns:a16="http://schemas.microsoft.com/office/drawing/2014/main" id="{B1E0B898-03AA-4946-8793-2B6BD79C7003}"/>
                </a:ext>
              </a:extLst>
            </p:cNvPr>
            <p:cNvSpPr>
              <a:spLocks/>
            </p:cNvSpPr>
            <p:nvPr userDrawn="1"/>
          </p:nvSpPr>
          <p:spPr bwMode="auto">
            <a:xfrm flipH="1">
              <a:off x="190758"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16" name="Group 1815">
            <a:extLst>
              <a:ext uri="{FF2B5EF4-FFF2-40B4-BE49-F238E27FC236}">
                <a16:creationId xmlns:a16="http://schemas.microsoft.com/office/drawing/2014/main" id="{2664D0B0-09D6-4FA8-82F9-5E73C364D9F6}"/>
              </a:ext>
            </a:extLst>
          </p:cNvPr>
          <p:cNvGrpSpPr/>
          <p:nvPr userDrawn="1"/>
        </p:nvGrpSpPr>
        <p:grpSpPr>
          <a:xfrm>
            <a:off x="83663" y="4339348"/>
            <a:ext cx="12009863" cy="176637"/>
            <a:chOff x="83663" y="4268156"/>
            <a:chExt cx="12009863" cy="176637"/>
          </a:xfrm>
        </p:grpSpPr>
        <p:sp>
          <p:nvSpPr>
            <p:cNvPr id="1439" name="Freeform 29">
              <a:extLst>
                <a:ext uri="{FF2B5EF4-FFF2-40B4-BE49-F238E27FC236}">
                  <a16:creationId xmlns:a16="http://schemas.microsoft.com/office/drawing/2014/main" id="{338F2019-30B7-4940-A78F-943E9FC2B97A}"/>
                </a:ext>
              </a:extLst>
            </p:cNvPr>
            <p:cNvSpPr>
              <a:spLocks/>
            </p:cNvSpPr>
            <p:nvPr userDrawn="1"/>
          </p:nvSpPr>
          <p:spPr bwMode="auto">
            <a:xfrm>
              <a:off x="305196"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0" name="Freeform 30">
              <a:extLst>
                <a:ext uri="{FF2B5EF4-FFF2-40B4-BE49-F238E27FC236}">
                  <a16:creationId xmlns:a16="http://schemas.microsoft.com/office/drawing/2014/main" id="{A9F8DAD2-3476-42FF-ACE8-7A8E99630103}"/>
                </a:ext>
              </a:extLst>
            </p:cNvPr>
            <p:cNvSpPr>
              <a:spLocks/>
            </p:cNvSpPr>
            <p:nvPr userDrawn="1"/>
          </p:nvSpPr>
          <p:spPr bwMode="auto">
            <a:xfrm>
              <a:off x="63133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1" name="Freeform 31">
              <a:extLst>
                <a:ext uri="{FF2B5EF4-FFF2-40B4-BE49-F238E27FC236}">
                  <a16:creationId xmlns:a16="http://schemas.microsoft.com/office/drawing/2014/main" id="{9681D8EC-C42F-4FB2-A598-A7D236B59D1A}"/>
                </a:ext>
              </a:extLst>
            </p:cNvPr>
            <p:cNvSpPr>
              <a:spLocks/>
            </p:cNvSpPr>
            <p:nvPr userDrawn="1"/>
          </p:nvSpPr>
          <p:spPr bwMode="auto">
            <a:xfrm>
              <a:off x="83663"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2" name="Freeform 32">
              <a:extLst>
                <a:ext uri="{FF2B5EF4-FFF2-40B4-BE49-F238E27FC236}">
                  <a16:creationId xmlns:a16="http://schemas.microsoft.com/office/drawing/2014/main" id="{24A63BF5-FA4A-40E3-B7C1-C198B848AD37}"/>
                </a:ext>
              </a:extLst>
            </p:cNvPr>
            <p:cNvSpPr>
              <a:spLocks/>
            </p:cNvSpPr>
            <p:nvPr userDrawn="1"/>
          </p:nvSpPr>
          <p:spPr bwMode="auto">
            <a:xfrm>
              <a:off x="412290"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3" name="Freeform 29">
              <a:extLst>
                <a:ext uri="{FF2B5EF4-FFF2-40B4-BE49-F238E27FC236}">
                  <a16:creationId xmlns:a16="http://schemas.microsoft.com/office/drawing/2014/main" id="{0189455C-E4C5-4047-8F26-FC04229915C5}"/>
                </a:ext>
              </a:extLst>
            </p:cNvPr>
            <p:cNvSpPr>
              <a:spLocks/>
            </p:cNvSpPr>
            <p:nvPr userDrawn="1"/>
          </p:nvSpPr>
          <p:spPr bwMode="auto">
            <a:xfrm>
              <a:off x="959966"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4" name="Freeform 30">
              <a:extLst>
                <a:ext uri="{FF2B5EF4-FFF2-40B4-BE49-F238E27FC236}">
                  <a16:creationId xmlns:a16="http://schemas.microsoft.com/office/drawing/2014/main" id="{A670E9A0-4F94-4CC5-B60F-C2D1557424FF}"/>
                </a:ext>
              </a:extLst>
            </p:cNvPr>
            <p:cNvSpPr>
              <a:spLocks/>
            </p:cNvSpPr>
            <p:nvPr userDrawn="1"/>
          </p:nvSpPr>
          <p:spPr bwMode="auto">
            <a:xfrm>
              <a:off x="1286106"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5" name="Freeform 31">
              <a:extLst>
                <a:ext uri="{FF2B5EF4-FFF2-40B4-BE49-F238E27FC236}">
                  <a16:creationId xmlns:a16="http://schemas.microsoft.com/office/drawing/2014/main" id="{E336D6CE-6654-46BC-B8A9-6398208B164F}"/>
                </a:ext>
              </a:extLst>
            </p:cNvPr>
            <p:cNvSpPr>
              <a:spLocks/>
            </p:cNvSpPr>
            <p:nvPr userDrawn="1"/>
          </p:nvSpPr>
          <p:spPr bwMode="auto">
            <a:xfrm>
              <a:off x="738432"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6" name="Freeform 32">
              <a:extLst>
                <a:ext uri="{FF2B5EF4-FFF2-40B4-BE49-F238E27FC236}">
                  <a16:creationId xmlns:a16="http://schemas.microsoft.com/office/drawing/2014/main" id="{2C1E14D6-7B7C-4DC4-9C71-DEB9CDCC6A26}"/>
                </a:ext>
              </a:extLst>
            </p:cNvPr>
            <p:cNvSpPr>
              <a:spLocks/>
            </p:cNvSpPr>
            <p:nvPr userDrawn="1"/>
          </p:nvSpPr>
          <p:spPr bwMode="auto">
            <a:xfrm>
              <a:off x="1067060"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7" name="Freeform 29">
              <a:extLst>
                <a:ext uri="{FF2B5EF4-FFF2-40B4-BE49-F238E27FC236}">
                  <a16:creationId xmlns:a16="http://schemas.microsoft.com/office/drawing/2014/main" id="{E54D5085-E3BB-4802-9D55-A8A025BA9E7A}"/>
                </a:ext>
              </a:extLst>
            </p:cNvPr>
            <p:cNvSpPr>
              <a:spLocks/>
            </p:cNvSpPr>
            <p:nvPr userDrawn="1"/>
          </p:nvSpPr>
          <p:spPr bwMode="auto">
            <a:xfrm>
              <a:off x="1614734"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8" name="Freeform 30">
              <a:extLst>
                <a:ext uri="{FF2B5EF4-FFF2-40B4-BE49-F238E27FC236}">
                  <a16:creationId xmlns:a16="http://schemas.microsoft.com/office/drawing/2014/main" id="{CFE93082-32AA-428C-845E-3B01F1557533}"/>
                </a:ext>
              </a:extLst>
            </p:cNvPr>
            <p:cNvSpPr>
              <a:spLocks/>
            </p:cNvSpPr>
            <p:nvPr userDrawn="1"/>
          </p:nvSpPr>
          <p:spPr bwMode="auto">
            <a:xfrm>
              <a:off x="194087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9" name="Freeform 31">
              <a:extLst>
                <a:ext uri="{FF2B5EF4-FFF2-40B4-BE49-F238E27FC236}">
                  <a16:creationId xmlns:a16="http://schemas.microsoft.com/office/drawing/2014/main" id="{04F2075C-F771-4B38-8AA6-19DFF6DA3163}"/>
                </a:ext>
              </a:extLst>
            </p:cNvPr>
            <p:cNvSpPr>
              <a:spLocks/>
            </p:cNvSpPr>
            <p:nvPr userDrawn="1"/>
          </p:nvSpPr>
          <p:spPr bwMode="auto">
            <a:xfrm>
              <a:off x="1393201"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0" name="Freeform 32">
              <a:extLst>
                <a:ext uri="{FF2B5EF4-FFF2-40B4-BE49-F238E27FC236}">
                  <a16:creationId xmlns:a16="http://schemas.microsoft.com/office/drawing/2014/main" id="{15626077-0892-4F56-9E9A-A91CAFC84CF9}"/>
                </a:ext>
              </a:extLst>
            </p:cNvPr>
            <p:cNvSpPr>
              <a:spLocks/>
            </p:cNvSpPr>
            <p:nvPr userDrawn="1"/>
          </p:nvSpPr>
          <p:spPr bwMode="auto">
            <a:xfrm>
              <a:off x="1721829"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1" name="Freeform 29">
              <a:extLst>
                <a:ext uri="{FF2B5EF4-FFF2-40B4-BE49-F238E27FC236}">
                  <a16:creationId xmlns:a16="http://schemas.microsoft.com/office/drawing/2014/main" id="{DA548E9E-2CBC-4D21-AF0B-BE2CBB268B53}"/>
                </a:ext>
              </a:extLst>
            </p:cNvPr>
            <p:cNvSpPr>
              <a:spLocks/>
            </p:cNvSpPr>
            <p:nvPr userDrawn="1"/>
          </p:nvSpPr>
          <p:spPr bwMode="auto">
            <a:xfrm>
              <a:off x="2269503"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2" name="Freeform 30">
              <a:extLst>
                <a:ext uri="{FF2B5EF4-FFF2-40B4-BE49-F238E27FC236}">
                  <a16:creationId xmlns:a16="http://schemas.microsoft.com/office/drawing/2014/main" id="{6E8B55B4-4C66-411A-9C93-29B6E763ACAB}"/>
                </a:ext>
              </a:extLst>
            </p:cNvPr>
            <p:cNvSpPr>
              <a:spLocks/>
            </p:cNvSpPr>
            <p:nvPr userDrawn="1"/>
          </p:nvSpPr>
          <p:spPr bwMode="auto">
            <a:xfrm>
              <a:off x="2595644"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3" name="Freeform 31">
              <a:extLst>
                <a:ext uri="{FF2B5EF4-FFF2-40B4-BE49-F238E27FC236}">
                  <a16:creationId xmlns:a16="http://schemas.microsoft.com/office/drawing/2014/main" id="{7433CDB3-2ACF-4924-91A9-800FF65DA681}"/>
                </a:ext>
              </a:extLst>
            </p:cNvPr>
            <p:cNvSpPr>
              <a:spLocks/>
            </p:cNvSpPr>
            <p:nvPr userDrawn="1"/>
          </p:nvSpPr>
          <p:spPr bwMode="auto">
            <a:xfrm>
              <a:off x="2047969"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4" name="Freeform 32">
              <a:extLst>
                <a:ext uri="{FF2B5EF4-FFF2-40B4-BE49-F238E27FC236}">
                  <a16:creationId xmlns:a16="http://schemas.microsoft.com/office/drawing/2014/main" id="{F533035C-8739-479E-BF14-00C92FDC893A}"/>
                </a:ext>
              </a:extLst>
            </p:cNvPr>
            <p:cNvSpPr>
              <a:spLocks/>
            </p:cNvSpPr>
            <p:nvPr userDrawn="1"/>
          </p:nvSpPr>
          <p:spPr bwMode="auto">
            <a:xfrm>
              <a:off x="2376598"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5" name="Freeform 477">
              <a:extLst>
                <a:ext uri="{FF2B5EF4-FFF2-40B4-BE49-F238E27FC236}">
                  <a16:creationId xmlns:a16="http://schemas.microsoft.com/office/drawing/2014/main" id="{7A45CC5D-8BC5-41BD-8D1B-7973FE3A9ABF}"/>
                </a:ext>
              </a:extLst>
            </p:cNvPr>
            <p:cNvSpPr>
              <a:spLocks/>
            </p:cNvSpPr>
            <p:nvPr userDrawn="1"/>
          </p:nvSpPr>
          <p:spPr bwMode="auto">
            <a:xfrm>
              <a:off x="292427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6" name="Freeform 478">
              <a:extLst>
                <a:ext uri="{FF2B5EF4-FFF2-40B4-BE49-F238E27FC236}">
                  <a16:creationId xmlns:a16="http://schemas.microsoft.com/office/drawing/2014/main" id="{246A887A-2A17-4D09-A6CB-9106C899CA7D}"/>
                </a:ext>
              </a:extLst>
            </p:cNvPr>
            <p:cNvSpPr>
              <a:spLocks/>
            </p:cNvSpPr>
            <p:nvPr userDrawn="1"/>
          </p:nvSpPr>
          <p:spPr bwMode="auto">
            <a:xfrm>
              <a:off x="3250413"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7" name="Freeform 479">
              <a:extLst>
                <a:ext uri="{FF2B5EF4-FFF2-40B4-BE49-F238E27FC236}">
                  <a16:creationId xmlns:a16="http://schemas.microsoft.com/office/drawing/2014/main" id="{E4865FF5-56B9-4618-B1C1-604520E2B6A3}"/>
                </a:ext>
              </a:extLst>
            </p:cNvPr>
            <p:cNvSpPr>
              <a:spLocks/>
            </p:cNvSpPr>
            <p:nvPr userDrawn="1"/>
          </p:nvSpPr>
          <p:spPr bwMode="auto">
            <a:xfrm>
              <a:off x="2702739"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8" name="Freeform 480">
              <a:extLst>
                <a:ext uri="{FF2B5EF4-FFF2-40B4-BE49-F238E27FC236}">
                  <a16:creationId xmlns:a16="http://schemas.microsoft.com/office/drawing/2014/main" id="{D66DFE4A-CD08-4133-B866-22E5E3D11986}"/>
                </a:ext>
              </a:extLst>
            </p:cNvPr>
            <p:cNvSpPr>
              <a:spLocks/>
            </p:cNvSpPr>
            <p:nvPr userDrawn="1"/>
          </p:nvSpPr>
          <p:spPr bwMode="auto">
            <a:xfrm>
              <a:off x="3031366"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9" name="Freeform 29">
              <a:extLst>
                <a:ext uri="{FF2B5EF4-FFF2-40B4-BE49-F238E27FC236}">
                  <a16:creationId xmlns:a16="http://schemas.microsoft.com/office/drawing/2014/main" id="{78D81E66-FEA8-4693-A372-72256233F420}"/>
                </a:ext>
              </a:extLst>
            </p:cNvPr>
            <p:cNvSpPr>
              <a:spLocks/>
            </p:cNvSpPr>
            <p:nvPr userDrawn="1"/>
          </p:nvSpPr>
          <p:spPr bwMode="auto">
            <a:xfrm>
              <a:off x="357904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0" name="Freeform 31">
              <a:extLst>
                <a:ext uri="{FF2B5EF4-FFF2-40B4-BE49-F238E27FC236}">
                  <a16:creationId xmlns:a16="http://schemas.microsoft.com/office/drawing/2014/main" id="{924970A0-4510-4D6D-9B59-B1AD1432CC39}"/>
                </a:ext>
              </a:extLst>
            </p:cNvPr>
            <p:cNvSpPr>
              <a:spLocks/>
            </p:cNvSpPr>
            <p:nvPr userDrawn="1"/>
          </p:nvSpPr>
          <p:spPr bwMode="auto">
            <a:xfrm>
              <a:off x="3357508"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1" name="Freeform 29">
              <a:extLst>
                <a:ext uri="{FF2B5EF4-FFF2-40B4-BE49-F238E27FC236}">
                  <a16:creationId xmlns:a16="http://schemas.microsoft.com/office/drawing/2014/main" id="{E40FB3BA-EB8B-4C2A-95C9-83F1140DAE0E}"/>
                </a:ext>
              </a:extLst>
            </p:cNvPr>
            <p:cNvSpPr>
              <a:spLocks/>
            </p:cNvSpPr>
            <p:nvPr userDrawn="1"/>
          </p:nvSpPr>
          <p:spPr bwMode="auto">
            <a:xfrm>
              <a:off x="390767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2" name="Freeform 30">
              <a:extLst>
                <a:ext uri="{FF2B5EF4-FFF2-40B4-BE49-F238E27FC236}">
                  <a16:creationId xmlns:a16="http://schemas.microsoft.com/office/drawing/2014/main" id="{2FF5D27C-7410-4784-B7E2-B8804036AF92}"/>
                </a:ext>
              </a:extLst>
            </p:cNvPr>
            <p:cNvSpPr>
              <a:spLocks/>
            </p:cNvSpPr>
            <p:nvPr userDrawn="1"/>
          </p:nvSpPr>
          <p:spPr bwMode="auto">
            <a:xfrm>
              <a:off x="4233811"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3" name="Freeform 31">
              <a:extLst>
                <a:ext uri="{FF2B5EF4-FFF2-40B4-BE49-F238E27FC236}">
                  <a16:creationId xmlns:a16="http://schemas.microsoft.com/office/drawing/2014/main" id="{6BDC48F9-D85C-4B3F-86C9-05EA08EFA6BB}"/>
                </a:ext>
              </a:extLst>
            </p:cNvPr>
            <p:cNvSpPr>
              <a:spLocks/>
            </p:cNvSpPr>
            <p:nvPr userDrawn="1"/>
          </p:nvSpPr>
          <p:spPr bwMode="auto">
            <a:xfrm>
              <a:off x="3686136"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4" name="Freeform 32">
              <a:extLst>
                <a:ext uri="{FF2B5EF4-FFF2-40B4-BE49-F238E27FC236}">
                  <a16:creationId xmlns:a16="http://schemas.microsoft.com/office/drawing/2014/main" id="{CC5C7652-6138-4377-9A9F-963D444E4911}"/>
                </a:ext>
              </a:extLst>
            </p:cNvPr>
            <p:cNvSpPr>
              <a:spLocks/>
            </p:cNvSpPr>
            <p:nvPr userDrawn="1"/>
          </p:nvSpPr>
          <p:spPr bwMode="auto">
            <a:xfrm>
              <a:off x="4014764"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5" name="Freeform 29">
              <a:extLst>
                <a:ext uri="{FF2B5EF4-FFF2-40B4-BE49-F238E27FC236}">
                  <a16:creationId xmlns:a16="http://schemas.microsoft.com/office/drawing/2014/main" id="{2A3F4B02-0C46-449C-B640-C8A3F324DA20}"/>
                </a:ext>
              </a:extLst>
            </p:cNvPr>
            <p:cNvSpPr>
              <a:spLocks/>
            </p:cNvSpPr>
            <p:nvPr userDrawn="1"/>
          </p:nvSpPr>
          <p:spPr bwMode="auto">
            <a:xfrm>
              <a:off x="4562439"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6" name="Freeform 30">
              <a:extLst>
                <a:ext uri="{FF2B5EF4-FFF2-40B4-BE49-F238E27FC236}">
                  <a16:creationId xmlns:a16="http://schemas.microsoft.com/office/drawing/2014/main" id="{00771A03-8824-461A-B3A4-E460D2E5F5C4}"/>
                </a:ext>
              </a:extLst>
            </p:cNvPr>
            <p:cNvSpPr>
              <a:spLocks/>
            </p:cNvSpPr>
            <p:nvPr userDrawn="1"/>
          </p:nvSpPr>
          <p:spPr bwMode="auto">
            <a:xfrm>
              <a:off x="488858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7" name="Freeform 31">
              <a:extLst>
                <a:ext uri="{FF2B5EF4-FFF2-40B4-BE49-F238E27FC236}">
                  <a16:creationId xmlns:a16="http://schemas.microsoft.com/office/drawing/2014/main" id="{B37EF2DC-D837-47C1-BAF4-0A9B28E702E2}"/>
                </a:ext>
              </a:extLst>
            </p:cNvPr>
            <p:cNvSpPr>
              <a:spLocks/>
            </p:cNvSpPr>
            <p:nvPr userDrawn="1"/>
          </p:nvSpPr>
          <p:spPr bwMode="auto">
            <a:xfrm>
              <a:off x="4340905"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8" name="Freeform 32">
              <a:extLst>
                <a:ext uri="{FF2B5EF4-FFF2-40B4-BE49-F238E27FC236}">
                  <a16:creationId xmlns:a16="http://schemas.microsoft.com/office/drawing/2014/main" id="{05438C75-FC41-45DF-9044-4FE2B41F9FD6}"/>
                </a:ext>
              </a:extLst>
            </p:cNvPr>
            <p:cNvSpPr>
              <a:spLocks/>
            </p:cNvSpPr>
            <p:nvPr userDrawn="1"/>
          </p:nvSpPr>
          <p:spPr bwMode="auto">
            <a:xfrm>
              <a:off x="4669534"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9" name="Freeform 29">
              <a:extLst>
                <a:ext uri="{FF2B5EF4-FFF2-40B4-BE49-F238E27FC236}">
                  <a16:creationId xmlns:a16="http://schemas.microsoft.com/office/drawing/2014/main" id="{DE619581-9854-4CDD-A993-242FA47715F2}"/>
                </a:ext>
              </a:extLst>
            </p:cNvPr>
            <p:cNvSpPr>
              <a:spLocks/>
            </p:cNvSpPr>
            <p:nvPr userDrawn="1"/>
          </p:nvSpPr>
          <p:spPr bwMode="auto">
            <a:xfrm>
              <a:off x="5217208"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0" name="Freeform 30">
              <a:extLst>
                <a:ext uri="{FF2B5EF4-FFF2-40B4-BE49-F238E27FC236}">
                  <a16:creationId xmlns:a16="http://schemas.microsoft.com/office/drawing/2014/main" id="{8E3B601F-C801-4EC3-A533-23E9F91C34A3}"/>
                </a:ext>
              </a:extLst>
            </p:cNvPr>
            <p:cNvSpPr>
              <a:spLocks/>
            </p:cNvSpPr>
            <p:nvPr userDrawn="1"/>
          </p:nvSpPr>
          <p:spPr bwMode="auto">
            <a:xfrm>
              <a:off x="5543348"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1" name="Freeform 31">
              <a:extLst>
                <a:ext uri="{FF2B5EF4-FFF2-40B4-BE49-F238E27FC236}">
                  <a16:creationId xmlns:a16="http://schemas.microsoft.com/office/drawing/2014/main" id="{E8A6149C-50C4-4FC2-BA79-A54B0E020A31}"/>
                </a:ext>
              </a:extLst>
            </p:cNvPr>
            <p:cNvSpPr>
              <a:spLocks/>
            </p:cNvSpPr>
            <p:nvPr userDrawn="1"/>
          </p:nvSpPr>
          <p:spPr bwMode="auto">
            <a:xfrm>
              <a:off x="4995674"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2" name="Freeform 32">
              <a:extLst>
                <a:ext uri="{FF2B5EF4-FFF2-40B4-BE49-F238E27FC236}">
                  <a16:creationId xmlns:a16="http://schemas.microsoft.com/office/drawing/2014/main" id="{253A8C38-23AB-4365-B938-B302B431CE90}"/>
                </a:ext>
              </a:extLst>
            </p:cNvPr>
            <p:cNvSpPr>
              <a:spLocks/>
            </p:cNvSpPr>
            <p:nvPr userDrawn="1"/>
          </p:nvSpPr>
          <p:spPr bwMode="auto">
            <a:xfrm>
              <a:off x="5324302"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3" name="Freeform 29">
              <a:extLst>
                <a:ext uri="{FF2B5EF4-FFF2-40B4-BE49-F238E27FC236}">
                  <a16:creationId xmlns:a16="http://schemas.microsoft.com/office/drawing/2014/main" id="{382E235D-D964-4D7B-8FD5-7F4D354131E1}"/>
                </a:ext>
              </a:extLst>
            </p:cNvPr>
            <p:cNvSpPr>
              <a:spLocks/>
            </p:cNvSpPr>
            <p:nvPr userDrawn="1"/>
          </p:nvSpPr>
          <p:spPr bwMode="auto">
            <a:xfrm>
              <a:off x="587197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4" name="Freeform 30">
              <a:extLst>
                <a:ext uri="{FF2B5EF4-FFF2-40B4-BE49-F238E27FC236}">
                  <a16:creationId xmlns:a16="http://schemas.microsoft.com/office/drawing/2014/main" id="{DB740A09-9C2B-4629-8CF5-C2B6C256BACF}"/>
                </a:ext>
              </a:extLst>
            </p:cNvPr>
            <p:cNvSpPr>
              <a:spLocks/>
            </p:cNvSpPr>
            <p:nvPr userDrawn="1"/>
          </p:nvSpPr>
          <p:spPr bwMode="auto">
            <a:xfrm>
              <a:off x="6198118"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5" name="Freeform 31">
              <a:extLst>
                <a:ext uri="{FF2B5EF4-FFF2-40B4-BE49-F238E27FC236}">
                  <a16:creationId xmlns:a16="http://schemas.microsoft.com/office/drawing/2014/main" id="{F3BE38D0-3DDF-4CEC-9791-609B497D90CE}"/>
                </a:ext>
              </a:extLst>
            </p:cNvPr>
            <p:cNvSpPr>
              <a:spLocks/>
            </p:cNvSpPr>
            <p:nvPr userDrawn="1"/>
          </p:nvSpPr>
          <p:spPr bwMode="auto">
            <a:xfrm>
              <a:off x="5650443"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6" name="Freeform 32">
              <a:extLst>
                <a:ext uri="{FF2B5EF4-FFF2-40B4-BE49-F238E27FC236}">
                  <a16:creationId xmlns:a16="http://schemas.microsoft.com/office/drawing/2014/main" id="{3B03933F-D52A-432D-AE9F-8D92341130A9}"/>
                </a:ext>
              </a:extLst>
            </p:cNvPr>
            <p:cNvSpPr>
              <a:spLocks/>
            </p:cNvSpPr>
            <p:nvPr userDrawn="1"/>
          </p:nvSpPr>
          <p:spPr bwMode="auto">
            <a:xfrm>
              <a:off x="5979071"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7" name="Freeform 499">
              <a:extLst>
                <a:ext uri="{FF2B5EF4-FFF2-40B4-BE49-F238E27FC236}">
                  <a16:creationId xmlns:a16="http://schemas.microsoft.com/office/drawing/2014/main" id="{5A4AEFAF-63D8-44BB-AE45-9545D20851D8}"/>
                </a:ext>
              </a:extLst>
            </p:cNvPr>
            <p:cNvSpPr>
              <a:spLocks/>
            </p:cNvSpPr>
            <p:nvPr userDrawn="1"/>
          </p:nvSpPr>
          <p:spPr bwMode="auto">
            <a:xfrm>
              <a:off x="652674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8" name="Freeform 500">
              <a:extLst>
                <a:ext uri="{FF2B5EF4-FFF2-40B4-BE49-F238E27FC236}">
                  <a16:creationId xmlns:a16="http://schemas.microsoft.com/office/drawing/2014/main" id="{2BB82494-4BA1-40E6-9E2A-F58B0AEF69B7}"/>
                </a:ext>
              </a:extLst>
            </p:cNvPr>
            <p:cNvSpPr>
              <a:spLocks/>
            </p:cNvSpPr>
            <p:nvPr userDrawn="1"/>
          </p:nvSpPr>
          <p:spPr bwMode="auto">
            <a:xfrm>
              <a:off x="685288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9" name="Freeform 501">
              <a:extLst>
                <a:ext uri="{FF2B5EF4-FFF2-40B4-BE49-F238E27FC236}">
                  <a16:creationId xmlns:a16="http://schemas.microsoft.com/office/drawing/2014/main" id="{9F6C5321-F033-4DAF-B0F4-A74525DB3767}"/>
                </a:ext>
              </a:extLst>
            </p:cNvPr>
            <p:cNvSpPr>
              <a:spLocks/>
            </p:cNvSpPr>
            <p:nvPr userDrawn="1"/>
          </p:nvSpPr>
          <p:spPr bwMode="auto">
            <a:xfrm>
              <a:off x="6305212"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0" name="Freeform 502">
              <a:extLst>
                <a:ext uri="{FF2B5EF4-FFF2-40B4-BE49-F238E27FC236}">
                  <a16:creationId xmlns:a16="http://schemas.microsoft.com/office/drawing/2014/main" id="{D6151E53-BCED-451D-84EF-E182739DF2EB}"/>
                </a:ext>
              </a:extLst>
            </p:cNvPr>
            <p:cNvSpPr>
              <a:spLocks/>
            </p:cNvSpPr>
            <p:nvPr userDrawn="1"/>
          </p:nvSpPr>
          <p:spPr bwMode="auto">
            <a:xfrm>
              <a:off x="6633840"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1" name="Freeform 29">
              <a:extLst>
                <a:ext uri="{FF2B5EF4-FFF2-40B4-BE49-F238E27FC236}">
                  <a16:creationId xmlns:a16="http://schemas.microsoft.com/office/drawing/2014/main" id="{3111E34A-3388-465E-83CD-198A78D5E7AC}"/>
                </a:ext>
              </a:extLst>
            </p:cNvPr>
            <p:cNvSpPr>
              <a:spLocks/>
            </p:cNvSpPr>
            <p:nvPr userDrawn="1"/>
          </p:nvSpPr>
          <p:spPr bwMode="auto">
            <a:xfrm>
              <a:off x="718151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2" name="Freeform 31">
              <a:extLst>
                <a:ext uri="{FF2B5EF4-FFF2-40B4-BE49-F238E27FC236}">
                  <a16:creationId xmlns:a16="http://schemas.microsoft.com/office/drawing/2014/main" id="{8C386E69-1238-4C66-8BF5-BC80D3B9A182}"/>
                </a:ext>
              </a:extLst>
            </p:cNvPr>
            <p:cNvSpPr>
              <a:spLocks/>
            </p:cNvSpPr>
            <p:nvPr userDrawn="1"/>
          </p:nvSpPr>
          <p:spPr bwMode="auto">
            <a:xfrm>
              <a:off x="6959981"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49" name="Freeform 29">
              <a:extLst>
                <a:ext uri="{FF2B5EF4-FFF2-40B4-BE49-F238E27FC236}">
                  <a16:creationId xmlns:a16="http://schemas.microsoft.com/office/drawing/2014/main" id="{4812AC64-8206-4874-8920-4FF50F74C668}"/>
                </a:ext>
              </a:extLst>
            </p:cNvPr>
            <p:cNvSpPr>
              <a:spLocks/>
            </p:cNvSpPr>
            <p:nvPr userDrawn="1"/>
          </p:nvSpPr>
          <p:spPr bwMode="auto">
            <a:xfrm>
              <a:off x="751014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0" name="Freeform 30">
              <a:extLst>
                <a:ext uri="{FF2B5EF4-FFF2-40B4-BE49-F238E27FC236}">
                  <a16:creationId xmlns:a16="http://schemas.microsoft.com/office/drawing/2014/main" id="{4B3C723A-1097-47DE-A2B4-F8D4DE5EAD98}"/>
                </a:ext>
              </a:extLst>
            </p:cNvPr>
            <p:cNvSpPr>
              <a:spLocks/>
            </p:cNvSpPr>
            <p:nvPr userDrawn="1"/>
          </p:nvSpPr>
          <p:spPr bwMode="auto">
            <a:xfrm>
              <a:off x="7836283"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1" name="Freeform 31">
              <a:extLst>
                <a:ext uri="{FF2B5EF4-FFF2-40B4-BE49-F238E27FC236}">
                  <a16:creationId xmlns:a16="http://schemas.microsoft.com/office/drawing/2014/main" id="{5F1AC1EA-A808-45F9-8E2A-8DFB8DEA76A0}"/>
                </a:ext>
              </a:extLst>
            </p:cNvPr>
            <p:cNvSpPr>
              <a:spLocks/>
            </p:cNvSpPr>
            <p:nvPr userDrawn="1"/>
          </p:nvSpPr>
          <p:spPr bwMode="auto">
            <a:xfrm>
              <a:off x="7288609"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2" name="Freeform 32">
              <a:extLst>
                <a:ext uri="{FF2B5EF4-FFF2-40B4-BE49-F238E27FC236}">
                  <a16:creationId xmlns:a16="http://schemas.microsoft.com/office/drawing/2014/main" id="{C1782D5D-53B7-49AA-BB85-22566013873D}"/>
                </a:ext>
              </a:extLst>
            </p:cNvPr>
            <p:cNvSpPr>
              <a:spLocks/>
            </p:cNvSpPr>
            <p:nvPr userDrawn="1"/>
          </p:nvSpPr>
          <p:spPr bwMode="auto">
            <a:xfrm>
              <a:off x="7617237"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3" name="Freeform 29">
              <a:extLst>
                <a:ext uri="{FF2B5EF4-FFF2-40B4-BE49-F238E27FC236}">
                  <a16:creationId xmlns:a16="http://schemas.microsoft.com/office/drawing/2014/main" id="{1643AFEE-5E62-43D3-99A8-7F1420936734}"/>
                </a:ext>
              </a:extLst>
            </p:cNvPr>
            <p:cNvSpPr>
              <a:spLocks/>
            </p:cNvSpPr>
            <p:nvPr userDrawn="1"/>
          </p:nvSpPr>
          <p:spPr bwMode="auto">
            <a:xfrm>
              <a:off x="816491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4" name="Freeform 30">
              <a:extLst>
                <a:ext uri="{FF2B5EF4-FFF2-40B4-BE49-F238E27FC236}">
                  <a16:creationId xmlns:a16="http://schemas.microsoft.com/office/drawing/2014/main" id="{290C7006-CF1F-4094-AE94-11B190852AB2}"/>
                </a:ext>
              </a:extLst>
            </p:cNvPr>
            <p:cNvSpPr>
              <a:spLocks/>
            </p:cNvSpPr>
            <p:nvPr userDrawn="1"/>
          </p:nvSpPr>
          <p:spPr bwMode="auto">
            <a:xfrm>
              <a:off x="849105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5" name="Freeform 31">
              <a:extLst>
                <a:ext uri="{FF2B5EF4-FFF2-40B4-BE49-F238E27FC236}">
                  <a16:creationId xmlns:a16="http://schemas.microsoft.com/office/drawing/2014/main" id="{FB0E67D2-2174-491A-B60D-683E92B23FAC}"/>
                </a:ext>
              </a:extLst>
            </p:cNvPr>
            <p:cNvSpPr>
              <a:spLocks/>
            </p:cNvSpPr>
            <p:nvPr userDrawn="1"/>
          </p:nvSpPr>
          <p:spPr bwMode="auto">
            <a:xfrm>
              <a:off x="7943378"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6" name="Freeform 32">
              <a:extLst>
                <a:ext uri="{FF2B5EF4-FFF2-40B4-BE49-F238E27FC236}">
                  <a16:creationId xmlns:a16="http://schemas.microsoft.com/office/drawing/2014/main" id="{A49BFDEE-B2E5-4A79-B9B7-95A44E3A28EB}"/>
                </a:ext>
              </a:extLst>
            </p:cNvPr>
            <p:cNvSpPr>
              <a:spLocks/>
            </p:cNvSpPr>
            <p:nvPr userDrawn="1"/>
          </p:nvSpPr>
          <p:spPr bwMode="auto">
            <a:xfrm>
              <a:off x="8272007"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7" name="Freeform 29">
              <a:extLst>
                <a:ext uri="{FF2B5EF4-FFF2-40B4-BE49-F238E27FC236}">
                  <a16:creationId xmlns:a16="http://schemas.microsoft.com/office/drawing/2014/main" id="{63AD8FE8-EA3A-4ECE-8417-80888AA9955A}"/>
                </a:ext>
              </a:extLst>
            </p:cNvPr>
            <p:cNvSpPr>
              <a:spLocks/>
            </p:cNvSpPr>
            <p:nvPr userDrawn="1"/>
          </p:nvSpPr>
          <p:spPr bwMode="auto">
            <a:xfrm>
              <a:off x="881968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8" name="Freeform 30">
              <a:extLst>
                <a:ext uri="{FF2B5EF4-FFF2-40B4-BE49-F238E27FC236}">
                  <a16:creationId xmlns:a16="http://schemas.microsoft.com/office/drawing/2014/main" id="{F273511D-9A4C-4E63-B37B-1D415FB30D4D}"/>
                </a:ext>
              </a:extLst>
            </p:cNvPr>
            <p:cNvSpPr>
              <a:spLocks/>
            </p:cNvSpPr>
            <p:nvPr userDrawn="1"/>
          </p:nvSpPr>
          <p:spPr bwMode="auto">
            <a:xfrm>
              <a:off x="9145821"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9" name="Freeform 31">
              <a:extLst>
                <a:ext uri="{FF2B5EF4-FFF2-40B4-BE49-F238E27FC236}">
                  <a16:creationId xmlns:a16="http://schemas.microsoft.com/office/drawing/2014/main" id="{10B7B65E-BBB1-41B7-A4A5-C231AA00F298}"/>
                </a:ext>
              </a:extLst>
            </p:cNvPr>
            <p:cNvSpPr>
              <a:spLocks/>
            </p:cNvSpPr>
            <p:nvPr userDrawn="1"/>
          </p:nvSpPr>
          <p:spPr bwMode="auto">
            <a:xfrm>
              <a:off x="8598147"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0" name="Freeform 32">
              <a:extLst>
                <a:ext uri="{FF2B5EF4-FFF2-40B4-BE49-F238E27FC236}">
                  <a16:creationId xmlns:a16="http://schemas.microsoft.com/office/drawing/2014/main" id="{274C6834-FB5B-4D95-A67A-25025402C7E0}"/>
                </a:ext>
              </a:extLst>
            </p:cNvPr>
            <p:cNvSpPr>
              <a:spLocks/>
            </p:cNvSpPr>
            <p:nvPr userDrawn="1"/>
          </p:nvSpPr>
          <p:spPr bwMode="auto">
            <a:xfrm>
              <a:off x="8926774"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1" name="Freeform 29">
              <a:extLst>
                <a:ext uri="{FF2B5EF4-FFF2-40B4-BE49-F238E27FC236}">
                  <a16:creationId xmlns:a16="http://schemas.microsoft.com/office/drawing/2014/main" id="{D1C3A114-2E61-49AE-BEF2-5E4ADA6FFDF3}"/>
                </a:ext>
              </a:extLst>
            </p:cNvPr>
            <p:cNvSpPr>
              <a:spLocks/>
            </p:cNvSpPr>
            <p:nvPr userDrawn="1"/>
          </p:nvSpPr>
          <p:spPr bwMode="auto">
            <a:xfrm>
              <a:off x="947445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2" name="Freeform 30">
              <a:extLst>
                <a:ext uri="{FF2B5EF4-FFF2-40B4-BE49-F238E27FC236}">
                  <a16:creationId xmlns:a16="http://schemas.microsoft.com/office/drawing/2014/main" id="{5C79E0F9-2E7D-4924-97CF-ACCC09435B08}"/>
                </a:ext>
              </a:extLst>
            </p:cNvPr>
            <p:cNvSpPr>
              <a:spLocks/>
            </p:cNvSpPr>
            <p:nvPr userDrawn="1"/>
          </p:nvSpPr>
          <p:spPr bwMode="auto">
            <a:xfrm>
              <a:off x="9800591"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3" name="Freeform 31">
              <a:extLst>
                <a:ext uri="{FF2B5EF4-FFF2-40B4-BE49-F238E27FC236}">
                  <a16:creationId xmlns:a16="http://schemas.microsoft.com/office/drawing/2014/main" id="{9E3D83BD-EB97-45D4-8DB9-5D98F5703774}"/>
                </a:ext>
              </a:extLst>
            </p:cNvPr>
            <p:cNvSpPr>
              <a:spLocks/>
            </p:cNvSpPr>
            <p:nvPr userDrawn="1"/>
          </p:nvSpPr>
          <p:spPr bwMode="auto">
            <a:xfrm>
              <a:off x="9252915"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4" name="Freeform 32">
              <a:extLst>
                <a:ext uri="{FF2B5EF4-FFF2-40B4-BE49-F238E27FC236}">
                  <a16:creationId xmlns:a16="http://schemas.microsoft.com/office/drawing/2014/main" id="{03A750A3-5E66-42B0-8F35-A27F836ECAF7}"/>
                </a:ext>
              </a:extLst>
            </p:cNvPr>
            <p:cNvSpPr>
              <a:spLocks/>
            </p:cNvSpPr>
            <p:nvPr userDrawn="1"/>
          </p:nvSpPr>
          <p:spPr bwMode="auto">
            <a:xfrm>
              <a:off x="9581544"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5" name="Freeform 387">
              <a:extLst>
                <a:ext uri="{FF2B5EF4-FFF2-40B4-BE49-F238E27FC236}">
                  <a16:creationId xmlns:a16="http://schemas.microsoft.com/office/drawing/2014/main" id="{6281DA3F-CC25-49E5-A66F-D1C5E3A8E799}"/>
                </a:ext>
              </a:extLst>
            </p:cNvPr>
            <p:cNvSpPr>
              <a:spLocks/>
            </p:cNvSpPr>
            <p:nvPr userDrawn="1"/>
          </p:nvSpPr>
          <p:spPr bwMode="auto">
            <a:xfrm>
              <a:off x="10129218"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6" name="Freeform 388">
              <a:extLst>
                <a:ext uri="{FF2B5EF4-FFF2-40B4-BE49-F238E27FC236}">
                  <a16:creationId xmlns:a16="http://schemas.microsoft.com/office/drawing/2014/main" id="{777BF4C0-C01F-47BA-BBE7-65F078FB55A0}"/>
                </a:ext>
              </a:extLst>
            </p:cNvPr>
            <p:cNvSpPr>
              <a:spLocks/>
            </p:cNvSpPr>
            <p:nvPr userDrawn="1"/>
          </p:nvSpPr>
          <p:spPr bwMode="auto">
            <a:xfrm>
              <a:off x="1045536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7" name="Freeform 389">
              <a:extLst>
                <a:ext uri="{FF2B5EF4-FFF2-40B4-BE49-F238E27FC236}">
                  <a16:creationId xmlns:a16="http://schemas.microsoft.com/office/drawing/2014/main" id="{4567BBA9-E18E-4ACE-A327-E3F8744B997E}"/>
                </a:ext>
              </a:extLst>
            </p:cNvPr>
            <p:cNvSpPr>
              <a:spLocks/>
            </p:cNvSpPr>
            <p:nvPr userDrawn="1"/>
          </p:nvSpPr>
          <p:spPr bwMode="auto">
            <a:xfrm>
              <a:off x="9907685"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8" name="Freeform 390">
              <a:extLst>
                <a:ext uri="{FF2B5EF4-FFF2-40B4-BE49-F238E27FC236}">
                  <a16:creationId xmlns:a16="http://schemas.microsoft.com/office/drawing/2014/main" id="{94CED3DB-9321-488E-B8F3-A14947652248}"/>
                </a:ext>
              </a:extLst>
            </p:cNvPr>
            <p:cNvSpPr>
              <a:spLocks/>
            </p:cNvSpPr>
            <p:nvPr userDrawn="1"/>
          </p:nvSpPr>
          <p:spPr bwMode="auto">
            <a:xfrm>
              <a:off x="10236312"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9" name="Freeform 29">
              <a:extLst>
                <a:ext uri="{FF2B5EF4-FFF2-40B4-BE49-F238E27FC236}">
                  <a16:creationId xmlns:a16="http://schemas.microsoft.com/office/drawing/2014/main" id="{E0DCD76E-41A0-4E54-A199-A4D1DEF053E3}"/>
                </a:ext>
              </a:extLst>
            </p:cNvPr>
            <p:cNvSpPr>
              <a:spLocks/>
            </p:cNvSpPr>
            <p:nvPr userDrawn="1"/>
          </p:nvSpPr>
          <p:spPr bwMode="auto">
            <a:xfrm>
              <a:off x="1078398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0" name="Freeform 31">
              <a:extLst>
                <a:ext uri="{FF2B5EF4-FFF2-40B4-BE49-F238E27FC236}">
                  <a16:creationId xmlns:a16="http://schemas.microsoft.com/office/drawing/2014/main" id="{4573DADF-B71E-48A1-810F-4A59580B129B}"/>
                </a:ext>
              </a:extLst>
            </p:cNvPr>
            <p:cNvSpPr>
              <a:spLocks/>
            </p:cNvSpPr>
            <p:nvPr userDrawn="1"/>
          </p:nvSpPr>
          <p:spPr bwMode="auto">
            <a:xfrm>
              <a:off x="10562454"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1" name="Freeform 29">
              <a:extLst>
                <a:ext uri="{FF2B5EF4-FFF2-40B4-BE49-F238E27FC236}">
                  <a16:creationId xmlns:a16="http://schemas.microsoft.com/office/drawing/2014/main" id="{36BB6503-5721-4913-B98C-335FEDF856A4}"/>
                </a:ext>
              </a:extLst>
            </p:cNvPr>
            <p:cNvSpPr>
              <a:spLocks/>
            </p:cNvSpPr>
            <p:nvPr userDrawn="1"/>
          </p:nvSpPr>
          <p:spPr bwMode="auto">
            <a:xfrm>
              <a:off x="1111261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2" name="Freeform 30">
              <a:extLst>
                <a:ext uri="{FF2B5EF4-FFF2-40B4-BE49-F238E27FC236}">
                  <a16:creationId xmlns:a16="http://schemas.microsoft.com/office/drawing/2014/main" id="{5BFFB639-C4B5-4D63-970D-89BBF17C1D1F}"/>
                </a:ext>
              </a:extLst>
            </p:cNvPr>
            <p:cNvSpPr>
              <a:spLocks/>
            </p:cNvSpPr>
            <p:nvPr userDrawn="1"/>
          </p:nvSpPr>
          <p:spPr bwMode="auto">
            <a:xfrm>
              <a:off x="1143875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3" name="Freeform 31">
              <a:extLst>
                <a:ext uri="{FF2B5EF4-FFF2-40B4-BE49-F238E27FC236}">
                  <a16:creationId xmlns:a16="http://schemas.microsoft.com/office/drawing/2014/main" id="{B58A182B-4A34-46DB-8B84-AD041409527D}"/>
                </a:ext>
              </a:extLst>
            </p:cNvPr>
            <p:cNvSpPr>
              <a:spLocks/>
            </p:cNvSpPr>
            <p:nvPr userDrawn="1"/>
          </p:nvSpPr>
          <p:spPr bwMode="auto">
            <a:xfrm>
              <a:off x="10891083"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4" name="Freeform 32">
              <a:extLst>
                <a:ext uri="{FF2B5EF4-FFF2-40B4-BE49-F238E27FC236}">
                  <a16:creationId xmlns:a16="http://schemas.microsoft.com/office/drawing/2014/main" id="{6A72788A-690F-4F1D-B649-425ED8E0C31E}"/>
                </a:ext>
              </a:extLst>
            </p:cNvPr>
            <p:cNvSpPr>
              <a:spLocks/>
            </p:cNvSpPr>
            <p:nvPr userDrawn="1"/>
          </p:nvSpPr>
          <p:spPr bwMode="auto">
            <a:xfrm>
              <a:off x="11219710"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5" name="Freeform 397">
              <a:extLst>
                <a:ext uri="{FF2B5EF4-FFF2-40B4-BE49-F238E27FC236}">
                  <a16:creationId xmlns:a16="http://schemas.microsoft.com/office/drawing/2014/main" id="{06E03F44-3285-488D-AAA1-4D81913011FF}"/>
                </a:ext>
              </a:extLst>
            </p:cNvPr>
            <p:cNvSpPr>
              <a:spLocks/>
            </p:cNvSpPr>
            <p:nvPr userDrawn="1"/>
          </p:nvSpPr>
          <p:spPr bwMode="auto">
            <a:xfrm>
              <a:off x="1176738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6" name="Freeform 398">
              <a:extLst>
                <a:ext uri="{FF2B5EF4-FFF2-40B4-BE49-F238E27FC236}">
                  <a16:creationId xmlns:a16="http://schemas.microsoft.com/office/drawing/2014/main" id="{19C15FB1-7603-42FD-8D30-73790AECC5DC}"/>
                </a:ext>
              </a:extLst>
            </p:cNvPr>
            <p:cNvSpPr>
              <a:spLocks/>
            </p:cNvSpPr>
            <p:nvPr userDrawn="1"/>
          </p:nvSpPr>
          <p:spPr bwMode="auto">
            <a:xfrm>
              <a:off x="12093526"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7" name="Freeform 399">
              <a:extLst>
                <a:ext uri="{FF2B5EF4-FFF2-40B4-BE49-F238E27FC236}">
                  <a16:creationId xmlns:a16="http://schemas.microsoft.com/office/drawing/2014/main" id="{99AF4FB3-B6A8-4620-AC8D-D4610F9C8461}"/>
                </a:ext>
              </a:extLst>
            </p:cNvPr>
            <p:cNvSpPr>
              <a:spLocks/>
            </p:cNvSpPr>
            <p:nvPr userDrawn="1"/>
          </p:nvSpPr>
          <p:spPr bwMode="auto">
            <a:xfrm>
              <a:off x="11545852"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8" name="Freeform 400">
              <a:extLst>
                <a:ext uri="{FF2B5EF4-FFF2-40B4-BE49-F238E27FC236}">
                  <a16:creationId xmlns:a16="http://schemas.microsoft.com/office/drawing/2014/main" id="{D01F5421-B470-48C5-8853-A376B42CE9E2}"/>
                </a:ext>
              </a:extLst>
            </p:cNvPr>
            <p:cNvSpPr>
              <a:spLocks/>
            </p:cNvSpPr>
            <p:nvPr userDrawn="1"/>
          </p:nvSpPr>
          <p:spPr bwMode="auto">
            <a:xfrm>
              <a:off x="11874480"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15" name="Group 1814">
            <a:extLst>
              <a:ext uri="{FF2B5EF4-FFF2-40B4-BE49-F238E27FC236}">
                <a16:creationId xmlns:a16="http://schemas.microsoft.com/office/drawing/2014/main" id="{1D84FA7B-137F-435D-8123-CAB304758178}"/>
              </a:ext>
            </a:extLst>
          </p:cNvPr>
          <p:cNvGrpSpPr/>
          <p:nvPr userDrawn="1"/>
        </p:nvGrpSpPr>
        <p:grpSpPr>
          <a:xfrm>
            <a:off x="83664" y="4624382"/>
            <a:ext cx="12009864" cy="176637"/>
            <a:chOff x="83663" y="4565932"/>
            <a:chExt cx="12009864" cy="176637"/>
          </a:xfrm>
        </p:grpSpPr>
        <p:sp>
          <p:nvSpPr>
            <p:cNvPr id="1483" name="Freeform 29">
              <a:extLst>
                <a:ext uri="{FF2B5EF4-FFF2-40B4-BE49-F238E27FC236}">
                  <a16:creationId xmlns:a16="http://schemas.microsoft.com/office/drawing/2014/main" id="{C937C581-F1E8-4EE5-A0EB-72611DAEEF63}"/>
                </a:ext>
              </a:extLst>
            </p:cNvPr>
            <p:cNvSpPr>
              <a:spLocks/>
            </p:cNvSpPr>
            <p:nvPr userDrawn="1"/>
          </p:nvSpPr>
          <p:spPr bwMode="auto">
            <a:xfrm flipH="1">
              <a:off x="6959982"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4" name="Freeform 30">
              <a:extLst>
                <a:ext uri="{FF2B5EF4-FFF2-40B4-BE49-F238E27FC236}">
                  <a16:creationId xmlns:a16="http://schemas.microsoft.com/office/drawing/2014/main" id="{8AB6E3AC-6856-4DAF-999A-381193C54253}"/>
                </a:ext>
              </a:extLst>
            </p:cNvPr>
            <p:cNvSpPr>
              <a:spLocks/>
            </p:cNvSpPr>
            <p:nvPr userDrawn="1"/>
          </p:nvSpPr>
          <p:spPr bwMode="auto">
            <a:xfrm flipH="1">
              <a:off x="6633841"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5" name="Freeform 31">
              <a:extLst>
                <a:ext uri="{FF2B5EF4-FFF2-40B4-BE49-F238E27FC236}">
                  <a16:creationId xmlns:a16="http://schemas.microsoft.com/office/drawing/2014/main" id="{65FBE7BB-D0B5-49F5-B626-D60B901DB95C}"/>
                </a:ext>
              </a:extLst>
            </p:cNvPr>
            <p:cNvSpPr>
              <a:spLocks/>
            </p:cNvSpPr>
            <p:nvPr userDrawn="1"/>
          </p:nvSpPr>
          <p:spPr bwMode="auto">
            <a:xfrm flipH="1">
              <a:off x="7067076"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6" name="Freeform 32">
              <a:extLst>
                <a:ext uri="{FF2B5EF4-FFF2-40B4-BE49-F238E27FC236}">
                  <a16:creationId xmlns:a16="http://schemas.microsoft.com/office/drawing/2014/main" id="{1149472C-344F-48A5-A8A8-69FF8C74AEF7}"/>
                </a:ext>
              </a:extLst>
            </p:cNvPr>
            <p:cNvSpPr>
              <a:spLocks/>
            </p:cNvSpPr>
            <p:nvPr userDrawn="1"/>
          </p:nvSpPr>
          <p:spPr bwMode="auto">
            <a:xfrm flipH="1">
              <a:off x="6740936"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7" name="Freeform 29">
              <a:extLst>
                <a:ext uri="{FF2B5EF4-FFF2-40B4-BE49-F238E27FC236}">
                  <a16:creationId xmlns:a16="http://schemas.microsoft.com/office/drawing/2014/main" id="{27C8463D-660A-41DE-ADB6-5FF28F1E7F3F}"/>
                </a:ext>
              </a:extLst>
            </p:cNvPr>
            <p:cNvSpPr>
              <a:spLocks/>
            </p:cNvSpPr>
            <p:nvPr userDrawn="1"/>
          </p:nvSpPr>
          <p:spPr bwMode="auto">
            <a:xfrm flipH="1">
              <a:off x="6305212"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8" name="Freeform 30">
              <a:extLst>
                <a:ext uri="{FF2B5EF4-FFF2-40B4-BE49-F238E27FC236}">
                  <a16:creationId xmlns:a16="http://schemas.microsoft.com/office/drawing/2014/main" id="{E79B9E7A-1FE4-445E-8762-8A0CD2ADAD0D}"/>
                </a:ext>
              </a:extLst>
            </p:cNvPr>
            <p:cNvSpPr>
              <a:spLocks/>
            </p:cNvSpPr>
            <p:nvPr userDrawn="1"/>
          </p:nvSpPr>
          <p:spPr bwMode="auto">
            <a:xfrm flipH="1">
              <a:off x="5979072"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9" name="Freeform 31">
              <a:extLst>
                <a:ext uri="{FF2B5EF4-FFF2-40B4-BE49-F238E27FC236}">
                  <a16:creationId xmlns:a16="http://schemas.microsoft.com/office/drawing/2014/main" id="{8B498E98-9565-4A6D-9783-857C0CEAA3BE}"/>
                </a:ext>
              </a:extLst>
            </p:cNvPr>
            <p:cNvSpPr>
              <a:spLocks/>
            </p:cNvSpPr>
            <p:nvPr userDrawn="1"/>
          </p:nvSpPr>
          <p:spPr bwMode="auto">
            <a:xfrm flipH="1">
              <a:off x="6412307"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0" name="Freeform 32">
              <a:extLst>
                <a:ext uri="{FF2B5EF4-FFF2-40B4-BE49-F238E27FC236}">
                  <a16:creationId xmlns:a16="http://schemas.microsoft.com/office/drawing/2014/main" id="{9915BEAD-5A39-4D6F-AB16-BB3BD1F60AA8}"/>
                </a:ext>
              </a:extLst>
            </p:cNvPr>
            <p:cNvSpPr>
              <a:spLocks/>
            </p:cNvSpPr>
            <p:nvPr userDrawn="1"/>
          </p:nvSpPr>
          <p:spPr bwMode="auto">
            <a:xfrm flipH="1">
              <a:off x="6086166"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1" name="Freeform 29">
              <a:extLst>
                <a:ext uri="{FF2B5EF4-FFF2-40B4-BE49-F238E27FC236}">
                  <a16:creationId xmlns:a16="http://schemas.microsoft.com/office/drawing/2014/main" id="{3A054EDD-46E6-4BFA-8EDA-3A3B36E07F9F}"/>
                </a:ext>
              </a:extLst>
            </p:cNvPr>
            <p:cNvSpPr>
              <a:spLocks/>
            </p:cNvSpPr>
            <p:nvPr userDrawn="1"/>
          </p:nvSpPr>
          <p:spPr bwMode="auto">
            <a:xfrm flipH="1">
              <a:off x="5650444"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2" name="Freeform 30">
              <a:extLst>
                <a:ext uri="{FF2B5EF4-FFF2-40B4-BE49-F238E27FC236}">
                  <a16:creationId xmlns:a16="http://schemas.microsoft.com/office/drawing/2014/main" id="{C1E6A53E-70F6-4A4A-A6D1-0D38FFEFFC0E}"/>
                </a:ext>
              </a:extLst>
            </p:cNvPr>
            <p:cNvSpPr>
              <a:spLocks/>
            </p:cNvSpPr>
            <p:nvPr userDrawn="1"/>
          </p:nvSpPr>
          <p:spPr bwMode="auto">
            <a:xfrm flipH="1">
              <a:off x="5324303"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3" name="Freeform 31">
              <a:extLst>
                <a:ext uri="{FF2B5EF4-FFF2-40B4-BE49-F238E27FC236}">
                  <a16:creationId xmlns:a16="http://schemas.microsoft.com/office/drawing/2014/main" id="{0847C902-8369-4CF9-9A1E-6E824E4F6E1B}"/>
                </a:ext>
              </a:extLst>
            </p:cNvPr>
            <p:cNvSpPr>
              <a:spLocks/>
            </p:cNvSpPr>
            <p:nvPr userDrawn="1"/>
          </p:nvSpPr>
          <p:spPr bwMode="auto">
            <a:xfrm flipH="1">
              <a:off x="5757538"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4" name="Freeform 32">
              <a:extLst>
                <a:ext uri="{FF2B5EF4-FFF2-40B4-BE49-F238E27FC236}">
                  <a16:creationId xmlns:a16="http://schemas.microsoft.com/office/drawing/2014/main" id="{F51AD32E-1551-4707-B22D-9DE28F1E32FD}"/>
                </a:ext>
              </a:extLst>
            </p:cNvPr>
            <p:cNvSpPr>
              <a:spLocks/>
            </p:cNvSpPr>
            <p:nvPr userDrawn="1"/>
          </p:nvSpPr>
          <p:spPr bwMode="auto">
            <a:xfrm flipH="1">
              <a:off x="5431398"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5" name="Freeform 29">
              <a:extLst>
                <a:ext uri="{FF2B5EF4-FFF2-40B4-BE49-F238E27FC236}">
                  <a16:creationId xmlns:a16="http://schemas.microsoft.com/office/drawing/2014/main" id="{F5F52CFD-D509-4CEE-AE3C-1E8820ABDB11}"/>
                </a:ext>
              </a:extLst>
            </p:cNvPr>
            <p:cNvSpPr>
              <a:spLocks/>
            </p:cNvSpPr>
            <p:nvPr userDrawn="1"/>
          </p:nvSpPr>
          <p:spPr bwMode="auto">
            <a:xfrm flipH="1">
              <a:off x="4995675"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6" name="Freeform 30">
              <a:extLst>
                <a:ext uri="{FF2B5EF4-FFF2-40B4-BE49-F238E27FC236}">
                  <a16:creationId xmlns:a16="http://schemas.microsoft.com/office/drawing/2014/main" id="{AE5F8FA5-6225-47A1-BD8B-DEF29B20D0AE}"/>
                </a:ext>
              </a:extLst>
            </p:cNvPr>
            <p:cNvSpPr>
              <a:spLocks/>
            </p:cNvSpPr>
            <p:nvPr userDrawn="1"/>
          </p:nvSpPr>
          <p:spPr bwMode="auto">
            <a:xfrm flipH="1">
              <a:off x="4669534"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7" name="Freeform 31">
              <a:extLst>
                <a:ext uri="{FF2B5EF4-FFF2-40B4-BE49-F238E27FC236}">
                  <a16:creationId xmlns:a16="http://schemas.microsoft.com/office/drawing/2014/main" id="{00AD553A-E251-4741-A8B8-AC425803B283}"/>
                </a:ext>
              </a:extLst>
            </p:cNvPr>
            <p:cNvSpPr>
              <a:spLocks/>
            </p:cNvSpPr>
            <p:nvPr userDrawn="1"/>
          </p:nvSpPr>
          <p:spPr bwMode="auto">
            <a:xfrm flipH="1">
              <a:off x="5102769"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8" name="Freeform 32">
              <a:extLst>
                <a:ext uri="{FF2B5EF4-FFF2-40B4-BE49-F238E27FC236}">
                  <a16:creationId xmlns:a16="http://schemas.microsoft.com/office/drawing/2014/main" id="{620D7601-2FFB-4AB7-ADAF-0372789A496B}"/>
                </a:ext>
              </a:extLst>
            </p:cNvPr>
            <p:cNvSpPr>
              <a:spLocks/>
            </p:cNvSpPr>
            <p:nvPr userDrawn="1"/>
          </p:nvSpPr>
          <p:spPr bwMode="auto">
            <a:xfrm flipH="1">
              <a:off x="4776629"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9" name="Freeform 521">
              <a:extLst>
                <a:ext uri="{FF2B5EF4-FFF2-40B4-BE49-F238E27FC236}">
                  <a16:creationId xmlns:a16="http://schemas.microsoft.com/office/drawing/2014/main" id="{7CC481C5-CBCA-4938-9317-06D30CB61A0E}"/>
                </a:ext>
              </a:extLst>
            </p:cNvPr>
            <p:cNvSpPr>
              <a:spLocks/>
            </p:cNvSpPr>
            <p:nvPr userDrawn="1"/>
          </p:nvSpPr>
          <p:spPr bwMode="auto">
            <a:xfrm flipH="1">
              <a:off x="4340906"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0" name="Freeform 522">
              <a:extLst>
                <a:ext uri="{FF2B5EF4-FFF2-40B4-BE49-F238E27FC236}">
                  <a16:creationId xmlns:a16="http://schemas.microsoft.com/office/drawing/2014/main" id="{4390D331-8BAF-43EC-AA81-47BDAAD23728}"/>
                </a:ext>
              </a:extLst>
            </p:cNvPr>
            <p:cNvSpPr>
              <a:spLocks/>
            </p:cNvSpPr>
            <p:nvPr userDrawn="1"/>
          </p:nvSpPr>
          <p:spPr bwMode="auto">
            <a:xfrm flipH="1">
              <a:off x="4014765"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1" name="Freeform 523">
              <a:extLst>
                <a:ext uri="{FF2B5EF4-FFF2-40B4-BE49-F238E27FC236}">
                  <a16:creationId xmlns:a16="http://schemas.microsoft.com/office/drawing/2014/main" id="{EC41EF87-4F67-45D5-B0C2-E1ED9D4C950B}"/>
                </a:ext>
              </a:extLst>
            </p:cNvPr>
            <p:cNvSpPr>
              <a:spLocks/>
            </p:cNvSpPr>
            <p:nvPr userDrawn="1"/>
          </p:nvSpPr>
          <p:spPr bwMode="auto">
            <a:xfrm flipH="1">
              <a:off x="4447999"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2" name="Freeform 524">
              <a:extLst>
                <a:ext uri="{FF2B5EF4-FFF2-40B4-BE49-F238E27FC236}">
                  <a16:creationId xmlns:a16="http://schemas.microsoft.com/office/drawing/2014/main" id="{8504F518-73C8-4C62-BD8B-8DBEABE06BF5}"/>
                </a:ext>
              </a:extLst>
            </p:cNvPr>
            <p:cNvSpPr>
              <a:spLocks/>
            </p:cNvSpPr>
            <p:nvPr userDrawn="1"/>
          </p:nvSpPr>
          <p:spPr bwMode="auto">
            <a:xfrm flipH="1">
              <a:off x="4121860"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3" name="Freeform 29">
              <a:extLst>
                <a:ext uri="{FF2B5EF4-FFF2-40B4-BE49-F238E27FC236}">
                  <a16:creationId xmlns:a16="http://schemas.microsoft.com/office/drawing/2014/main" id="{85666856-FDFD-4A1B-8839-FF9140B4F1A4}"/>
                </a:ext>
              </a:extLst>
            </p:cNvPr>
            <p:cNvSpPr>
              <a:spLocks/>
            </p:cNvSpPr>
            <p:nvPr userDrawn="1"/>
          </p:nvSpPr>
          <p:spPr bwMode="auto">
            <a:xfrm flipH="1">
              <a:off x="3686136"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4" name="Freeform 31">
              <a:extLst>
                <a:ext uri="{FF2B5EF4-FFF2-40B4-BE49-F238E27FC236}">
                  <a16:creationId xmlns:a16="http://schemas.microsoft.com/office/drawing/2014/main" id="{1F2CFB71-F2D6-403C-953F-4175EAF28C8C}"/>
                </a:ext>
              </a:extLst>
            </p:cNvPr>
            <p:cNvSpPr>
              <a:spLocks/>
            </p:cNvSpPr>
            <p:nvPr userDrawn="1"/>
          </p:nvSpPr>
          <p:spPr bwMode="auto">
            <a:xfrm flipH="1">
              <a:off x="3793231"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5" name="Freeform 29">
              <a:extLst>
                <a:ext uri="{FF2B5EF4-FFF2-40B4-BE49-F238E27FC236}">
                  <a16:creationId xmlns:a16="http://schemas.microsoft.com/office/drawing/2014/main" id="{BB5F7F24-9D5C-42F3-8F4E-819FE5D91282}"/>
                </a:ext>
              </a:extLst>
            </p:cNvPr>
            <p:cNvSpPr>
              <a:spLocks/>
            </p:cNvSpPr>
            <p:nvPr userDrawn="1"/>
          </p:nvSpPr>
          <p:spPr bwMode="auto">
            <a:xfrm flipH="1">
              <a:off x="3357508"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6" name="Freeform 30">
              <a:extLst>
                <a:ext uri="{FF2B5EF4-FFF2-40B4-BE49-F238E27FC236}">
                  <a16:creationId xmlns:a16="http://schemas.microsoft.com/office/drawing/2014/main" id="{2F2CCFB0-04D7-40B8-B976-349093F2F3C0}"/>
                </a:ext>
              </a:extLst>
            </p:cNvPr>
            <p:cNvSpPr>
              <a:spLocks/>
            </p:cNvSpPr>
            <p:nvPr userDrawn="1"/>
          </p:nvSpPr>
          <p:spPr bwMode="auto">
            <a:xfrm flipH="1">
              <a:off x="3031367"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7" name="Freeform 31">
              <a:extLst>
                <a:ext uri="{FF2B5EF4-FFF2-40B4-BE49-F238E27FC236}">
                  <a16:creationId xmlns:a16="http://schemas.microsoft.com/office/drawing/2014/main" id="{7A31D7EF-F0E9-49A2-831C-6BC9C6636107}"/>
                </a:ext>
              </a:extLst>
            </p:cNvPr>
            <p:cNvSpPr>
              <a:spLocks/>
            </p:cNvSpPr>
            <p:nvPr userDrawn="1"/>
          </p:nvSpPr>
          <p:spPr bwMode="auto">
            <a:xfrm flipH="1">
              <a:off x="3464602"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8" name="Freeform 32">
              <a:extLst>
                <a:ext uri="{FF2B5EF4-FFF2-40B4-BE49-F238E27FC236}">
                  <a16:creationId xmlns:a16="http://schemas.microsoft.com/office/drawing/2014/main" id="{E74515D6-90D4-424F-B0DF-5263CC8FC4D1}"/>
                </a:ext>
              </a:extLst>
            </p:cNvPr>
            <p:cNvSpPr>
              <a:spLocks/>
            </p:cNvSpPr>
            <p:nvPr userDrawn="1"/>
          </p:nvSpPr>
          <p:spPr bwMode="auto">
            <a:xfrm flipH="1">
              <a:off x="3138462"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9" name="Freeform 29">
              <a:extLst>
                <a:ext uri="{FF2B5EF4-FFF2-40B4-BE49-F238E27FC236}">
                  <a16:creationId xmlns:a16="http://schemas.microsoft.com/office/drawing/2014/main" id="{405CE857-C882-45B2-9A83-71F3F4E2A8DF}"/>
                </a:ext>
              </a:extLst>
            </p:cNvPr>
            <p:cNvSpPr>
              <a:spLocks/>
            </p:cNvSpPr>
            <p:nvPr userDrawn="1"/>
          </p:nvSpPr>
          <p:spPr bwMode="auto">
            <a:xfrm flipH="1">
              <a:off x="2702739"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0" name="Freeform 30">
              <a:extLst>
                <a:ext uri="{FF2B5EF4-FFF2-40B4-BE49-F238E27FC236}">
                  <a16:creationId xmlns:a16="http://schemas.microsoft.com/office/drawing/2014/main" id="{39CE3DC5-15D2-4C32-9F0C-5DECC998757C}"/>
                </a:ext>
              </a:extLst>
            </p:cNvPr>
            <p:cNvSpPr>
              <a:spLocks/>
            </p:cNvSpPr>
            <p:nvPr userDrawn="1"/>
          </p:nvSpPr>
          <p:spPr bwMode="auto">
            <a:xfrm flipH="1">
              <a:off x="2376598"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1" name="Freeform 31">
              <a:extLst>
                <a:ext uri="{FF2B5EF4-FFF2-40B4-BE49-F238E27FC236}">
                  <a16:creationId xmlns:a16="http://schemas.microsoft.com/office/drawing/2014/main" id="{9B3D6FF0-FD04-48BD-9AC9-61F1B4C713DB}"/>
                </a:ext>
              </a:extLst>
            </p:cNvPr>
            <p:cNvSpPr>
              <a:spLocks/>
            </p:cNvSpPr>
            <p:nvPr userDrawn="1"/>
          </p:nvSpPr>
          <p:spPr bwMode="auto">
            <a:xfrm flipH="1">
              <a:off x="2809833"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2" name="Freeform 32">
              <a:extLst>
                <a:ext uri="{FF2B5EF4-FFF2-40B4-BE49-F238E27FC236}">
                  <a16:creationId xmlns:a16="http://schemas.microsoft.com/office/drawing/2014/main" id="{55AD8B73-7F23-4953-A821-5C71E924EE66}"/>
                </a:ext>
              </a:extLst>
            </p:cNvPr>
            <p:cNvSpPr>
              <a:spLocks/>
            </p:cNvSpPr>
            <p:nvPr userDrawn="1"/>
          </p:nvSpPr>
          <p:spPr bwMode="auto">
            <a:xfrm flipH="1">
              <a:off x="2483693"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3" name="Freeform 29">
              <a:extLst>
                <a:ext uri="{FF2B5EF4-FFF2-40B4-BE49-F238E27FC236}">
                  <a16:creationId xmlns:a16="http://schemas.microsoft.com/office/drawing/2014/main" id="{BC7C1AE2-E345-4BEB-B2D8-B3527422AA65}"/>
                </a:ext>
              </a:extLst>
            </p:cNvPr>
            <p:cNvSpPr>
              <a:spLocks/>
            </p:cNvSpPr>
            <p:nvPr userDrawn="1"/>
          </p:nvSpPr>
          <p:spPr bwMode="auto">
            <a:xfrm flipH="1">
              <a:off x="2047970"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4" name="Freeform 30">
              <a:extLst>
                <a:ext uri="{FF2B5EF4-FFF2-40B4-BE49-F238E27FC236}">
                  <a16:creationId xmlns:a16="http://schemas.microsoft.com/office/drawing/2014/main" id="{AE3DF518-18F0-4594-A49B-320DBC91C5D1}"/>
                </a:ext>
              </a:extLst>
            </p:cNvPr>
            <p:cNvSpPr>
              <a:spLocks/>
            </p:cNvSpPr>
            <p:nvPr userDrawn="1"/>
          </p:nvSpPr>
          <p:spPr bwMode="auto">
            <a:xfrm flipH="1">
              <a:off x="1721830"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5" name="Freeform 31">
              <a:extLst>
                <a:ext uri="{FF2B5EF4-FFF2-40B4-BE49-F238E27FC236}">
                  <a16:creationId xmlns:a16="http://schemas.microsoft.com/office/drawing/2014/main" id="{3B006AD8-014D-4405-89E0-C042C724EE8E}"/>
                </a:ext>
              </a:extLst>
            </p:cNvPr>
            <p:cNvSpPr>
              <a:spLocks/>
            </p:cNvSpPr>
            <p:nvPr userDrawn="1"/>
          </p:nvSpPr>
          <p:spPr bwMode="auto">
            <a:xfrm flipH="1">
              <a:off x="2155065"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6" name="Freeform 32">
              <a:extLst>
                <a:ext uri="{FF2B5EF4-FFF2-40B4-BE49-F238E27FC236}">
                  <a16:creationId xmlns:a16="http://schemas.microsoft.com/office/drawing/2014/main" id="{8C1BCB6A-7558-45BB-A05E-3F1EEAE9C593}"/>
                </a:ext>
              </a:extLst>
            </p:cNvPr>
            <p:cNvSpPr>
              <a:spLocks/>
            </p:cNvSpPr>
            <p:nvPr userDrawn="1"/>
          </p:nvSpPr>
          <p:spPr bwMode="auto">
            <a:xfrm flipH="1">
              <a:off x="1828924"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7" name="Freeform 29">
              <a:extLst>
                <a:ext uri="{FF2B5EF4-FFF2-40B4-BE49-F238E27FC236}">
                  <a16:creationId xmlns:a16="http://schemas.microsoft.com/office/drawing/2014/main" id="{06D7BA0B-491B-4753-B7E8-709D6B4DA29A}"/>
                </a:ext>
              </a:extLst>
            </p:cNvPr>
            <p:cNvSpPr>
              <a:spLocks/>
            </p:cNvSpPr>
            <p:nvPr userDrawn="1"/>
          </p:nvSpPr>
          <p:spPr bwMode="auto">
            <a:xfrm flipH="1">
              <a:off x="1393201"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8" name="Freeform 30">
              <a:extLst>
                <a:ext uri="{FF2B5EF4-FFF2-40B4-BE49-F238E27FC236}">
                  <a16:creationId xmlns:a16="http://schemas.microsoft.com/office/drawing/2014/main" id="{B1DBAF15-6885-4F93-8FFF-382A0071A075}"/>
                </a:ext>
              </a:extLst>
            </p:cNvPr>
            <p:cNvSpPr>
              <a:spLocks/>
            </p:cNvSpPr>
            <p:nvPr userDrawn="1"/>
          </p:nvSpPr>
          <p:spPr bwMode="auto">
            <a:xfrm flipH="1">
              <a:off x="1067060"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9" name="Freeform 31">
              <a:extLst>
                <a:ext uri="{FF2B5EF4-FFF2-40B4-BE49-F238E27FC236}">
                  <a16:creationId xmlns:a16="http://schemas.microsoft.com/office/drawing/2014/main" id="{ACFF2DCE-0E0E-4FB4-AC0E-AE8F1FADFA47}"/>
                </a:ext>
              </a:extLst>
            </p:cNvPr>
            <p:cNvSpPr>
              <a:spLocks/>
            </p:cNvSpPr>
            <p:nvPr userDrawn="1"/>
          </p:nvSpPr>
          <p:spPr bwMode="auto">
            <a:xfrm flipH="1">
              <a:off x="1500296"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0" name="Freeform 32">
              <a:extLst>
                <a:ext uri="{FF2B5EF4-FFF2-40B4-BE49-F238E27FC236}">
                  <a16:creationId xmlns:a16="http://schemas.microsoft.com/office/drawing/2014/main" id="{7D8A1C9A-F3EE-44EF-B1C6-5ADC2AB65FAD}"/>
                </a:ext>
              </a:extLst>
            </p:cNvPr>
            <p:cNvSpPr>
              <a:spLocks/>
            </p:cNvSpPr>
            <p:nvPr userDrawn="1"/>
          </p:nvSpPr>
          <p:spPr bwMode="auto">
            <a:xfrm flipH="1">
              <a:off x="1174155"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1" name="Freeform 543">
              <a:extLst>
                <a:ext uri="{FF2B5EF4-FFF2-40B4-BE49-F238E27FC236}">
                  <a16:creationId xmlns:a16="http://schemas.microsoft.com/office/drawing/2014/main" id="{8D31C02C-ECA9-47DB-AFC1-95A662649DEB}"/>
                </a:ext>
              </a:extLst>
            </p:cNvPr>
            <p:cNvSpPr>
              <a:spLocks/>
            </p:cNvSpPr>
            <p:nvPr userDrawn="1"/>
          </p:nvSpPr>
          <p:spPr bwMode="auto">
            <a:xfrm flipH="1">
              <a:off x="738433"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2" name="Freeform 544">
              <a:extLst>
                <a:ext uri="{FF2B5EF4-FFF2-40B4-BE49-F238E27FC236}">
                  <a16:creationId xmlns:a16="http://schemas.microsoft.com/office/drawing/2014/main" id="{7119BBF5-4BAF-4783-975C-0BAE53E06C59}"/>
                </a:ext>
              </a:extLst>
            </p:cNvPr>
            <p:cNvSpPr>
              <a:spLocks/>
            </p:cNvSpPr>
            <p:nvPr userDrawn="1"/>
          </p:nvSpPr>
          <p:spPr bwMode="auto">
            <a:xfrm flipH="1">
              <a:off x="412291"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3" name="Freeform 545">
              <a:extLst>
                <a:ext uri="{FF2B5EF4-FFF2-40B4-BE49-F238E27FC236}">
                  <a16:creationId xmlns:a16="http://schemas.microsoft.com/office/drawing/2014/main" id="{60FC0D9C-1D31-44B8-9724-3C9763D9009C}"/>
                </a:ext>
              </a:extLst>
            </p:cNvPr>
            <p:cNvSpPr>
              <a:spLocks/>
            </p:cNvSpPr>
            <p:nvPr userDrawn="1"/>
          </p:nvSpPr>
          <p:spPr bwMode="auto">
            <a:xfrm flipH="1">
              <a:off x="845526"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4" name="Freeform 546">
              <a:extLst>
                <a:ext uri="{FF2B5EF4-FFF2-40B4-BE49-F238E27FC236}">
                  <a16:creationId xmlns:a16="http://schemas.microsoft.com/office/drawing/2014/main" id="{E734F067-AC1A-462F-B0E7-76A01487A7B9}"/>
                </a:ext>
              </a:extLst>
            </p:cNvPr>
            <p:cNvSpPr>
              <a:spLocks/>
            </p:cNvSpPr>
            <p:nvPr userDrawn="1"/>
          </p:nvSpPr>
          <p:spPr bwMode="auto">
            <a:xfrm flipH="1">
              <a:off x="519387"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5" name="Freeform 29">
              <a:extLst>
                <a:ext uri="{FF2B5EF4-FFF2-40B4-BE49-F238E27FC236}">
                  <a16:creationId xmlns:a16="http://schemas.microsoft.com/office/drawing/2014/main" id="{EC3FABBB-B8A8-4FA2-B85B-8C13947C6C9D}"/>
                </a:ext>
              </a:extLst>
            </p:cNvPr>
            <p:cNvSpPr>
              <a:spLocks/>
            </p:cNvSpPr>
            <p:nvPr userDrawn="1"/>
          </p:nvSpPr>
          <p:spPr bwMode="auto">
            <a:xfrm flipH="1">
              <a:off x="83663"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6" name="Freeform 31">
              <a:extLst>
                <a:ext uri="{FF2B5EF4-FFF2-40B4-BE49-F238E27FC236}">
                  <a16:creationId xmlns:a16="http://schemas.microsoft.com/office/drawing/2014/main" id="{11705EB2-6098-4F4C-B24F-715E341EFD0E}"/>
                </a:ext>
              </a:extLst>
            </p:cNvPr>
            <p:cNvSpPr>
              <a:spLocks/>
            </p:cNvSpPr>
            <p:nvPr userDrawn="1"/>
          </p:nvSpPr>
          <p:spPr bwMode="auto">
            <a:xfrm flipH="1">
              <a:off x="190757"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9" name="Freeform 30">
              <a:extLst>
                <a:ext uri="{FF2B5EF4-FFF2-40B4-BE49-F238E27FC236}">
                  <a16:creationId xmlns:a16="http://schemas.microsoft.com/office/drawing/2014/main" id="{AB37FD2C-9E00-4BC8-ABBD-CB89D6A6A7FF}"/>
                </a:ext>
              </a:extLst>
            </p:cNvPr>
            <p:cNvSpPr>
              <a:spLocks/>
            </p:cNvSpPr>
            <p:nvPr userDrawn="1"/>
          </p:nvSpPr>
          <p:spPr bwMode="auto">
            <a:xfrm flipH="1">
              <a:off x="11874480"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0" name="Freeform 32">
              <a:extLst>
                <a:ext uri="{FF2B5EF4-FFF2-40B4-BE49-F238E27FC236}">
                  <a16:creationId xmlns:a16="http://schemas.microsoft.com/office/drawing/2014/main" id="{81FCB7E9-DF42-4DFA-8CBC-6E2E558F9709}"/>
                </a:ext>
              </a:extLst>
            </p:cNvPr>
            <p:cNvSpPr>
              <a:spLocks/>
            </p:cNvSpPr>
            <p:nvPr userDrawn="1"/>
          </p:nvSpPr>
          <p:spPr bwMode="auto">
            <a:xfrm flipH="1">
              <a:off x="11981575"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1" name="Freeform 403">
              <a:extLst>
                <a:ext uri="{FF2B5EF4-FFF2-40B4-BE49-F238E27FC236}">
                  <a16:creationId xmlns:a16="http://schemas.microsoft.com/office/drawing/2014/main" id="{3BB3266A-CA1B-40F7-BE0C-E8248A19BC84}"/>
                </a:ext>
              </a:extLst>
            </p:cNvPr>
            <p:cNvSpPr>
              <a:spLocks/>
            </p:cNvSpPr>
            <p:nvPr userDrawn="1"/>
          </p:nvSpPr>
          <p:spPr bwMode="auto">
            <a:xfrm flipH="1">
              <a:off x="11545853"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2" name="Freeform 404">
              <a:extLst>
                <a:ext uri="{FF2B5EF4-FFF2-40B4-BE49-F238E27FC236}">
                  <a16:creationId xmlns:a16="http://schemas.microsoft.com/office/drawing/2014/main" id="{7068B3ED-3349-4B2F-B97A-7C7D7E747014}"/>
                </a:ext>
              </a:extLst>
            </p:cNvPr>
            <p:cNvSpPr>
              <a:spLocks/>
            </p:cNvSpPr>
            <p:nvPr userDrawn="1"/>
          </p:nvSpPr>
          <p:spPr bwMode="auto">
            <a:xfrm flipH="1">
              <a:off x="11219711"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3" name="Freeform 405">
              <a:extLst>
                <a:ext uri="{FF2B5EF4-FFF2-40B4-BE49-F238E27FC236}">
                  <a16:creationId xmlns:a16="http://schemas.microsoft.com/office/drawing/2014/main" id="{7489CBA4-6F95-4D46-BEA4-CDF605EBD7E0}"/>
                </a:ext>
              </a:extLst>
            </p:cNvPr>
            <p:cNvSpPr>
              <a:spLocks/>
            </p:cNvSpPr>
            <p:nvPr userDrawn="1"/>
          </p:nvSpPr>
          <p:spPr bwMode="auto">
            <a:xfrm flipH="1">
              <a:off x="11652945"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4" name="Freeform 406">
              <a:extLst>
                <a:ext uri="{FF2B5EF4-FFF2-40B4-BE49-F238E27FC236}">
                  <a16:creationId xmlns:a16="http://schemas.microsoft.com/office/drawing/2014/main" id="{59D3E069-0B6A-4F72-AD06-60AC6D3C3C9B}"/>
                </a:ext>
              </a:extLst>
            </p:cNvPr>
            <p:cNvSpPr>
              <a:spLocks/>
            </p:cNvSpPr>
            <p:nvPr userDrawn="1"/>
          </p:nvSpPr>
          <p:spPr bwMode="auto">
            <a:xfrm flipH="1">
              <a:off x="11326806"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5" name="Freeform 29">
              <a:extLst>
                <a:ext uri="{FF2B5EF4-FFF2-40B4-BE49-F238E27FC236}">
                  <a16:creationId xmlns:a16="http://schemas.microsoft.com/office/drawing/2014/main" id="{250DC0F7-E1F3-4C96-8CBC-7E56820F5239}"/>
                </a:ext>
              </a:extLst>
            </p:cNvPr>
            <p:cNvSpPr>
              <a:spLocks/>
            </p:cNvSpPr>
            <p:nvPr userDrawn="1"/>
          </p:nvSpPr>
          <p:spPr bwMode="auto">
            <a:xfrm flipH="1">
              <a:off x="10891083"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6" name="Freeform 31">
              <a:extLst>
                <a:ext uri="{FF2B5EF4-FFF2-40B4-BE49-F238E27FC236}">
                  <a16:creationId xmlns:a16="http://schemas.microsoft.com/office/drawing/2014/main" id="{F12D4549-53E7-4C67-A14A-0D964BFA4231}"/>
                </a:ext>
              </a:extLst>
            </p:cNvPr>
            <p:cNvSpPr>
              <a:spLocks/>
            </p:cNvSpPr>
            <p:nvPr userDrawn="1"/>
          </p:nvSpPr>
          <p:spPr bwMode="auto">
            <a:xfrm flipH="1">
              <a:off x="10998177"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7" name="Freeform 29">
              <a:extLst>
                <a:ext uri="{FF2B5EF4-FFF2-40B4-BE49-F238E27FC236}">
                  <a16:creationId xmlns:a16="http://schemas.microsoft.com/office/drawing/2014/main" id="{19951FF1-60C6-47B1-AF2C-F40C4EE753F5}"/>
                </a:ext>
              </a:extLst>
            </p:cNvPr>
            <p:cNvSpPr>
              <a:spLocks/>
            </p:cNvSpPr>
            <p:nvPr userDrawn="1"/>
          </p:nvSpPr>
          <p:spPr bwMode="auto">
            <a:xfrm flipH="1">
              <a:off x="10562455"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8" name="Freeform 30">
              <a:extLst>
                <a:ext uri="{FF2B5EF4-FFF2-40B4-BE49-F238E27FC236}">
                  <a16:creationId xmlns:a16="http://schemas.microsoft.com/office/drawing/2014/main" id="{3ED012F8-EE57-4D38-AAD4-71CB3021FCE9}"/>
                </a:ext>
              </a:extLst>
            </p:cNvPr>
            <p:cNvSpPr>
              <a:spLocks/>
            </p:cNvSpPr>
            <p:nvPr userDrawn="1"/>
          </p:nvSpPr>
          <p:spPr bwMode="auto">
            <a:xfrm flipH="1">
              <a:off x="10236313"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9" name="Freeform 31">
              <a:extLst>
                <a:ext uri="{FF2B5EF4-FFF2-40B4-BE49-F238E27FC236}">
                  <a16:creationId xmlns:a16="http://schemas.microsoft.com/office/drawing/2014/main" id="{F3F16648-94AE-4AE9-8C3D-4E6FD8A31AFD}"/>
                </a:ext>
              </a:extLst>
            </p:cNvPr>
            <p:cNvSpPr>
              <a:spLocks/>
            </p:cNvSpPr>
            <p:nvPr userDrawn="1"/>
          </p:nvSpPr>
          <p:spPr bwMode="auto">
            <a:xfrm flipH="1">
              <a:off x="10669548"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0" name="Freeform 32">
              <a:extLst>
                <a:ext uri="{FF2B5EF4-FFF2-40B4-BE49-F238E27FC236}">
                  <a16:creationId xmlns:a16="http://schemas.microsoft.com/office/drawing/2014/main" id="{CD7E7518-1B9B-4598-9C91-FA90439330F8}"/>
                </a:ext>
              </a:extLst>
            </p:cNvPr>
            <p:cNvSpPr>
              <a:spLocks/>
            </p:cNvSpPr>
            <p:nvPr userDrawn="1"/>
          </p:nvSpPr>
          <p:spPr bwMode="auto">
            <a:xfrm flipH="1">
              <a:off x="10343408"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1" name="Freeform 29">
              <a:extLst>
                <a:ext uri="{FF2B5EF4-FFF2-40B4-BE49-F238E27FC236}">
                  <a16:creationId xmlns:a16="http://schemas.microsoft.com/office/drawing/2014/main" id="{3941B248-CCDE-4636-B2D4-383A2A8184C3}"/>
                </a:ext>
              </a:extLst>
            </p:cNvPr>
            <p:cNvSpPr>
              <a:spLocks/>
            </p:cNvSpPr>
            <p:nvPr userDrawn="1"/>
          </p:nvSpPr>
          <p:spPr bwMode="auto">
            <a:xfrm flipH="1">
              <a:off x="9907685"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2" name="Freeform 30">
              <a:extLst>
                <a:ext uri="{FF2B5EF4-FFF2-40B4-BE49-F238E27FC236}">
                  <a16:creationId xmlns:a16="http://schemas.microsoft.com/office/drawing/2014/main" id="{EC354383-FE6D-432D-9B44-9678692D2070}"/>
                </a:ext>
              </a:extLst>
            </p:cNvPr>
            <p:cNvSpPr>
              <a:spLocks/>
            </p:cNvSpPr>
            <p:nvPr userDrawn="1"/>
          </p:nvSpPr>
          <p:spPr bwMode="auto">
            <a:xfrm flipH="1">
              <a:off x="9581544"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3" name="Freeform 31">
              <a:extLst>
                <a:ext uri="{FF2B5EF4-FFF2-40B4-BE49-F238E27FC236}">
                  <a16:creationId xmlns:a16="http://schemas.microsoft.com/office/drawing/2014/main" id="{AD655EA7-4C03-4551-87A3-EE80F968B479}"/>
                </a:ext>
              </a:extLst>
            </p:cNvPr>
            <p:cNvSpPr>
              <a:spLocks/>
            </p:cNvSpPr>
            <p:nvPr userDrawn="1"/>
          </p:nvSpPr>
          <p:spPr bwMode="auto">
            <a:xfrm flipH="1">
              <a:off x="10014780"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4" name="Freeform 32">
              <a:extLst>
                <a:ext uri="{FF2B5EF4-FFF2-40B4-BE49-F238E27FC236}">
                  <a16:creationId xmlns:a16="http://schemas.microsoft.com/office/drawing/2014/main" id="{7C467E05-4239-4004-BB79-DBDF28E8E146}"/>
                </a:ext>
              </a:extLst>
            </p:cNvPr>
            <p:cNvSpPr>
              <a:spLocks/>
            </p:cNvSpPr>
            <p:nvPr userDrawn="1"/>
          </p:nvSpPr>
          <p:spPr bwMode="auto">
            <a:xfrm flipH="1">
              <a:off x="9688639"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5" name="Freeform 29">
              <a:extLst>
                <a:ext uri="{FF2B5EF4-FFF2-40B4-BE49-F238E27FC236}">
                  <a16:creationId xmlns:a16="http://schemas.microsoft.com/office/drawing/2014/main" id="{654A7B82-19E5-4C52-9815-6360825A97C1}"/>
                </a:ext>
              </a:extLst>
            </p:cNvPr>
            <p:cNvSpPr>
              <a:spLocks/>
            </p:cNvSpPr>
            <p:nvPr userDrawn="1"/>
          </p:nvSpPr>
          <p:spPr bwMode="auto">
            <a:xfrm flipH="1">
              <a:off x="9252916"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6" name="Freeform 30">
              <a:extLst>
                <a:ext uri="{FF2B5EF4-FFF2-40B4-BE49-F238E27FC236}">
                  <a16:creationId xmlns:a16="http://schemas.microsoft.com/office/drawing/2014/main" id="{BE9C8B7C-90B5-4D20-A3A6-C6A6C0AB1AB6}"/>
                </a:ext>
              </a:extLst>
            </p:cNvPr>
            <p:cNvSpPr>
              <a:spLocks/>
            </p:cNvSpPr>
            <p:nvPr userDrawn="1"/>
          </p:nvSpPr>
          <p:spPr bwMode="auto">
            <a:xfrm flipH="1">
              <a:off x="8926775"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7" name="Freeform 31">
              <a:extLst>
                <a:ext uri="{FF2B5EF4-FFF2-40B4-BE49-F238E27FC236}">
                  <a16:creationId xmlns:a16="http://schemas.microsoft.com/office/drawing/2014/main" id="{BDB01185-BFCF-41D8-89FD-6223C8645604}"/>
                </a:ext>
              </a:extLst>
            </p:cNvPr>
            <p:cNvSpPr>
              <a:spLocks/>
            </p:cNvSpPr>
            <p:nvPr userDrawn="1"/>
          </p:nvSpPr>
          <p:spPr bwMode="auto">
            <a:xfrm flipH="1">
              <a:off x="9360011"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8" name="Freeform 32">
              <a:extLst>
                <a:ext uri="{FF2B5EF4-FFF2-40B4-BE49-F238E27FC236}">
                  <a16:creationId xmlns:a16="http://schemas.microsoft.com/office/drawing/2014/main" id="{D5BD919D-F1BC-491A-B230-82B663620939}"/>
                </a:ext>
              </a:extLst>
            </p:cNvPr>
            <p:cNvSpPr>
              <a:spLocks/>
            </p:cNvSpPr>
            <p:nvPr userDrawn="1"/>
          </p:nvSpPr>
          <p:spPr bwMode="auto">
            <a:xfrm flipH="1">
              <a:off x="9033870"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9" name="Freeform 29">
              <a:extLst>
                <a:ext uri="{FF2B5EF4-FFF2-40B4-BE49-F238E27FC236}">
                  <a16:creationId xmlns:a16="http://schemas.microsoft.com/office/drawing/2014/main" id="{8F888A3E-BD98-4319-A588-29DB0CAA5208}"/>
                </a:ext>
              </a:extLst>
            </p:cNvPr>
            <p:cNvSpPr>
              <a:spLocks/>
            </p:cNvSpPr>
            <p:nvPr userDrawn="1"/>
          </p:nvSpPr>
          <p:spPr bwMode="auto">
            <a:xfrm flipH="1">
              <a:off x="8598148"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0" name="Freeform 30">
              <a:extLst>
                <a:ext uri="{FF2B5EF4-FFF2-40B4-BE49-F238E27FC236}">
                  <a16:creationId xmlns:a16="http://schemas.microsoft.com/office/drawing/2014/main" id="{F0A4516F-3629-4F6C-B296-75E27FA0FDE4}"/>
                </a:ext>
              </a:extLst>
            </p:cNvPr>
            <p:cNvSpPr>
              <a:spLocks/>
            </p:cNvSpPr>
            <p:nvPr userDrawn="1"/>
          </p:nvSpPr>
          <p:spPr bwMode="auto">
            <a:xfrm flipH="1">
              <a:off x="8272007"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1" name="Freeform 31">
              <a:extLst>
                <a:ext uri="{FF2B5EF4-FFF2-40B4-BE49-F238E27FC236}">
                  <a16:creationId xmlns:a16="http://schemas.microsoft.com/office/drawing/2014/main" id="{8F8FC7E2-88C3-4BAF-86AF-4775501DF108}"/>
                </a:ext>
              </a:extLst>
            </p:cNvPr>
            <p:cNvSpPr>
              <a:spLocks/>
            </p:cNvSpPr>
            <p:nvPr userDrawn="1"/>
          </p:nvSpPr>
          <p:spPr bwMode="auto">
            <a:xfrm flipH="1">
              <a:off x="8705242"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2" name="Freeform 32">
              <a:extLst>
                <a:ext uri="{FF2B5EF4-FFF2-40B4-BE49-F238E27FC236}">
                  <a16:creationId xmlns:a16="http://schemas.microsoft.com/office/drawing/2014/main" id="{EC7CC34A-D67E-41B5-A4BA-4E4B5F66386A}"/>
                </a:ext>
              </a:extLst>
            </p:cNvPr>
            <p:cNvSpPr>
              <a:spLocks/>
            </p:cNvSpPr>
            <p:nvPr userDrawn="1"/>
          </p:nvSpPr>
          <p:spPr bwMode="auto">
            <a:xfrm flipH="1">
              <a:off x="8379101"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3" name="Freeform 425">
              <a:extLst>
                <a:ext uri="{FF2B5EF4-FFF2-40B4-BE49-F238E27FC236}">
                  <a16:creationId xmlns:a16="http://schemas.microsoft.com/office/drawing/2014/main" id="{90A95DA3-8F9E-421C-9174-8BF9AA504F83}"/>
                </a:ext>
              </a:extLst>
            </p:cNvPr>
            <p:cNvSpPr>
              <a:spLocks/>
            </p:cNvSpPr>
            <p:nvPr userDrawn="1"/>
          </p:nvSpPr>
          <p:spPr bwMode="auto">
            <a:xfrm flipH="1">
              <a:off x="7943379"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4" name="Freeform 426">
              <a:extLst>
                <a:ext uri="{FF2B5EF4-FFF2-40B4-BE49-F238E27FC236}">
                  <a16:creationId xmlns:a16="http://schemas.microsoft.com/office/drawing/2014/main" id="{18334280-7FF6-451B-95BE-02C757D42155}"/>
                </a:ext>
              </a:extLst>
            </p:cNvPr>
            <p:cNvSpPr>
              <a:spLocks/>
            </p:cNvSpPr>
            <p:nvPr userDrawn="1"/>
          </p:nvSpPr>
          <p:spPr bwMode="auto">
            <a:xfrm flipH="1">
              <a:off x="7617237"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5" name="Freeform 427">
              <a:extLst>
                <a:ext uri="{FF2B5EF4-FFF2-40B4-BE49-F238E27FC236}">
                  <a16:creationId xmlns:a16="http://schemas.microsoft.com/office/drawing/2014/main" id="{FA68E6DA-BE3E-4D5E-9AF6-5B4A355FE63B}"/>
                </a:ext>
              </a:extLst>
            </p:cNvPr>
            <p:cNvSpPr>
              <a:spLocks/>
            </p:cNvSpPr>
            <p:nvPr userDrawn="1"/>
          </p:nvSpPr>
          <p:spPr bwMode="auto">
            <a:xfrm flipH="1">
              <a:off x="8050472"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6" name="Freeform 428">
              <a:extLst>
                <a:ext uri="{FF2B5EF4-FFF2-40B4-BE49-F238E27FC236}">
                  <a16:creationId xmlns:a16="http://schemas.microsoft.com/office/drawing/2014/main" id="{83E59028-5940-4368-80BA-ABEA718E993D}"/>
                </a:ext>
              </a:extLst>
            </p:cNvPr>
            <p:cNvSpPr>
              <a:spLocks/>
            </p:cNvSpPr>
            <p:nvPr userDrawn="1"/>
          </p:nvSpPr>
          <p:spPr bwMode="auto">
            <a:xfrm flipH="1">
              <a:off x="7724332"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7" name="Freeform 29">
              <a:extLst>
                <a:ext uri="{FF2B5EF4-FFF2-40B4-BE49-F238E27FC236}">
                  <a16:creationId xmlns:a16="http://schemas.microsoft.com/office/drawing/2014/main" id="{0E7DD0E1-85B2-4E34-AD3C-6555FF6938A2}"/>
                </a:ext>
              </a:extLst>
            </p:cNvPr>
            <p:cNvSpPr>
              <a:spLocks/>
            </p:cNvSpPr>
            <p:nvPr userDrawn="1"/>
          </p:nvSpPr>
          <p:spPr bwMode="auto">
            <a:xfrm flipH="1">
              <a:off x="7288609"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8" name="Freeform 31">
              <a:extLst>
                <a:ext uri="{FF2B5EF4-FFF2-40B4-BE49-F238E27FC236}">
                  <a16:creationId xmlns:a16="http://schemas.microsoft.com/office/drawing/2014/main" id="{D7D9BA0F-7053-4FCD-8D9A-C952F3BC49BE}"/>
                </a:ext>
              </a:extLst>
            </p:cNvPr>
            <p:cNvSpPr>
              <a:spLocks/>
            </p:cNvSpPr>
            <p:nvPr userDrawn="1"/>
          </p:nvSpPr>
          <p:spPr bwMode="auto">
            <a:xfrm flipH="1">
              <a:off x="7395703"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13" name="Group 1812">
            <a:extLst>
              <a:ext uri="{FF2B5EF4-FFF2-40B4-BE49-F238E27FC236}">
                <a16:creationId xmlns:a16="http://schemas.microsoft.com/office/drawing/2014/main" id="{DC03940F-B74A-4BB0-A29E-05138DBEF958}"/>
              </a:ext>
            </a:extLst>
          </p:cNvPr>
          <p:cNvGrpSpPr/>
          <p:nvPr userDrawn="1"/>
        </p:nvGrpSpPr>
        <p:grpSpPr>
          <a:xfrm>
            <a:off x="83663" y="4909416"/>
            <a:ext cx="12009863" cy="176637"/>
            <a:chOff x="83663" y="4856241"/>
            <a:chExt cx="12009863" cy="176637"/>
          </a:xfrm>
        </p:grpSpPr>
        <p:sp>
          <p:nvSpPr>
            <p:cNvPr id="1527" name="Freeform 29">
              <a:extLst>
                <a:ext uri="{FF2B5EF4-FFF2-40B4-BE49-F238E27FC236}">
                  <a16:creationId xmlns:a16="http://schemas.microsoft.com/office/drawing/2014/main" id="{41215D19-B582-42FE-AD52-5628011801BC}"/>
                </a:ext>
              </a:extLst>
            </p:cNvPr>
            <p:cNvSpPr>
              <a:spLocks/>
            </p:cNvSpPr>
            <p:nvPr userDrawn="1"/>
          </p:nvSpPr>
          <p:spPr bwMode="auto">
            <a:xfrm>
              <a:off x="305196"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8" name="Freeform 30">
              <a:extLst>
                <a:ext uri="{FF2B5EF4-FFF2-40B4-BE49-F238E27FC236}">
                  <a16:creationId xmlns:a16="http://schemas.microsoft.com/office/drawing/2014/main" id="{B03C6A99-9649-44A5-8F97-FE0B9C27D0C3}"/>
                </a:ext>
              </a:extLst>
            </p:cNvPr>
            <p:cNvSpPr>
              <a:spLocks/>
            </p:cNvSpPr>
            <p:nvPr userDrawn="1"/>
          </p:nvSpPr>
          <p:spPr bwMode="auto">
            <a:xfrm>
              <a:off x="63133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9" name="Freeform 31">
              <a:extLst>
                <a:ext uri="{FF2B5EF4-FFF2-40B4-BE49-F238E27FC236}">
                  <a16:creationId xmlns:a16="http://schemas.microsoft.com/office/drawing/2014/main" id="{78292761-DAF9-4726-8908-B4B5FC99811A}"/>
                </a:ext>
              </a:extLst>
            </p:cNvPr>
            <p:cNvSpPr>
              <a:spLocks/>
            </p:cNvSpPr>
            <p:nvPr userDrawn="1"/>
          </p:nvSpPr>
          <p:spPr bwMode="auto">
            <a:xfrm>
              <a:off x="83663"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0" name="Freeform 32">
              <a:extLst>
                <a:ext uri="{FF2B5EF4-FFF2-40B4-BE49-F238E27FC236}">
                  <a16:creationId xmlns:a16="http://schemas.microsoft.com/office/drawing/2014/main" id="{CF57419C-9B5E-4714-BCBA-4E8FDF77F2CB}"/>
                </a:ext>
              </a:extLst>
            </p:cNvPr>
            <p:cNvSpPr>
              <a:spLocks/>
            </p:cNvSpPr>
            <p:nvPr userDrawn="1"/>
          </p:nvSpPr>
          <p:spPr bwMode="auto">
            <a:xfrm>
              <a:off x="412290"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1" name="Freeform 29">
              <a:extLst>
                <a:ext uri="{FF2B5EF4-FFF2-40B4-BE49-F238E27FC236}">
                  <a16:creationId xmlns:a16="http://schemas.microsoft.com/office/drawing/2014/main" id="{CB1CC628-FB22-47B1-B1EF-050141CC26E1}"/>
                </a:ext>
              </a:extLst>
            </p:cNvPr>
            <p:cNvSpPr>
              <a:spLocks/>
            </p:cNvSpPr>
            <p:nvPr userDrawn="1"/>
          </p:nvSpPr>
          <p:spPr bwMode="auto">
            <a:xfrm>
              <a:off x="959966"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2" name="Freeform 30">
              <a:extLst>
                <a:ext uri="{FF2B5EF4-FFF2-40B4-BE49-F238E27FC236}">
                  <a16:creationId xmlns:a16="http://schemas.microsoft.com/office/drawing/2014/main" id="{342E05D1-B314-44C7-8CA8-A5734D7640AB}"/>
                </a:ext>
              </a:extLst>
            </p:cNvPr>
            <p:cNvSpPr>
              <a:spLocks/>
            </p:cNvSpPr>
            <p:nvPr userDrawn="1"/>
          </p:nvSpPr>
          <p:spPr bwMode="auto">
            <a:xfrm>
              <a:off x="1286106"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3" name="Freeform 31">
              <a:extLst>
                <a:ext uri="{FF2B5EF4-FFF2-40B4-BE49-F238E27FC236}">
                  <a16:creationId xmlns:a16="http://schemas.microsoft.com/office/drawing/2014/main" id="{1E14B0ED-2D20-469F-BCC8-DF56F9D75062}"/>
                </a:ext>
              </a:extLst>
            </p:cNvPr>
            <p:cNvSpPr>
              <a:spLocks/>
            </p:cNvSpPr>
            <p:nvPr userDrawn="1"/>
          </p:nvSpPr>
          <p:spPr bwMode="auto">
            <a:xfrm>
              <a:off x="738432"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4" name="Freeform 32">
              <a:extLst>
                <a:ext uri="{FF2B5EF4-FFF2-40B4-BE49-F238E27FC236}">
                  <a16:creationId xmlns:a16="http://schemas.microsoft.com/office/drawing/2014/main" id="{2B368F4C-A196-4DCA-9BC5-A45033EFDA26}"/>
                </a:ext>
              </a:extLst>
            </p:cNvPr>
            <p:cNvSpPr>
              <a:spLocks/>
            </p:cNvSpPr>
            <p:nvPr userDrawn="1"/>
          </p:nvSpPr>
          <p:spPr bwMode="auto">
            <a:xfrm>
              <a:off x="1067060"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5" name="Freeform 29">
              <a:extLst>
                <a:ext uri="{FF2B5EF4-FFF2-40B4-BE49-F238E27FC236}">
                  <a16:creationId xmlns:a16="http://schemas.microsoft.com/office/drawing/2014/main" id="{5928F999-B5AE-46E3-8AB4-BC6896F35F45}"/>
                </a:ext>
              </a:extLst>
            </p:cNvPr>
            <p:cNvSpPr>
              <a:spLocks/>
            </p:cNvSpPr>
            <p:nvPr userDrawn="1"/>
          </p:nvSpPr>
          <p:spPr bwMode="auto">
            <a:xfrm>
              <a:off x="1614734"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6" name="Freeform 30">
              <a:extLst>
                <a:ext uri="{FF2B5EF4-FFF2-40B4-BE49-F238E27FC236}">
                  <a16:creationId xmlns:a16="http://schemas.microsoft.com/office/drawing/2014/main" id="{419DD182-5681-4393-BEAB-F5F199CD2854}"/>
                </a:ext>
              </a:extLst>
            </p:cNvPr>
            <p:cNvSpPr>
              <a:spLocks/>
            </p:cNvSpPr>
            <p:nvPr userDrawn="1"/>
          </p:nvSpPr>
          <p:spPr bwMode="auto">
            <a:xfrm>
              <a:off x="194087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7" name="Freeform 31">
              <a:extLst>
                <a:ext uri="{FF2B5EF4-FFF2-40B4-BE49-F238E27FC236}">
                  <a16:creationId xmlns:a16="http://schemas.microsoft.com/office/drawing/2014/main" id="{E72ACE2A-9435-4572-866A-8048FFFB3B9A}"/>
                </a:ext>
              </a:extLst>
            </p:cNvPr>
            <p:cNvSpPr>
              <a:spLocks/>
            </p:cNvSpPr>
            <p:nvPr userDrawn="1"/>
          </p:nvSpPr>
          <p:spPr bwMode="auto">
            <a:xfrm>
              <a:off x="1393201"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8" name="Freeform 32">
              <a:extLst>
                <a:ext uri="{FF2B5EF4-FFF2-40B4-BE49-F238E27FC236}">
                  <a16:creationId xmlns:a16="http://schemas.microsoft.com/office/drawing/2014/main" id="{E2C0D9B8-1158-4DC9-8525-6EA4F410F9FE}"/>
                </a:ext>
              </a:extLst>
            </p:cNvPr>
            <p:cNvSpPr>
              <a:spLocks/>
            </p:cNvSpPr>
            <p:nvPr userDrawn="1"/>
          </p:nvSpPr>
          <p:spPr bwMode="auto">
            <a:xfrm>
              <a:off x="1721829"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9" name="Freeform 29">
              <a:extLst>
                <a:ext uri="{FF2B5EF4-FFF2-40B4-BE49-F238E27FC236}">
                  <a16:creationId xmlns:a16="http://schemas.microsoft.com/office/drawing/2014/main" id="{9FF21187-CFDF-41DA-8309-C5AA2C47374F}"/>
                </a:ext>
              </a:extLst>
            </p:cNvPr>
            <p:cNvSpPr>
              <a:spLocks/>
            </p:cNvSpPr>
            <p:nvPr userDrawn="1"/>
          </p:nvSpPr>
          <p:spPr bwMode="auto">
            <a:xfrm>
              <a:off x="2269503"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0" name="Freeform 30">
              <a:extLst>
                <a:ext uri="{FF2B5EF4-FFF2-40B4-BE49-F238E27FC236}">
                  <a16:creationId xmlns:a16="http://schemas.microsoft.com/office/drawing/2014/main" id="{5A71EE6F-3035-47CC-A00F-FE3250D3442F}"/>
                </a:ext>
              </a:extLst>
            </p:cNvPr>
            <p:cNvSpPr>
              <a:spLocks/>
            </p:cNvSpPr>
            <p:nvPr userDrawn="1"/>
          </p:nvSpPr>
          <p:spPr bwMode="auto">
            <a:xfrm>
              <a:off x="2595644"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1" name="Freeform 31">
              <a:extLst>
                <a:ext uri="{FF2B5EF4-FFF2-40B4-BE49-F238E27FC236}">
                  <a16:creationId xmlns:a16="http://schemas.microsoft.com/office/drawing/2014/main" id="{AE05787F-5AF8-4A5E-BD2F-FFEFBAB0B4D0}"/>
                </a:ext>
              </a:extLst>
            </p:cNvPr>
            <p:cNvSpPr>
              <a:spLocks/>
            </p:cNvSpPr>
            <p:nvPr userDrawn="1"/>
          </p:nvSpPr>
          <p:spPr bwMode="auto">
            <a:xfrm>
              <a:off x="2047969"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2" name="Freeform 32">
              <a:extLst>
                <a:ext uri="{FF2B5EF4-FFF2-40B4-BE49-F238E27FC236}">
                  <a16:creationId xmlns:a16="http://schemas.microsoft.com/office/drawing/2014/main" id="{6DCE9180-0ADF-4FA9-BF69-F47C6983865A}"/>
                </a:ext>
              </a:extLst>
            </p:cNvPr>
            <p:cNvSpPr>
              <a:spLocks/>
            </p:cNvSpPr>
            <p:nvPr userDrawn="1"/>
          </p:nvSpPr>
          <p:spPr bwMode="auto">
            <a:xfrm>
              <a:off x="2376598"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3" name="Freeform 565">
              <a:extLst>
                <a:ext uri="{FF2B5EF4-FFF2-40B4-BE49-F238E27FC236}">
                  <a16:creationId xmlns:a16="http://schemas.microsoft.com/office/drawing/2014/main" id="{7E46278F-E1EE-4A72-9424-D81ECF2A1436}"/>
                </a:ext>
              </a:extLst>
            </p:cNvPr>
            <p:cNvSpPr>
              <a:spLocks/>
            </p:cNvSpPr>
            <p:nvPr userDrawn="1"/>
          </p:nvSpPr>
          <p:spPr bwMode="auto">
            <a:xfrm>
              <a:off x="292427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4" name="Freeform 566">
              <a:extLst>
                <a:ext uri="{FF2B5EF4-FFF2-40B4-BE49-F238E27FC236}">
                  <a16:creationId xmlns:a16="http://schemas.microsoft.com/office/drawing/2014/main" id="{FB792ABA-ADFC-4C00-BDE1-C3B1EF86830E}"/>
                </a:ext>
              </a:extLst>
            </p:cNvPr>
            <p:cNvSpPr>
              <a:spLocks/>
            </p:cNvSpPr>
            <p:nvPr userDrawn="1"/>
          </p:nvSpPr>
          <p:spPr bwMode="auto">
            <a:xfrm>
              <a:off x="3250413"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5" name="Freeform 567">
              <a:extLst>
                <a:ext uri="{FF2B5EF4-FFF2-40B4-BE49-F238E27FC236}">
                  <a16:creationId xmlns:a16="http://schemas.microsoft.com/office/drawing/2014/main" id="{646E79E9-778D-4703-96F7-870800A341B2}"/>
                </a:ext>
              </a:extLst>
            </p:cNvPr>
            <p:cNvSpPr>
              <a:spLocks/>
            </p:cNvSpPr>
            <p:nvPr userDrawn="1"/>
          </p:nvSpPr>
          <p:spPr bwMode="auto">
            <a:xfrm>
              <a:off x="2702739"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6" name="Freeform 568">
              <a:extLst>
                <a:ext uri="{FF2B5EF4-FFF2-40B4-BE49-F238E27FC236}">
                  <a16:creationId xmlns:a16="http://schemas.microsoft.com/office/drawing/2014/main" id="{E1AFC630-0E6A-4BEC-BC4C-D6E91EDBF650}"/>
                </a:ext>
              </a:extLst>
            </p:cNvPr>
            <p:cNvSpPr>
              <a:spLocks/>
            </p:cNvSpPr>
            <p:nvPr userDrawn="1"/>
          </p:nvSpPr>
          <p:spPr bwMode="auto">
            <a:xfrm>
              <a:off x="3031366"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7" name="Freeform 29">
              <a:extLst>
                <a:ext uri="{FF2B5EF4-FFF2-40B4-BE49-F238E27FC236}">
                  <a16:creationId xmlns:a16="http://schemas.microsoft.com/office/drawing/2014/main" id="{ADCEBC56-92AB-4A9F-85F9-61585C4B5052}"/>
                </a:ext>
              </a:extLst>
            </p:cNvPr>
            <p:cNvSpPr>
              <a:spLocks/>
            </p:cNvSpPr>
            <p:nvPr userDrawn="1"/>
          </p:nvSpPr>
          <p:spPr bwMode="auto">
            <a:xfrm>
              <a:off x="357904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8" name="Freeform 31">
              <a:extLst>
                <a:ext uri="{FF2B5EF4-FFF2-40B4-BE49-F238E27FC236}">
                  <a16:creationId xmlns:a16="http://schemas.microsoft.com/office/drawing/2014/main" id="{C9802287-908F-4A4C-BDDB-70C0C3A6F43F}"/>
                </a:ext>
              </a:extLst>
            </p:cNvPr>
            <p:cNvSpPr>
              <a:spLocks/>
            </p:cNvSpPr>
            <p:nvPr userDrawn="1"/>
          </p:nvSpPr>
          <p:spPr bwMode="auto">
            <a:xfrm>
              <a:off x="3357508"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9" name="Freeform 29">
              <a:extLst>
                <a:ext uri="{FF2B5EF4-FFF2-40B4-BE49-F238E27FC236}">
                  <a16:creationId xmlns:a16="http://schemas.microsoft.com/office/drawing/2014/main" id="{F90B9609-70EA-490F-985A-76FFCEFC4773}"/>
                </a:ext>
              </a:extLst>
            </p:cNvPr>
            <p:cNvSpPr>
              <a:spLocks/>
            </p:cNvSpPr>
            <p:nvPr userDrawn="1"/>
          </p:nvSpPr>
          <p:spPr bwMode="auto">
            <a:xfrm>
              <a:off x="390767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0" name="Freeform 30">
              <a:extLst>
                <a:ext uri="{FF2B5EF4-FFF2-40B4-BE49-F238E27FC236}">
                  <a16:creationId xmlns:a16="http://schemas.microsoft.com/office/drawing/2014/main" id="{12F5075A-92B7-4AC2-BB07-DF2C29930E42}"/>
                </a:ext>
              </a:extLst>
            </p:cNvPr>
            <p:cNvSpPr>
              <a:spLocks/>
            </p:cNvSpPr>
            <p:nvPr userDrawn="1"/>
          </p:nvSpPr>
          <p:spPr bwMode="auto">
            <a:xfrm>
              <a:off x="4233811"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1" name="Freeform 31">
              <a:extLst>
                <a:ext uri="{FF2B5EF4-FFF2-40B4-BE49-F238E27FC236}">
                  <a16:creationId xmlns:a16="http://schemas.microsoft.com/office/drawing/2014/main" id="{30D9B98A-51E9-4962-9734-7A931E17A02D}"/>
                </a:ext>
              </a:extLst>
            </p:cNvPr>
            <p:cNvSpPr>
              <a:spLocks/>
            </p:cNvSpPr>
            <p:nvPr userDrawn="1"/>
          </p:nvSpPr>
          <p:spPr bwMode="auto">
            <a:xfrm>
              <a:off x="3686136"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2" name="Freeform 32">
              <a:extLst>
                <a:ext uri="{FF2B5EF4-FFF2-40B4-BE49-F238E27FC236}">
                  <a16:creationId xmlns:a16="http://schemas.microsoft.com/office/drawing/2014/main" id="{7586E328-7502-4480-9549-D6FEA43FA0C1}"/>
                </a:ext>
              </a:extLst>
            </p:cNvPr>
            <p:cNvSpPr>
              <a:spLocks/>
            </p:cNvSpPr>
            <p:nvPr userDrawn="1"/>
          </p:nvSpPr>
          <p:spPr bwMode="auto">
            <a:xfrm>
              <a:off x="4014764"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3" name="Freeform 29">
              <a:extLst>
                <a:ext uri="{FF2B5EF4-FFF2-40B4-BE49-F238E27FC236}">
                  <a16:creationId xmlns:a16="http://schemas.microsoft.com/office/drawing/2014/main" id="{C79A1EEF-53F8-484B-9E45-2EE7615D40CF}"/>
                </a:ext>
              </a:extLst>
            </p:cNvPr>
            <p:cNvSpPr>
              <a:spLocks/>
            </p:cNvSpPr>
            <p:nvPr userDrawn="1"/>
          </p:nvSpPr>
          <p:spPr bwMode="auto">
            <a:xfrm>
              <a:off x="4562439"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4" name="Freeform 30">
              <a:extLst>
                <a:ext uri="{FF2B5EF4-FFF2-40B4-BE49-F238E27FC236}">
                  <a16:creationId xmlns:a16="http://schemas.microsoft.com/office/drawing/2014/main" id="{6686D282-0526-44DE-9AA5-31E6A28943FC}"/>
                </a:ext>
              </a:extLst>
            </p:cNvPr>
            <p:cNvSpPr>
              <a:spLocks/>
            </p:cNvSpPr>
            <p:nvPr userDrawn="1"/>
          </p:nvSpPr>
          <p:spPr bwMode="auto">
            <a:xfrm>
              <a:off x="488858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5" name="Freeform 31">
              <a:extLst>
                <a:ext uri="{FF2B5EF4-FFF2-40B4-BE49-F238E27FC236}">
                  <a16:creationId xmlns:a16="http://schemas.microsoft.com/office/drawing/2014/main" id="{8A268F73-2757-4471-A11B-3DED63B8FA80}"/>
                </a:ext>
              </a:extLst>
            </p:cNvPr>
            <p:cNvSpPr>
              <a:spLocks/>
            </p:cNvSpPr>
            <p:nvPr userDrawn="1"/>
          </p:nvSpPr>
          <p:spPr bwMode="auto">
            <a:xfrm>
              <a:off x="4340905"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6" name="Freeform 32">
              <a:extLst>
                <a:ext uri="{FF2B5EF4-FFF2-40B4-BE49-F238E27FC236}">
                  <a16:creationId xmlns:a16="http://schemas.microsoft.com/office/drawing/2014/main" id="{D2717DDD-C903-414D-92CD-352DDB9B2BDB}"/>
                </a:ext>
              </a:extLst>
            </p:cNvPr>
            <p:cNvSpPr>
              <a:spLocks/>
            </p:cNvSpPr>
            <p:nvPr userDrawn="1"/>
          </p:nvSpPr>
          <p:spPr bwMode="auto">
            <a:xfrm>
              <a:off x="4669534"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7" name="Freeform 29">
              <a:extLst>
                <a:ext uri="{FF2B5EF4-FFF2-40B4-BE49-F238E27FC236}">
                  <a16:creationId xmlns:a16="http://schemas.microsoft.com/office/drawing/2014/main" id="{ABE98699-D6B3-49B2-96B9-4AE9CB5BF1C5}"/>
                </a:ext>
              </a:extLst>
            </p:cNvPr>
            <p:cNvSpPr>
              <a:spLocks/>
            </p:cNvSpPr>
            <p:nvPr userDrawn="1"/>
          </p:nvSpPr>
          <p:spPr bwMode="auto">
            <a:xfrm>
              <a:off x="5217208"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8" name="Freeform 30">
              <a:extLst>
                <a:ext uri="{FF2B5EF4-FFF2-40B4-BE49-F238E27FC236}">
                  <a16:creationId xmlns:a16="http://schemas.microsoft.com/office/drawing/2014/main" id="{719C55D5-4091-449D-B7A6-F7BFD914D019}"/>
                </a:ext>
              </a:extLst>
            </p:cNvPr>
            <p:cNvSpPr>
              <a:spLocks/>
            </p:cNvSpPr>
            <p:nvPr userDrawn="1"/>
          </p:nvSpPr>
          <p:spPr bwMode="auto">
            <a:xfrm>
              <a:off x="5543348"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9" name="Freeform 31">
              <a:extLst>
                <a:ext uri="{FF2B5EF4-FFF2-40B4-BE49-F238E27FC236}">
                  <a16:creationId xmlns:a16="http://schemas.microsoft.com/office/drawing/2014/main" id="{194515F1-0496-410A-929E-CD0F7A16827E}"/>
                </a:ext>
              </a:extLst>
            </p:cNvPr>
            <p:cNvSpPr>
              <a:spLocks/>
            </p:cNvSpPr>
            <p:nvPr userDrawn="1"/>
          </p:nvSpPr>
          <p:spPr bwMode="auto">
            <a:xfrm>
              <a:off x="4995674"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0" name="Freeform 32">
              <a:extLst>
                <a:ext uri="{FF2B5EF4-FFF2-40B4-BE49-F238E27FC236}">
                  <a16:creationId xmlns:a16="http://schemas.microsoft.com/office/drawing/2014/main" id="{7F26C03F-0DAC-4BB1-9CC4-FC9FCB4CD6C4}"/>
                </a:ext>
              </a:extLst>
            </p:cNvPr>
            <p:cNvSpPr>
              <a:spLocks/>
            </p:cNvSpPr>
            <p:nvPr userDrawn="1"/>
          </p:nvSpPr>
          <p:spPr bwMode="auto">
            <a:xfrm>
              <a:off x="5324302"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1" name="Freeform 29">
              <a:extLst>
                <a:ext uri="{FF2B5EF4-FFF2-40B4-BE49-F238E27FC236}">
                  <a16:creationId xmlns:a16="http://schemas.microsoft.com/office/drawing/2014/main" id="{73166673-3F67-43E4-8164-3EE09EA34CAB}"/>
                </a:ext>
              </a:extLst>
            </p:cNvPr>
            <p:cNvSpPr>
              <a:spLocks/>
            </p:cNvSpPr>
            <p:nvPr userDrawn="1"/>
          </p:nvSpPr>
          <p:spPr bwMode="auto">
            <a:xfrm>
              <a:off x="587197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2" name="Freeform 30">
              <a:extLst>
                <a:ext uri="{FF2B5EF4-FFF2-40B4-BE49-F238E27FC236}">
                  <a16:creationId xmlns:a16="http://schemas.microsoft.com/office/drawing/2014/main" id="{E4C35B9A-FE74-4538-A1BC-372148E0D210}"/>
                </a:ext>
              </a:extLst>
            </p:cNvPr>
            <p:cNvSpPr>
              <a:spLocks/>
            </p:cNvSpPr>
            <p:nvPr userDrawn="1"/>
          </p:nvSpPr>
          <p:spPr bwMode="auto">
            <a:xfrm>
              <a:off x="6198118"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3" name="Freeform 31">
              <a:extLst>
                <a:ext uri="{FF2B5EF4-FFF2-40B4-BE49-F238E27FC236}">
                  <a16:creationId xmlns:a16="http://schemas.microsoft.com/office/drawing/2014/main" id="{1FFDB77B-5964-4DAB-8C27-80722338FBBD}"/>
                </a:ext>
              </a:extLst>
            </p:cNvPr>
            <p:cNvSpPr>
              <a:spLocks/>
            </p:cNvSpPr>
            <p:nvPr userDrawn="1"/>
          </p:nvSpPr>
          <p:spPr bwMode="auto">
            <a:xfrm>
              <a:off x="5650443"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4" name="Freeform 32">
              <a:extLst>
                <a:ext uri="{FF2B5EF4-FFF2-40B4-BE49-F238E27FC236}">
                  <a16:creationId xmlns:a16="http://schemas.microsoft.com/office/drawing/2014/main" id="{1B151AFD-524E-4F1E-8866-10A5B67E452C}"/>
                </a:ext>
              </a:extLst>
            </p:cNvPr>
            <p:cNvSpPr>
              <a:spLocks/>
            </p:cNvSpPr>
            <p:nvPr userDrawn="1"/>
          </p:nvSpPr>
          <p:spPr bwMode="auto">
            <a:xfrm>
              <a:off x="5979071"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5" name="Freeform 587">
              <a:extLst>
                <a:ext uri="{FF2B5EF4-FFF2-40B4-BE49-F238E27FC236}">
                  <a16:creationId xmlns:a16="http://schemas.microsoft.com/office/drawing/2014/main" id="{3BEE1B2A-91C2-4869-AD08-454E181BD74E}"/>
                </a:ext>
              </a:extLst>
            </p:cNvPr>
            <p:cNvSpPr>
              <a:spLocks/>
            </p:cNvSpPr>
            <p:nvPr userDrawn="1"/>
          </p:nvSpPr>
          <p:spPr bwMode="auto">
            <a:xfrm>
              <a:off x="652674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6" name="Freeform 588">
              <a:extLst>
                <a:ext uri="{FF2B5EF4-FFF2-40B4-BE49-F238E27FC236}">
                  <a16:creationId xmlns:a16="http://schemas.microsoft.com/office/drawing/2014/main" id="{C1CC053F-447A-4423-81C1-4BCA48AA26A3}"/>
                </a:ext>
              </a:extLst>
            </p:cNvPr>
            <p:cNvSpPr>
              <a:spLocks/>
            </p:cNvSpPr>
            <p:nvPr userDrawn="1"/>
          </p:nvSpPr>
          <p:spPr bwMode="auto">
            <a:xfrm>
              <a:off x="685288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7" name="Freeform 589">
              <a:extLst>
                <a:ext uri="{FF2B5EF4-FFF2-40B4-BE49-F238E27FC236}">
                  <a16:creationId xmlns:a16="http://schemas.microsoft.com/office/drawing/2014/main" id="{9B1DD336-0E2D-4DDC-8333-C98CCE1E1A85}"/>
                </a:ext>
              </a:extLst>
            </p:cNvPr>
            <p:cNvSpPr>
              <a:spLocks/>
            </p:cNvSpPr>
            <p:nvPr userDrawn="1"/>
          </p:nvSpPr>
          <p:spPr bwMode="auto">
            <a:xfrm>
              <a:off x="6305212"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8" name="Freeform 590">
              <a:extLst>
                <a:ext uri="{FF2B5EF4-FFF2-40B4-BE49-F238E27FC236}">
                  <a16:creationId xmlns:a16="http://schemas.microsoft.com/office/drawing/2014/main" id="{158D2A99-E4E2-40E7-9378-3E26E49F7F2F}"/>
                </a:ext>
              </a:extLst>
            </p:cNvPr>
            <p:cNvSpPr>
              <a:spLocks/>
            </p:cNvSpPr>
            <p:nvPr userDrawn="1"/>
          </p:nvSpPr>
          <p:spPr bwMode="auto">
            <a:xfrm>
              <a:off x="6633840"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9" name="Freeform 29">
              <a:extLst>
                <a:ext uri="{FF2B5EF4-FFF2-40B4-BE49-F238E27FC236}">
                  <a16:creationId xmlns:a16="http://schemas.microsoft.com/office/drawing/2014/main" id="{92FCCA5B-13DA-49D6-A1F3-51D1F94BDB43}"/>
                </a:ext>
              </a:extLst>
            </p:cNvPr>
            <p:cNvSpPr>
              <a:spLocks/>
            </p:cNvSpPr>
            <p:nvPr userDrawn="1"/>
          </p:nvSpPr>
          <p:spPr bwMode="auto">
            <a:xfrm>
              <a:off x="718151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70" name="Freeform 31">
              <a:extLst>
                <a:ext uri="{FF2B5EF4-FFF2-40B4-BE49-F238E27FC236}">
                  <a16:creationId xmlns:a16="http://schemas.microsoft.com/office/drawing/2014/main" id="{A289DBDC-6935-415E-85FE-A40572E76504}"/>
                </a:ext>
              </a:extLst>
            </p:cNvPr>
            <p:cNvSpPr>
              <a:spLocks/>
            </p:cNvSpPr>
            <p:nvPr userDrawn="1"/>
          </p:nvSpPr>
          <p:spPr bwMode="auto">
            <a:xfrm>
              <a:off x="6959981"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9" name="Freeform 29">
              <a:extLst>
                <a:ext uri="{FF2B5EF4-FFF2-40B4-BE49-F238E27FC236}">
                  <a16:creationId xmlns:a16="http://schemas.microsoft.com/office/drawing/2014/main" id="{7B35DED0-FAEC-4E25-8DB7-414F11B87ADD}"/>
                </a:ext>
              </a:extLst>
            </p:cNvPr>
            <p:cNvSpPr>
              <a:spLocks/>
            </p:cNvSpPr>
            <p:nvPr userDrawn="1"/>
          </p:nvSpPr>
          <p:spPr bwMode="auto">
            <a:xfrm>
              <a:off x="751014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0" name="Freeform 30">
              <a:extLst>
                <a:ext uri="{FF2B5EF4-FFF2-40B4-BE49-F238E27FC236}">
                  <a16:creationId xmlns:a16="http://schemas.microsoft.com/office/drawing/2014/main" id="{D53D4FB4-B43D-4C92-B68D-6EBEEA0B6831}"/>
                </a:ext>
              </a:extLst>
            </p:cNvPr>
            <p:cNvSpPr>
              <a:spLocks/>
            </p:cNvSpPr>
            <p:nvPr userDrawn="1"/>
          </p:nvSpPr>
          <p:spPr bwMode="auto">
            <a:xfrm>
              <a:off x="7836283"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1" name="Freeform 31">
              <a:extLst>
                <a:ext uri="{FF2B5EF4-FFF2-40B4-BE49-F238E27FC236}">
                  <a16:creationId xmlns:a16="http://schemas.microsoft.com/office/drawing/2014/main" id="{CF470A36-9FCE-430E-B036-26DEAEC829FD}"/>
                </a:ext>
              </a:extLst>
            </p:cNvPr>
            <p:cNvSpPr>
              <a:spLocks/>
            </p:cNvSpPr>
            <p:nvPr userDrawn="1"/>
          </p:nvSpPr>
          <p:spPr bwMode="auto">
            <a:xfrm>
              <a:off x="7288609"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2" name="Freeform 32">
              <a:extLst>
                <a:ext uri="{FF2B5EF4-FFF2-40B4-BE49-F238E27FC236}">
                  <a16:creationId xmlns:a16="http://schemas.microsoft.com/office/drawing/2014/main" id="{81F14579-EC3F-4FEE-815E-3B7DDF3A3CA7}"/>
                </a:ext>
              </a:extLst>
            </p:cNvPr>
            <p:cNvSpPr>
              <a:spLocks/>
            </p:cNvSpPr>
            <p:nvPr userDrawn="1"/>
          </p:nvSpPr>
          <p:spPr bwMode="auto">
            <a:xfrm>
              <a:off x="7617237"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3" name="Freeform 29">
              <a:extLst>
                <a:ext uri="{FF2B5EF4-FFF2-40B4-BE49-F238E27FC236}">
                  <a16:creationId xmlns:a16="http://schemas.microsoft.com/office/drawing/2014/main" id="{A9CEB7A9-13C6-4E84-BC37-A35D999B3AC3}"/>
                </a:ext>
              </a:extLst>
            </p:cNvPr>
            <p:cNvSpPr>
              <a:spLocks/>
            </p:cNvSpPr>
            <p:nvPr userDrawn="1"/>
          </p:nvSpPr>
          <p:spPr bwMode="auto">
            <a:xfrm>
              <a:off x="816491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4" name="Freeform 30">
              <a:extLst>
                <a:ext uri="{FF2B5EF4-FFF2-40B4-BE49-F238E27FC236}">
                  <a16:creationId xmlns:a16="http://schemas.microsoft.com/office/drawing/2014/main" id="{AE2AB76F-8536-41CE-B0CB-687C8A0B57CD}"/>
                </a:ext>
              </a:extLst>
            </p:cNvPr>
            <p:cNvSpPr>
              <a:spLocks/>
            </p:cNvSpPr>
            <p:nvPr userDrawn="1"/>
          </p:nvSpPr>
          <p:spPr bwMode="auto">
            <a:xfrm>
              <a:off x="849105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5" name="Freeform 31">
              <a:extLst>
                <a:ext uri="{FF2B5EF4-FFF2-40B4-BE49-F238E27FC236}">
                  <a16:creationId xmlns:a16="http://schemas.microsoft.com/office/drawing/2014/main" id="{F1CE6A86-A50D-4E5A-9F6B-ACF54A4FEC9C}"/>
                </a:ext>
              </a:extLst>
            </p:cNvPr>
            <p:cNvSpPr>
              <a:spLocks/>
            </p:cNvSpPr>
            <p:nvPr userDrawn="1"/>
          </p:nvSpPr>
          <p:spPr bwMode="auto">
            <a:xfrm>
              <a:off x="7943378"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6" name="Freeform 32">
              <a:extLst>
                <a:ext uri="{FF2B5EF4-FFF2-40B4-BE49-F238E27FC236}">
                  <a16:creationId xmlns:a16="http://schemas.microsoft.com/office/drawing/2014/main" id="{5FA20C67-51AB-4D8E-9D00-17FB6245A3A5}"/>
                </a:ext>
              </a:extLst>
            </p:cNvPr>
            <p:cNvSpPr>
              <a:spLocks/>
            </p:cNvSpPr>
            <p:nvPr userDrawn="1"/>
          </p:nvSpPr>
          <p:spPr bwMode="auto">
            <a:xfrm>
              <a:off x="8272007"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7" name="Freeform 29">
              <a:extLst>
                <a:ext uri="{FF2B5EF4-FFF2-40B4-BE49-F238E27FC236}">
                  <a16:creationId xmlns:a16="http://schemas.microsoft.com/office/drawing/2014/main" id="{A2A8256D-870B-4A75-88A3-044ACADFC7AA}"/>
                </a:ext>
              </a:extLst>
            </p:cNvPr>
            <p:cNvSpPr>
              <a:spLocks/>
            </p:cNvSpPr>
            <p:nvPr userDrawn="1"/>
          </p:nvSpPr>
          <p:spPr bwMode="auto">
            <a:xfrm>
              <a:off x="881968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8" name="Freeform 30">
              <a:extLst>
                <a:ext uri="{FF2B5EF4-FFF2-40B4-BE49-F238E27FC236}">
                  <a16:creationId xmlns:a16="http://schemas.microsoft.com/office/drawing/2014/main" id="{55858866-0EB3-4BB8-9261-8A53F69A1326}"/>
                </a:ext>
              </a:extLst>
            </p:cNvPr>
            <p:cNvSpPr>
              <a:spLocks/>
            </p:cNvSpPr>
            <p:nvPr userDrawn="1"/>
          </p:nvSpPr>
          <p:spPr bwMode="auto">
            <a:xfrm>
              <a:off x="9145821"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9" name="Freeform 31">
              <a:extLst>
                <a:ext uri="{FF2B5EF4-FFF2-40B4-BE49-F238E27FC236}">
                  <a16:creationId xmlns:a16="http://schemas.microsoft.com/office/drawing/2014/main" id="{26C2A8E5-3E0B-4DC4-AD2D-1B6B3E32F233}"/>
                </a:ext>
              </a:extLst>
            </p:cNvPr>
            <p:cNvSpPr>
              <a:spLocks/>
            </p:cNvSpPr>
            <p:nvPr userDrawn="1"/>
          </p:nvSpPr>
          <p:spPr bwMode="auto">
            <a:xfrm>
              <a:off x="8598147"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0" name="Freeform 32">
              <a:extLst>
                <a:ext uri="{FF2B5EF4-FFF2-40B4-BE49-F238E27FC236}">
                  <a16:creationId xmlns:a16="http://schemas.microsoft.com/office/drawing/2014/main" id="{E29AF684-BDF2-45FC-8ADF-0D5415AEB359}"/>
                </a:ext>
              </a:extLst>
            </p:cNvPr>
            <p:cNvSpPr>
              <a:spLocks/>
            </p:cNvSpPr>
            <p:nvPr userDrawn="1"/>
          </p:nvSpPr>
          <p:spPr bwMode="auto">
            <a:xfrm>
              <a:off x="8926774"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1" name="Freeform 29">
              <a:extLst>
                <a:ext uri="{FF2B5EF4-FFF2-40B4-BE49-F238E27FC236}">
                  <a16:creationId xmlns:a16="http://schemas.microsoft.com/office/drawing/2014/main" id="{3AE1DDE2-4142-4293-8FD3-70BAED944D4B}"/>
                </a:ext>
              </a:extLst>
            </p:cNvPr>
            <p:cNvSpPr>
              <a:spLocks/>
            </p:cNvSpPr>
            <p:nvPr userDrawn="1"/>
          </p:nvSpPr>
          <p:spPr bwMode="auto">
            <a:xfrm>
              <a:off x="947445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2" name="Freeform 30">
              <a:extLst>
                <a:ext uri="{FF2B5EF4-FFF2-40B4-BE49-F238E27FC236}">
                  <a16:creationId xmlns:a16="http://schemas.microsoft.com/office/drawing/2014/main" id="{D5268BE7-7872-40D7-8D79-DF5253225E6B}"/>
                </a:ext>
              </a:extLst>
            </p:cNvPr>
            <p:cNvSpPr>
              <a:spLocks/>
            </p:cNvSpPr>
            <p:nvPr userDrawn="1"/>
          </p:nvSpPr>
          <p:spPr bwMode="auto">
            <a:xfrm>
              <a:off x="9800591"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3" name="Freeform 31">
              <a:extLst>
                <a:ext uri="{FF2B5EF4-FFF2-40B4-BE49-F238E27FC236}">
                  <a16:creationId xmlns:a16="http://schemas.microsoft.com/office/drawing/2014/main" id="{8E7E6139-DC98-4F78-BB0C-458202513125}"/>
                </a:ext>
              </a:extLst>
            </p:cNvPr>
            <p:cNvSpPr>
              <a:spLocks/>
            </p:cNvSpPr>
            <p:nvPr userDrawn="1"/>
          </p:nvSpPr>
          <p:spPr bwMode="auto">
            <a:xfrm>
              <a:off x="9252915"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4" name="Freeform 32">
              <a:extLst>
                <a:ext uri="{FF2B5EF4-FFF2-40B4-BE49-F238E27FC236}">
                  <a16:creationId xmlns:a16="http://schemas.microsoft.com/office/drawing/2014/main" id="{32356A9C-9D7C-469F-A6DB-4C3F9751C8D5}"/>
                </a:ext>
              </a:extLst>
            </p:cNvPr>
            <p:cNvSpPr>
              <a:spLocks/>
            </p:cNvSpPr>
            <p:nvPr userDrawn="1"/>
          </p:nvSpPr>
          <p:spPr bwMode="auto">
            <a:xfrm>
              <a:off x="9581544"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5" name="Freeform 447">
              <a:extLst>
                <a:ext uri="{FF2B5EF4-FFF2-40B4-BE49-F238E27FC236}">
                  <a16:creationId xmlns:a16="http://schemas.microsoft.com/office/drawing/2014/main" id="{8D4AE6E9-6906-4933-8D16-00CA3E63B0C3}"/>
                </a:ext>
              </a:extLst>
            </p:cNvPr>
            <p:cNvSpPr>
              <a:spLocks/>
            </p:cNvSpPr>
            <p:nvPr userDrawn="1"/>
          </p:nvSpPr>
          <p:spPr bwMode="auto">
            <a:xfrm>
              <a:off x="10129218"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6" name="Freeform 448">
              <a:extLst>
                <a:ext uri="{FF2B5EF4-FFF2-40B4-BE49-F238E27FC236}">
                  <a16:creationId xmlns:a16="http://schemas.microsoft.com/office/drawing/2014/main" id="{B76E9759-967D-4664-B0DF-4B05E00BADBA}"/>
                </a:ext>
              </a:extLst>
            </p:cNvPr>
            <p:cNvSpPr>
              <a:spLocks/>
            </p:cNvSpPr>
            <p:nvPr userDrawn="1"/>
          </p:nvSpPr>
          <p:spPr bwMode="auto">
            <a:xfrm>
              <a:off x="1045536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7" name="Freeform 449">
              <a:extLst>
                <a:ext uri="{FF2B5EF4-FFF2-40B4-BE49-F238E27FC236}">
                  <a16:creationId xmlns:a16="http://schemas.microsoft.com/office/drawing/2014/main" id="{C8B29FB7-5C8A-4D1E-9E6D-7B5D37DF1CE5}"/>
                </a:ext>
              </a:extLst>
            </p:cNvPr>
            <p:cNvSpPr>
              <a:spLocks/>
            </p:cNvSpPr>
            <p:nvPr userDrawn="1"/>
          </p:nvSpPr>
          <p:spPr bwMode="auto">
            <a:xfrm>
              <a:off x="9907685"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8" name="Freeform 450">
              <a:extLst>
                <a:ext uri="{FF2B5EF4-FFF2-40B4-BE49-F238E27FC236}">
                  <a16:creationId xmlns:a16="http://schemas.microsoft.com/office/drawing/2014/main" id="{91543753-6930-42BB-9702-A5012C2631C5}"/>
                </a:ext>
              </a:extLst>
            </p:cNvPr>
            <p:cNvSpPr>
              <a:spLocks/>
            </p:cNvSpPr>
            <p:nvPr userDrawn="1"/>
          </p:nvSpPr>
          <p:spPr bwMode="auto">
            <a:xfrm>
              <a:off x="10236312"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9" name="Freeform 29">
              <a:extLst>
                <a:ext uri="{FF2B5EF4-FFF2-40B4-BE49-F238E27FC236}">
                  <a16:creationId xmlns:a16="http://schemas.microsoft.com/office/drawing/2014/main" id="{AE5BDF26-3532-403A-B45C-FA649962EBAB}"/>
                </a:ext>
              </a:extLst>
            </p:cNvPr>
            <p:cNvSpPr>
              <a:spLocks/>
            </p:cNvSpPr>
            <p:nvPr userDrawn="1"/>
          </p:nvSpPr>
          <p:spPr bwMode="auto">
            <a:xfrm>
              <a:off x="1078398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0" name="Freeform 31">
              <a:extLst>
                <a:ext uri="{FF2B5EF4-FFF2-40B4-BE49-F238E27FC236}">
                  <a16:creationId xmlns:a16="http://schemas.microsoft.com/office/drawing/2014/main" id="{DAB70BF2-CD14-43A2-BFF2-D71DAB7EABBE}"/>
                </a:ext>
              </a:extLst>
            </p:cNvPr>
            <p:cNvSpPr>
              <a:spLocks/>
            </p:cNvSpPr>
            <p:nvPr userDrawn="1"/>
          </p:nvSpPr>
          <p:spPr bwMode="auto">
            <a:xfrm>
              <a:off x="10562454"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1" name="Freeform 29">
              <a:extLst>
                <a:ext uri="{FF2B5EF4-FFF2-40B4-BE49-F238E27FC236}">
                  <a16:creationId xmlns:a16="http://schemas.microsoft.com/office/drawing/2014/main" id="{4B7ECA75-6664-4CA1-9DE9-EAA60944C486}"/>
                </a:ext>
              </a:extLst>
            </p:cNvPr>
            <p:cNvSpPr>
              <a:spLocks/>
            </p:cNvSpPr>
            <p:nvPr userDrawn="1"/>
          </p:nvSpPr>
          <p:spPr bwMode="auto">
            <a:xfrm>
              <a:off x="1111261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2" name="Freeform 30">
              <a:extLst>
                <a:ext uri="{FF2B5EF4-FFF2-40B4-BE49-F238E27FC236}">
                  <a16:creationId xmlns:a16="http://schemas.microsoft.com/office/drawing/2014/main" id="{497F16F1-8A9E-40FF-A3EF-BE9DFFE5BB69}"/>
                </a:ext>
              </a:extLst>
            </p:cNvPr>
            <p:cNvSpPr>
              <a:spLocks/>
            </p:cNvSpPr>
            <p:nvPr userDrawn="1"/>
          </p:nvSpPr>
          <p:spPr bwMode="auto">
            <a:xfrm>
              <a:off x="1143875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3" name="Freeform 31">
              <a:extLst>
                <a:ext uri="{FF2B5EF4-FFF2-40B4-BE49-F238E27FC236}">
                  <a16:creationId xmlns:a16="http://schemas.microsoft.com/office/drawing/2014/main" id="{987ABA6C-216B-4175-86F6-C30635691317}"/>
                </a:ext>
              </a:extLst>
            </p:cNvPr>
            <p:cNvSpPr>
              <a:spLocks/>
            </p:cNvSpPr>
            <p:nvPr userDrawn="1"/>
          </p:nvSpPr>
          <p:spPr bwMode="auto">
            <a:xfrm>
              <a:off x="10891083"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4" name="Freeform 32">
              <a:extLst>
                <a:ext uri="{FF2B5EF4-FFF2-40B4-BE49-F238E27FC236}">
                  <a16:creationId xmlns:a16="http://schemas.microsoft.com/office/drawing/2014/main" id="{61F71826-B4FE-416F-9145-8F33288E0DE1}"/>
                </a:ext>
              </a:extLst>
            </p:cNvPr>
            <p:cNvSpPr>
              <a:spLocks/>
            </p:cNvSpPr>
            <p:nvPr userDrawn="1"/>
          </p:nvSpPr>
          <p:spPr bwMode="auto">
            <a:xfrm>
              <a:off x="11219710"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5" name="Freeform 29">
              <a:extLst>
                <a:ext uri="{FF2B5EF4-FFF2-40B4-BE49-F238E27FC236}">
                  <a16:creationId xmlns:a16="http://schemas.microsoft.com/office/drawing/2014/main" id="{F50985CF-3F9E-4DF0-A06D-4AB86CEB0DBE}"/>
                </a:ext>
              </a:extLst>
            </p:cNvPr>
            <p:cNvSpPr>
              <a:spLocks/>
            </p:cNvSpPr>
            <p:nvPr userDrawn="1"/>
          </p:nvSpPr>
          <p:spPr bwMode="auto">
            <a:xfrm>
              <a:off x="1176738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6" name="Freeform 30">
              <a:extLst>
                <a:ext uri="{FF2B5EF4-FFF2-40B4-BE49-F238E27FC236}">
                  <a16:creationId xmlns:a16="http://schemas.microsoft.com/office/drawing/2014/main" id="{4DB670AE-1D2E-45FD-8AD2-63D84EA90E5B}"/>
                </a:ext>
              </a:extLst>
            </p:cNvPr>
            <p:cNvSpPr>
              <a:spLocks/>
            </p:cNvSpPr>
            <p:nvPr userDrawn="1"/>
          </p:nvSpPr>
          <p:spPr bwMode="auto">
            <a:xfrm>
              <a:off x="12093526"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7" name="Freeform 31">
              <a:extLst>
                <a:ext uri="{FF2B5EF4-FFF2-40B4-BE49-F238E27FC236}">
                  <a16:creationId xmlns:a16="http://schemas.microsoft.com/office/drawing/2014/main" id="{1807B6CA-88CE-4FAA-9A19-0CF0C498F049}"/>
                </a:ext>
              </a:extLst>
            </p:cNvPr>
            <p:cNvSpPr>
              <a:spLocks/>
            </p:cNvSpPr>
            <p:nvPr userDrawn="1"/>
          </p:nvSpPr>
          <p:spPr bwMode="auto">
            <a:xfrm>
              <a:off x="11545852"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8" name="Freeform 32">
              <a:extLst>
                <a:ext uri="{FF2B5EF4-FFF2-40B4-BE49-F238E27FC236}">
                  <a16:creationId xmlns:a16="http://schemas.microsoft.com/office/drawing/2014/main" id="{C67AE1A0-62D1-4F8D-A25B-811CA15D54DC}"/>
                </a:ext>
              </a:extLst>
            </p:cNvPr>
            <p:cNvSpPr>
              <a:spLocks/>
            </p:cNvSpPr>
            <p:nvPr userDrawn="1"/>
          </p:nvSpPr>
          <p:spPr bwMode="auto">
            <a:xfrm>
              <a:off x="11874480"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7" name="Group 1806">
            <a:extLst>
              <a:ext uri="{FF2B5EF4-FFF2-40B4-BE49-F238E27FC236}">
                <a16:creationId xmlns:a16="http://schemas.microsoft.com/office/drawing/2014/main" id="{92FDE850-1B12-48F0-BED6-2DBAB9165F64}"/>
              </a:ext>
            </a:extLst>
          </p:cNvPr>
          <p:cNvGrpSpPr/>
          <p:nvPr userDrawn="1"/>
        </p:nvGrpSpPr>
        <p:grpSpPr>
          <a:xfrm>
            <a:off x="83664" y="3484246"/>
            <a:ext cx="12009863" cy="176637"/>
            <a:chOff x="83664" y="3400078"/>
            <a:chExt cx="12009863" cy="176637"/>
          </a:xfrm>
        </p:grpSpPr>
        <p:sp>
          <p:nvSpPr>
            <p:cNvPr id="1663" name="Freeform 29">
              <a:extLst>
                <a:ext uri="{FF2B5EF4-FFF2-40B4-BE49-F238E27FC236}">
                  <a16:creationId xmlns:a16="http://schemas.microsoft.com/office/drawing/2014/main" id="{98781EFE-2EFB-4D4B-8E66-D1EA1CB02C8F}"/>
                </a:ext>
              </a:extLst>
            </p:cNvPr>
            <p:cNvSpPr>
              <a:spLocks/>
            </p:cNvSpPr>
            <p:nvPr userDrawn="1"/>
          </p:nvSpPr>
          <p:spPr bwMode="auto">
            <a:xfrm flipH="1">
              <a:off x="11871994"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4" name="Freeform 30">
              <a:extLst>
                <a:ext uri="{FF2B5EF4-FFF2-40B4-BE49-F238E27FC236}">
                  <a16:creationId xmlns:a16="http://schemas.microsoft.com/office/drawing/2014/main" id="{5AC35079-1F3E-4866-989E-6FF54274D758}"/>
                </a:ext>
              </a:extLst>
            </p:cNvPr>
            <p:cNvSpPr>
              <a:spLocks/>
            </p:cNvSpPr>
            <p:nvPr userDrawn="1"/>
          </p:nvSpPr>
          <p:spPr bwMode="auto">
            <a:xfrm flipH="1">
              <a:off x="1154585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5" name="Freeform 31">
              <a:extLst>
                <a:ext uri="{FF2B5EF4-FFF2-40B4-BE49-F238E27FC236}">
                  <a16:creationId xmlns:a16="http://schemas.microsoft.com/office/drawing/2014/main" id="{CED9638B-513A-40B8-B99F-2B0EB9A8989B}"/>
                </a:ext>
              </a:extLst>
            </p:cNvPr>
            <p:cNvSpPr>
              <a:spLocks/>
            </p:cNvSpPr>
            <p:nvPr userDrawn="1"/>
          </p:nvSpPr>
          <p:spPr bwMode="auto">
            <a:xfrm flipH="1">
              <a:off x="11979088"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6" name="Freeform 32">
              <a:extLst>
                <a:ext uri="{FF2B5EF4-FFF2-40B4-BE49-F238E27FC236}">
                  <a16:creationId xmlns:a16="http://schemas.microsoft.com/office/drawing/2014/main" id="{B353040C-362C-4426-ACC8-84A400887CF7}"/>
                </a:ext>
              </a:extLst>
            </p:cNvPr>
            <p:cNvSpPr>
              <a:spLocks/>
            </p:cNvSpPr>
            <p:nvPr userDrawn="1"/>
          </p:nvSpPr>
          <p:spPr bwMode="auto">
            <a:xfrm flipH="1">
              <a:off x="11652948"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7" name="Freeform 29">
              <a:extLst>
                <a:ext uri="{FF2B5EF4-FFF2-40B4-BE49-F238E27FC236}">
                  <a16:creationId xmlns:a16="http://schemas.microsoft.com/office/drawing/2014/main" id="{FDD943C2-3B5B-48F3-B3C9-1946976C3E8F}"/>
                </a:ext>
              </a:extLst>
            </p:cNvPr>
            <p:cNvSpPr>
              <a:spLocks/>
            </p:cNvSpPr>
            <p:nvPr userDrawn="1"/>
          </p:nvSpPr>
          <p:spPr bwMode="auto">
            <a:xfrm flipH="1">
              <a:off x="11217224"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8" name="Freeform 30">
              <a:extLst>
                <a:ext uri="{FF2B5EF4-FFF2-40B4-BE49-F238E27FC236}">
                  <a16:creationId xmlns:a16="http://schemas.microsoft.com/office/drawing/2014/main" id="{FF936BE9-0C83-4A9C-97EE-7B3E3AA05E15}"/>
                </a:ext>
              </a:extLst>
            </p:cNvPr>
            <p:cNvSpPr>
              <a:spLocks/>
            </p:cNvSpPr>
            <p:nvPr userDrawn="1"/>
          </p:nvSpPr>
          <p:spPr bwMode="auto">
            <a:xfrm flipH="1">
              <a:off x="10891084"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9" name="Freeform 31">
              <a:extLst>
                <a:ext uri="{FF2B5EF4-FFF2-40B4-BE49-F238E27FC236}">
                  <a16:creationId xmlns:a16="http://schemas.microsoft.com/office/drawing/2014/main" id="{C502A4FD-F165-4798-98D5-D84A612745B1}"/>
                </a:ext>
              </a:extLst>
            </p:cNvPr>
            <p:cNvSpPr>
              <a:spLocks/>
            </p:cNvSpPr>
            <p:nvPr userDrawn="1"/>
          </p:nvSpPr>
          <p:spPr bwMode="auto">
            <a:xfrm flipH="1">
              <a:off x="11324319"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0" name="Freeform 32">
              <a:extLst>
                <a:ext uri="{FF2B5EF4-FFF2-40B4-BE49-F238E27FC236}">
                  <a16:creationId xmlns:a16="http://schemas.microsoft.com/office/drawing/2014/main" id="{59853ABE-BF7D-4F12-A6C4-D4178C249987}"/>
                </a:ext>
              </a:extLst>
            </p:cNvPr>
            <p:cNvSpPr>
              <a:spLocks/>
            </p:cNvSpPr>
            <p:nvPr userDrawn="1"/>
          </p:nvSpPr>
          <p:spPr bwMode="auto">
            <a:xfrm flipH="1">
              <a:off x="10998178"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1" name="Freeform 29">
              <a:extLst>
                <a:ext uri="{FF2B5EF4-FFF2-40B4-BE49-F238E27FC236}">
                  <a16:creationId xmlns:a16="http://schemas.microsoft.com/office/drawing/2014/main" id="{DF230622-28A8-4509-88E0-6DF5AD5C96F2}"/>
                </a:ext>
              </a:extLst>
            </p:cNvPr>
            <p:cNvSpPr>
              <a:spLocks/>
            </p:cNvSpPr>
            <p:nvPr userDrawn="1"/>
          </p:nvSpPr>
          <p:spPr bwMode="auto">
            <a:xfrm flipH="1">
              <a:off x="10562456"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2" name="Freeform 30">
              <a:extLst>
                <a:ext uri="{FF2B5EF4-FFF2-40B4-BE49-F238E27FC236}">
                  <a16:creationId xmlns:a16="http://schemas.microsoft.com/office/drawing/2014/main" id="{08805C52-0798-44A5-B7B8-242CF64D2A89}"/>
                </a:ext>
              </a:extLst>
            </p:cNvPr>
            <p:cNvSpPr>
              <a:spLocks/>
            </p:cNvSpPr>
            <p:nvPr userDrawn="1"/>
          </p:nvSpPr>
          <p:spPr bwMode="auto">
            <a:xfrm flipH="1">
              <a:off x="1023631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3" name="Freeform 31">
              <a:extLst>
                <a:ext uri="{FF2B5EF4-FFF2-40B4-BE49-F238E27FC236}">
                  <a16:creationId xmlns:a16="http://schemas.microsoft.com/office/drawing/2014/main" id="{7FA0C543-8062-4F53-8686-E93E45F01D09}"/>
                </a:ext>
              </a:extLst>
            </p:cNvPr>
            <p:cNvSpPr>
              <a:spLocks/>
            </p:cNvSpPr>
            <p:nvPr userDrawn="1"/>
          </p:nvSpPr>
          <p:spPr bwMode="auto">
            <a:xfrm flipH="1">
              <a:off x="10669550"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4" name="Freeform 32">
              <a:extLst>
                <a:ext uri="{FF2B5EF4-FFF2-40B4-BE49-F238E27FC236}">
                  <a16:creationId xmlns:a16="http://schemas.microsoft.com/office/drawing/2014/main" id="{414128E2-3BDD-4479-A23F-919785B96CA8}"/>
                </a:ext>
              </a:extLst>
            </p:cNvPr>
            <p:cNvSpPr>
              <a:spLocks/>
            </p:cNvSpPr>
            <p:nvPr userDrawn="1"/>
          </p:nvSpPr>
          <p:spPr bwMode="auto">
            <a:xfrm flipH="1">
              <a:off x="10343410"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5" name="Freeform 29">
              <a:extLst>
                <a:ext uri="{FF2B5EF4-FFF2-40B4-BE49-F238E27FC236}">
                  <a16:creationId xmlns:a16="http://schemas.microsoft.com/office/drawing/2014/main" id="{E268CFC1-FE3E-43B8-8CC1-EDECAC7301B4}"/>
                </a:ext>
              </a:extLst>
            </p:cNvPr>
            <p:cNvSpPr>
              <a:spLocks/>
            </p:cNvSpPr>
            <p:nvPr userDrawn="1"/>
          </p:nvSpPr>
          <p:spPr bwMode="auto">
            <a:xfrm flipH="1">
              <a:off x="9907687"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6" name="Freeform 30">
              <a:extLst>
                <a:ext uri="{FF2B5EF4-FFF2-40B4-BE49-F238E27FC236}">
                  <a16:creationId xmlns:a16="http://schemas.microsoft.com/office/drawing/2014/main" id="{48905F2C-D3C7-4F22-B80C-A617D2CDDD12}"/>
                </a:ext>
              </a:extLst>
            </p:cNvPr>
            <p:cNvSpPr>
              <a:spLocks/>
            </p:cNvSpPr>
            <p:nvPr userDrawn="1"/>
          </p:nvSpPr>
          <p:spPr bwMode="auto">
            <a:xfrm flipH="1">
              <a:off x="9581546"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7" name="Freeform 31">
              <a:extLst>
                <a:ext uri="{FF2B5EF4-FFF2-40B4-BE49-F238E27FC236}">
                  <a16:creationId xmlns:a16="http://schemas.microsoft.com/office/drawing/2014/main" id="{5E415D7A-153B-4BE6-A534-891698AEDDCA}"/>
                </a:ext>
              </a:extLst>
            </p:cNvPr>
            <p:cNvSpPr>
              <a:spLocks/>
            </p:cNvSpPr>
            <p:nvPr userDrawn="1"/>
          </p:nvSpPr>
          <p:spPr bwMode="auto">
            <a:xfrm flipH="1">
              <a:off x="10014782"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8" name="Freeform 32">
              <a:extLst>
                <a:ext uri="{FF2B5EF4-FFF2-40B4-BE49-F238E27FC236}">
                  <a16:creationId xmlns:a16="http://schemas.microsoft.com/office/drawing/2014/main" id="{49AAA949-C055-4985-868E-80CC35E96173}"/>
                </a:ext>
              </a:extLst>
            </p:cNvPr>
            <p:cNvSpPr>
              <a:spLocks/>
            </p:cNvSpPr>
            <p:nvPr userDrawn="1"/>
          </p:nvSpPr>
          <p:spPr bwMode="auto">
            <a:xfrm flipH="1">
              <a:off x="9688641"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9" name="Freeform 477">
              <a:extLst>
                <a:ext uri="{FF2B5EF4-FFF2-40B4-BE49-F238E27FC236}">
                  <a16:creationId xmlns:a16="http://schemas.microsoft.com/office/drawing/2014/main" id="{9DF40204-D393-4929-B364-3EF6E6DFDBBA}"/>
                </a:ext>
              </a:extLst>
            </p:cNvPr>
            <p:cNvSpPr>
              <a:spLocks/>
            </p:cNvSpPr>
            <p:nvPr userDrawn="1"/>
          </p:nvSpPr>
          <p:spPr bwMode="auto">
            <a:xfrm flipH="1">
              <a:off x="925291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0" name="Freeform 478">
              <a:extLst>
                <a:ext uri="{FF2B5EF4-FFF2-40B4-BE49-F238E27FC236}">
                  <a16:creationId xmlns:a16="http://schemas.microsoft.com/office/drawing/2014/main" id="{020584A4-31D8-4275-9C07-C77F07ABBC63}"/>
                </a:ext>
              </a:extLst>
            </p:cNvPr>
            <p:cNvSpPr>
              <a:spLocks/>
            </p:cNvSpPr>
            <p:nvPr userDrawn="1"/>
          </p:nvSpPr>
          <p:spPr bwMode="auto">
            <a:xfrm flipH="1">
              <a:off x="8926777"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1" name="Freeform 479">
              <a:extLst>
                <a:ext uri="{FF2B5EF4-FFF2-40B4-BE49-F238E27FC236}">
                  <a16:creationId xmlns:a16="http://schemas.microsoft.com/office/drawing/2014/main" id="{FA93F535-3FC1-4781-8824-F58C4DE37181}"/>
                </a:ext>
              </a:extLst>
            </p:cNvPr>
            <p:cNvSpPr>
              <a:spLocks/>
            </p:cNvSpPr>
            <p:nvPr userDrawn="1"/>
          </p:nvSpPr>
          <p:spPr bwMode="auto">
            <a:xfrm flipH="1">
              <a:off x="9360012"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2" name="Freeform 480">
              <a:extLst>
                <a:ext uri="{FF2B5EF4-FFF2-40B4-BE49-F238E27FC236}">
                  <a16:creationId xmlns:a16="http://schemas.microsoft.com/office/drawing/2014/main" id="{3B459755-7697-4749-B7D5-18468604D693}"/>
                </a:ext>
              </a:extLst>
            </p:cNvPr>
            <p:cNvSpPr>
              <a:spLocks/>
            </p:cNvSpPr>
            <p:nvPr userDrawn="1"/>
          </p:nvSpPr>
          <p:spPr bwMode="auto">
            <a:xfrm flipH="1">
              <a:off x="9033872"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3" name="Freeform 29">
              <a:extLst>
                <a:ext uri="{FF2B5EF4-FFF2-40B4-BE49-F238E27FC236}">
                  <a16:creationId xmlns:a16="http://schemas.microsoft.com/office/drawing/2014/main" id="{EC2F29CA-EFE3-4A17-9F53-E9958210776F}"/>
                </a:ext>
              </a:extLst>
            </p:cNvPr>
            <p:cNvSpPr>
              <a:spLocks/>
            </p:cNvSpPr>
            <p:nvPr userDrawn="1"/>
          </p:nvSpPr>
          <p:spPr bwMode="auto">
            <a:xfrm flipH="1">
              <a:off x="859814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4" name="Freeform 31">
              <a:extLst>
                <a:ext uri="{FF2B5EF4-FFF2-40B4-BE49-F238E27FC236}">
                  <a16:creationId xmlns:a16="http://schemas.microsoft.com/office/drawing/2014/main" id="{B65095C3-4884-4CC8-BF5F-E6D31464C12E}"/>
                </a:ext>
              </a:extLst>
            </p:cNvPr>
            <p:cNvSpPr>
              <a:spLocks/>
            </p:cNvSpPr>
            <p:nvPr userDrawn="1"/>
          </p:nvSpPr>
          <p:spPr bwMode="auto">
            <a:xfrm flipH="1">
              <a:off x="8705243"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5" name="Freeform 29">
              <a:extLst>
                <a:ext uri="{FF2B5EF4-FFF2-40B4-BE49-F238E27FC236}">
                  <a16:creationId xmlns:a16="http://schemas.microsoft.com/office/drawing/2014/main" id="{60CCBCA0-307E-4142-980F-9663E66A99C8}"/>
                </a:ext>
              </a:extLst>
            </p:cNvPr>
            <p:cNvSpPr>
              <a:spLocks/>
            </p:cNvSpPr>
            <p:nvPr userDrawn="1"/>
          </p:nvSpPr>
          <p:spPr bwMode="auto">
            <a:xfrm flipH="1">
              <a:off x="826952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6" name="Freeform 30">
              <a:extLst>
                <a:ext uri="{FF2B5EF4-FFF2-40B4-BE49-F238E27FC236}">
                  <a16:creationId xmlns:a16="http://schemas.microsoft.com/office/drawing/2014/main" id="{5143BB9C-ECE1-4409-8307-3F7BB80F4DFE}"/>
                </a:ext>
              </a:extLst>
            </p:cNvPr>
            <p:cNvSpPr>
              <a:spLocks/>
            </p:cNvSpPr>
            <p:nvPr userDrawn="1"/>
          </p:nvSpPr>
          <p:spPr bwMode="auto">
            <a:xfrm flipH="1">
              <a:off x="7943379"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7" name="Freeform 31">
              <a:extLst>
                <a:ext uri="{FF2B5EF4-FFF2-40B4-BE49-F238E27FC236}">
                  <a16:creationId xmlns:a16="http://schemas.microsoft.com/office/drawing/2014/main" id="{A8D24787-125A-4736-B6D5-CBB54DA5C9E9}"/>
                </a:ext>
              </a:extLst>
            </p:cNvPr>
            <p:cNvSpPr>
              <a:spLocks/>
            </p:cNvSpPr>
            <p:nvPr userDrawn="1"/>
          </p:nvSpPr>
          <p:spPr bwMode="auto">
            <a:xfrm flipH="1">
              <a:off x="8376614"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8" name="Freeform 32">
              <a:extLst>
                <a:ext uri="{FF2B5EF4-FFF2-40B4-BE49-F238E27FC236}">
                  <a16:creationId xmlns:a16="http://schemas.microsoft.com/office/drawing/2014/main" id="{C10C3F8B-9AFD-4863-9A91-1A2E9C8C9055}"/>
                </a:ext>
              </a:extLst>
            </p:cNvPr>
            <p:cNvSpPr>
              <a:spLocks/>
            </p:cNvSpPr>
            <p:nvPr userDrawn="1"/>
          </p:nvSpPr>
          <p:spPr bwMode="auto">
            <a:xfrm flipH="1">
              <a:off x="8050474"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9" name="Freeform 29">
              <a:extLst>
                <a:ext uri="{FF2B5EF4-FFF2-40B4-BE49-F238E27FC236}">
                  <a16:creationId xmlns:a16="http://schemas.microsoft.com/office/drawing/2014/main" id="{73E8CF42-2975-4E1A-B1FE-C4BE0D25A9CA}"/>
                </a:ext>
              </a:extLst>
            </p:cNvPr>
            <p:cNvSpPr>
              <a:spLocks/>
            </p:cNvSpPr>
            <p:nvPr userDrawn="1"/>
          </p:nvSpPr>
          <p:spPr bwMode="auto">
            <a:xfrm flipH="1">
              <a:off x="7614751"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0" name="Freeform 30">
              <a:extLst>
                <a:ext uri="{FF2B5EF4-FFF2-40B4-BE49-F238E27FC236}">
                  <a16:creationId xmlns:a16="http://schemas.microsoft.com/office/drawing/2014/main" id="{5678F24C-5009-4E64-B21E-9501D9BDFB87}"/>
                </a:ext>
              </a:extLst>
            </p:cNvPr>
            <p:cNvSpPr>
              <a:spLocks/>
            </p:cNvSpPr>
            <p:nvPr userDrawn="1"/>
          </p:nvSpPr>
          <p:spPr bwMode="auto">
            <a:xfrm flipH="1">
              <a:off x="728861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1" name="Freeform 31">
              <a:extLst>
                <a:ext uri="{FF2B5EF4-FFF2-40B4-BE49-F238E27FC236}">
                  <a16:creationId xmlns:a16="http://schemas.microsoft.com/office/drawing/2014/main" id="{320D933A-8D07-44C0-BA74-D2D7677F66E4}"/>
                </a:ext>
              </a:extLst>
            </p:cNvPr>
            <p:cNvSpPr>
              <a:spLocks/>
            </p:cNvSpPr>
            <p:nvPr userDrawn="1"/>
          </p:nvSpPr>
          <p:spPr bwMode="auto">
            <a:xfrm flipH="1">
              <a:off x="7721846"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2" name="Freeform 32">
              <a:extLst>
                <a:ext uri="{FF2B5EF4-FFF2-40B4-BE49-F238E27FC236}">
                  <a16:creationId xmlns:a16="http://schemas.microsoft.com/office/drawing/2014/main" id="{1F5E24A6-A8FD-4CF4-8C08-5BFFBC3D58A4}"/>
                </a:ext>
              </a:extLst>
            </p:cNvPr>
            <p:cNvSpPr>
              <a:spLocks/>
            </p:cNvSpPr>
            <p:nvPr userDrawn="1"/>
          </p:nvSpPr>
          <p:spPr bwMode="auto">
            <a:xfrm flipH="1">
              <a:off x="7395705"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3" name="Freeform 29">
              <a:extLst>
                <a:ext uri="{FF2B5EF4-FFF2-40B4-BE49-F238E27FC236}">
                  <a16:creationId xmlns:a16="http://schemas.microsoft.com/office/drawing/2014/main" id="{C989A943-7262-45A1-9BE6-E0F717A41F2E}"/>
                </a:ext>
              </a:extLst>
            </p:cNvPr>
            <p:cNvSpPr>
              <a:spLocks/>
            </p:cNvSpPr>
            <p:nvPr userDrawn="1"/>
          </p:nvSpPr>
          <p:spPr bwMode="auto">
            <a:xfrm flipH="1">
              <a:off x="6959982"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4" name="Freeform 30">
              <a:extLst>
                <a:ext uri="{FF2B5EF4-FFF2-40B4-BE49-F238E27FC236}">
                  <a16:creationId xmlns:a16="http://schemas.microsoft.com/office/drawing/2014/main" id="{61ACCAF2-2A52-4482-A9F4-D5B3A82EADF8}"/>
                </a:ext>
              </a:extLst>
            </p:cNvPr>
            <p:cNvSpPr>
              <a:spLocks/>
            </p:cNvSpPr>
            <p:nvPr userDrawn="1"/>
          </p:nvSpPr>
          <p:spPr bwMode="auto">
            <a:xfrm flipH="1">
              <a:off x="6633842"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5" name="Freeform 31">
              <a:extLst>
                <a:ext uri="{FF2B5EF4-FFF2-40B4-BE49-F238E27FC236}">
                  <a16:creationId xmlns:a16="http://schemas.microsoft.com/office/drawing/2014/main" id="{2A11B4FA-892A-4C76-A95A-24FC891CA6FB}"/>
                </a:ext>
              </a:extLst>
            </p:cNvPr>
            <p:cNvSpPr>
              <a:spLocks/>
            </p:cNvSpPr>
            <p:nvPr userDrawn="1"/>
          </p:nvSpPr>
          <p:spPr bwMode="auto">
            <a:xfrm flipH="1">
              <a:off x="7067077"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6" name="Freeform 32">
              <a:extLst>
                <a:ext uri="{FF2B5EF4-FFF2-40B4-BE49-F238E27FC236}">
                  <a16:creationId xmlns:a16="http://schemas.microsoft.com/office/drawing/2014/main" id="{BC35ABD4-583B-4514-AA9F-F3541D4EAB1B}"/>
                </a:ext>
              </a:extLst>
            </p:cNvPr>
            <p:cNvSpPr>
              <a:spLocks/>
            </p:cNvSpPr>
            <p:nvPr userDrawn="1"/>
          </p:nvSpPr>
          <p:spPr bwMode="auto">
            <a:xfrm flipH="1">
              <a:off x="6740936"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7" name="Freeform 29">
              <a:extLst>
                <a:ext uri="{FF2B5EF4-FFF2-40B4-BE49-F238E27FC236}">
                  <a16:creationId xmlns:a16="http://schemas.microsoft.com/office/drawing/2014/main" id="{099E2A5E-1F66-4A6C-BA11-546388AE79FE}"/>
                </a:ext>
              </a:extLst>
            </p:cNvPr>
            <p:cNvSpPr>
              <a:spLocks/>
            </p:cNvSpPr>
            <p:nvPr userDrawn="1"/>
          </p:nvSpPr>
          <p:spPr bwMode="auto">
            <a:xfrm flipH="1">
              <a:off x="630521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8" name="Freeform 30">
              <a:extLst>
                <a:ext uri="{FF2B5EF4-FFF2-40B4-BE49-F238E27FC236}">
                  <a16:creationId xmlns:a16="http://schemas.microsoft.com/office/drawing/2014/main" id="{B63247ED-A8D2-4104-8566-AF2BDA292B8E}"/>
                </a:ext>
              </a:extLst>
            </p:cNvPr>
            <p:cNvSpPr>
              <a:spLocks/>
            </p:cNvSpPr>
            <p:nvPr userDrawn="1"/>
          </p:nvSpPr>
          <p:spPr bwMode="auto">
            <a:xfrm flipH="1">
              <a:off x="5979072"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9" name="Freeform 31">
              <a:extLst>
                <a:ext uri="{FF2B5EF4-FFF2-40B4-BE49-F238E27FC236}">
                  <a16:creationId xmlns:a16="http://schemas.microsoft.com/office/drawing/2014/main" id="{5B50F333-6146-4DD9-818B-A2BBE6DE3521}"/>
                </a:ext>
              </a:extLst>
            </p:cNvPr>
            <p:cNvSpPr>
              <a:spLocks/>
            </p:cNvSpPr>
            <p:nvPr userDrawn="1"/>
          </p:nvSpPr>
          <p:spPr bwMode="auto">
            <a:xfrm flipH="1">
              <a:off x="6412308"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0" name="Freeform 32">
              <a:extLst>
                <a:ext uri="{FF2B5EF4-FFF2-40B4-BE49-F238E27FC236}">
                  <a16:creationId xmlns:a16="http://schemas.microsoft.com/office/drawing/2014/main" id="{2274CABB-8DED-4706-9F1A-726B6BEF976B}"/>
                </a:ext>
              </a:extLst>
            </p:cNvPr>
            <p:cNvSpPr>
              <a:spLocks/>
            </p:cNvSpPr>
            <p:nvPr userDrawn="1"/>
          </p:nvSpPr>
          <p:spPr bwMode="auto">
            <a:xfrm flipH="1">
              <a:off x="6086167"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1" name="Freeform 499">
              <a:extLst>
                <a:ext uri="{FF2B5EF4-FFF2-40B4-BE49-F238E27FC236}">
                  <a16:creationId xmlns:a16="http://schemas.microsoft.com/office/drawing/2014/main" id="{AF80AD94-4DEE-46EA-9563-322BB28212C8}"/>
                </a:ext>
              </a:extLst>
            </p:cNvPr>
            <p:cNvSpPr>
              <a:spLocks/>
            </p:cNvSpPr>
            <p:nvPr userDrawn="1"/>
          </p:nvSpPr>
          <p:spPr bwMode="auto">
            <a:xfrm flipH="1">
              <a:off x="565044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2" name="Freeform 500">
              <a:extLst>
                <a:ext uri="{FF2B5EF4-FFF2-40B4-BE49-F238E27FC236}">
                  <a16:creationId xmlns:a16="http://schemas.microsoft.com/office/drawing/2014/main" id="{F1B7DFC8-4587-46B7-AAC8-F87FB21DC4C0}"/>
                </a:ext>
              </a:extLst>
            </p:cNvPr>
            <p:cNvSpPr>
              <a:spLocks/>
            </p:cNvSpPr>
            <p:nvPr userDrawn="1"/>
          </p:nvSpPr>
          <p:spPr bwMode="auto">
            <a:xfrm flipH="1">
              <a:off x="532430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3" name="Freeform 501">
              <a:extLst>
                <a:ext uri="{FF2B5EF4-FFF2-40B4-BE49-F238E27FC236}">
                  <a16:creationId xmlns:a16="http://schemas.microsoft.com/office/drawing/2014/main" id="{C67FB732-0AFE-4115-82D6-1FAF1D4B1694}"/>
                </a:ext>
              </a:extLst>
            </p:cNvPr>
            <p:cNvSpPr>
              <a:spLocks/>
            </p:cNvSpPr>
            <p:nvPr userDrawn="1"/>
          </p:nvSpPr>
          <p:spPr bwMode="auto">
            <a:xfrm flipH="1">
              <a:off x="5757539"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4" name="Freeform 502">
              <a:extLst>
                <a:ext uri="{FF2B5EF4-FFF2-40B4-BE49-F238E27FC236}">
                  <a16:creationId xmlns:a16="http://schemas.microsoft.com/office/drawing/2014/main" id="{4C810AFF-19C1-445D-8988-68F2335B919F}"/>
                </a:ext>
              </a:extLst>
            </p:cNvPr>
            <p:cNvSpPr>
              <a:spLocks/>
            </p:cNvSpPr>
            <p:nvPr userDrawn="1"/>
          </p:nvSpPr>
          <p:spPr bwMode="auto">
            <a:xfrm flipH="1">
              <a:off x="5431399"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5" name="Freeform 29">
              <a:extLst>
                <a:ext uri="{FF2B5EF4-FFF2-40B4-BE49-F238E27FC236}">
                  <a16:creationId xmlns:a16="http://schemas.microsoft.com/office/drawing/2014/main" id="{1DCD588B-24CE-46DC-ABEA-A5793C1C3991}"/>
                </a:ext>
              </a:extLst>
            </p:cNvPr>
            <p:cNvSpPr>
              <a:spLocks/>
            </p:cNvSpPr>
            <p:nvPr userDrawn="1"/>
          </p:nvSpPr>
          <p:spPr bwMode="auto">
            <a:xfrm flipH="1">
              <a:off x="499567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6" name="Freeform 31">
              <a:extLst>
                <a:ext uri="{FF2B5EF4-FFF2-40B4-BE49-F238E27FC236}">
                  <a16:creationId xmlns:a16="http://schemas.microsoft.com/office/drawing/2014/main" id="{F1DCD1F0-3F81-4C08-9226-4A45B763A5FA}"/>
                </a:ext>
              </a:extLst>
            </p:cNvPr>
            <p:cNvSpPr>
              <a:spLocks/>
            </p:cNvSpPr>
            <p:nvPr userDrawn="1"/>
          </p:nvSpPr>
          <p:spPr bwMode="auto">
            <a:xfrm flipH="1">
              <a:off x="5102769"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73" name="Freeform 29">
              <a:extLst>
                <a:ext uri="{FF2B5EF4-FFF2-40B4-BE49-F238E27FC236}">
                  <a16:creationId xmlns:a16="http://schemas.microsoft.com/office/drawing/2014/main" id="{1036A621-C305-45CF-8F40-3A4460954BFD}"/>
                </a:ext>
              </a:extLst>
            </p:cNvPr>
            <p:cNvSpPr>
              <a:spLocks/>
            </p:cNvSpPr>
            <p:nvPr userDrawn="1"/>
          </p:nvSpPr>
          <p:spPr bwMode="auto">
            <a:xfrm flipH="1">
              <a:off x="466704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74" name="Freeform 30">
              <a:extLst>
                <a:ext uri="{FF2B5EF4-FFF2-40B4-BE49-F238E27FC236}">
                  <a16:creationId xmlns:a16="http://schemas.microsoft.com/office/drawing/2014/main" id="{76497096-B96E-4786-B27A-8AD0C5D2CBAE}"/>
                </a:ext>
              </a:extLst>
            </p:cNvPr>
            <p:cNvSpPr>
              <a:spLocks/>
            </p:cNvSpPr>
            <p:nvPr userDrawn="1"/>
          </p:nvSpPr>
          <p:spPr bwMode="auto">
            <a:xfrm flipH="1">
              <a:off x="4340907"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75" name="Freeform 31">
              <a:extLst>
                <a:ext uri="{FF2B5EF4-FFF2-40B4-BE49-F238E27FC236}">
                  <a16:creationId xmlns:a16="http://schemas.microsoft.com/office/drawing/2014/main" id="{A21FC8CA-0BEA-49B8-9438-E62B41FA3733}"/>
                </a:ext>
              </a:extLst>
            </p:cNvPr>
            <p:cNvSpPr>
              <a:spLocks/>
            </p:cNvSpPr>
            <p:nvPr userDrawn="1"/>
          </p:nvSpPr>
          <p:spPr bwMode="auto">
            <a:xfrm flipH="1">
              <a:off x="4774142"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76" name="Freeform 32">
              <a:extLst>
                <a:ext uri="{FF2B5EF4-FFF2-40B4-BE49-F238E27FC236}">
                  <a16:creationId xmlns:a16="http://schemas.microsoft.com/office/drawing/2014/main" id="{77B335DA-4B13-4A1B-8EEE-39C491F03437}"/>
                </a:ext>
              </a:extLst>
            </p:cNvPr>
            <p:cNvSpPr>
              <a:spLocks/>
            </p:cNvSpPr>
            <p:nvPr userDrawn="1"/>
          </p:nvSpPr>
          <p:spPr bwMode="auto">
            <a:xfrm flipH="1">
              <a:off x="4448001"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77" name="Freeform 29">
              <a:extLst>
                <a:ext uri="{FF2B5EF4-FFF2-40B4-BE49-F238E27FC236}">
                  <a16:creationId xmlns:a16="http://schemas.microsoft.com/office/drawing/2014/main" id="{734CA072-9E2D-4845-A900-23630A88301E}"/>
                </a:ext>
              </a:extLst>
            </p:cNvPr>
            <p:cNvSpPr>
              <a:spLocks/>
            </p:cNvSpPr>
            <p:nvPr userDrawn="1"/>
          </p:nvSpPr>
          <p:spPr bwMode="auto">
            <a:xfrm flipH="1">
              <a:off x="401227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78" name="Freeform 30">
              <a:extLst>
                <a:ext uri="{FF2B5EF4-FFF2-40B4-BE49-F238E27FC236}">
                  <a16:creationId xmlns:a16="http://schemas.microsoft.com/office/drawing/2014/main" id="{E7B53676-1AE8-4D6E-96D3-6A7F31F05711}"/>
                </a:ext>
              </a:extLst>
            </p:cNvPr>
            <p:cNvSpPr>
              <a:spLocks/>
            </p:cNvSpPr>
            <p:nvPr userDrawn="1"/>
          </p:nvSpPr>
          <p:spPr bwMode="auto">
            <a:xfrm flipH="1">
              <a:off x="368613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79" name="Freeform 31">
              <a:extLst>
                <a:ext uri="{FF2B5EF4-FFF2-40B4-BE49-F238E27FC236}">
                  <a16:creationId xmlns:a16="http://schemas.microsoft.com/office/drawing/2014/main" id="{54BE4303-35D5-4A86-A302-E222F70F047E}"/>
                </a:ext>
              </a:extLst>
            </p:cNvPr>
            <p:cNvSpPr>
              <a:spLocks/>
            </p:cNvSpPr>
            <p:nvPr userDrawn="1"/>
          </p:nvSpPr>
          <p:spPr bwMode="auto">
            <a:xfrm flipH="1">
              <a:off x="4119373"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0" name="Freeform 32">
              <a:extLst>
                <a:ext uri="{FF2B5EF4-FFF2-40B4-BE49-F238E27FC236}">
                  <a16:creationId xmlns:a16="http://schemas.microsoft.com/office/drawing/2014/main" id="{88E87CED-04B5-476D-99C4-4C98D3D907F6}"/>
                </a:ext>
              </a:extLst>
            </p:cNvPr>
            <p:cNvSpPr>
              <a:spLocks/>
            </p:cNvSpPr>
            <p:nvPr userDrawn="1"/>
          </p:nvSpPr>
          <p:spPr bwMode="auto">
            <a:xfrm flipH="1">
              <a:off x="3793231"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1" name="Freeform 29">
              <a:extLst>
                <a:ext uri="{FF2B5EF4-FFF2-40B4-BE49-F238E27FC236}">
                  <a16:creationId xmlns:a16="http://schemas.microsoft.com/office/drawing/2014/main" id="{0EDC7198-FEA6-43FD-ADEA-18F3D5968EF7}"/>
                </a:ext>
              </a:extLst>
            </p:cNvPr>
            <p:cNvSpPr>
              <a:spLocks/>
            </p:cNvSpPr>
            <p:nvPr userDrawn="1"/>
          </p:nvSpPr>
          <p:spPr bwMode="auto">
            <a:xfrm flipH="1">
              <a:off x="335751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2" name="Freeform 30">
              <a:extLst>
                <a:ext uri="{FF2B5EF4-FFF2-40B4-BE49-F238E27FC236}">
                  <a16:creationId xmlns:a16="http://schemas.microsoft.com/office/drawing/2014/main" id="{5B3D6183-CFAB-430F-8659-EF5F2C076B9F}"/>
                </a:ext>
              </a:extLst>
            </p:cNvPr>
            <p:cNvSpPr>
              <a:spLocks/>
            </p:cNvSpPr>
            <p:nvPr userDrawn="1"/>
          </p:nvSpPr>
          <p:spPr bwMode="auto">
            <a:xfrm flipH="1">
              <a:off x="3031369"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3" name="Freeform 31">
              <a:extLst>
                <a:ext uri="{FF2B5EF4-FFF2-40B4-BE49-F238E27FC236}">
                  <a16:creationId xmlns:a16="http://schemas.microsoft.com/office/drawing/2014/main" id="{315F1ECD-1621-467F-9AE8-44B1145E933F}"/>
                </a:ext>
              </a:extLst>
            </p:cNvPr>
            <p:cNvSpPr>
              <a:spLocks/>
            </p:cNvSpPr>
            <p:nvPr userDrawn="1"/>
          </p:nvSpPr>
          <p:spPr bwMode="auto">
            <a:xfrm flipH="1">
              <a:off x="3464604"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4" name="Freeform 32">
              <a:extLst>
                <a:ext uri="{FF2B5EF4-FFF2-40B4-BE49-F238E27FC236}">
                  <a16:creationId xmlns:a16="http://schemas.microsoft.com/office/drawing/2014/main" id="{97A20B98-A2D3-482D-87A9-57D7B3FCE7E3}"/>
                </a:ext>
              </a:extLst>
            </p:cNvPr>
            <p:cNvSpPr>
              <a:spLocks/>
            </p:cNvSpPr>
            <p:nvPr userDrawn="1"/>
          </p:nvSpPr>
          <p:spPr bwMode="auto">
            <a:xfrm flipH="1">
              <a:off x="3138464"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5" name="Freeform 29">
              <a:extLst>
                <a:ext uri="{FF2B5EF4-FFF2-40B4-BE49-F238E27FC236}">
                  <a16:creationId xmlns:a16="http://schemas.microsoft.com/office/drawing/2014/main" id="{F848CDB4-3CA9-41C5-96BA-E516A11F9065}"/>
                </a:ext>
              </a:extLst>
            </p:cNvPr>
            <p:cNvSpPr>
              <a:spLocks/>
            </p:cNvSpPr>
            <p:nvPr userDrawn="1"/>
          </p:nvSpPr>
          <p:spPr bwMode="auto">
            <a:xfrm flipH="1">
              <a:off x="270274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6" name="Freeform 30">
              <a:extLst>
                <a:ext uri="{FF2B5EF4-FFF2-40B4-BE49-F238E27FC236}">
                  <a16:creationId xmlns:a16="http://schemas.microsoft.com/office/drawing/2014/main" id="{B4ED0023-51CE-4A28-8F14-74133E09AB4F}"/>
                </a:ext>
              </a:extLst>
            </p:cNvPr>
            <p:cNvSpPr>
              <a:spLocks/>
            </p:cNvSpPr>
            <p:nvPr userDrawn="1"/>
          </p:nvSpPr>
          <p:spPr bwMode="auto">
            <a:xfrm flipH="1">
              <a:off x="2376599"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7" name="Freeform 31">
              <a:extLst>
                <a:ext uri="{FF2B5EF4-FFF2-40B4-BE49-F238E27FC236}">
                  <a16:creationId xmlns:a16="http://schemas.microsoft.com/office/drawing/2014/main" id="{EA526ABD-0F5E-4090-8844-FB00086FC7AC}"/>
                </a:ext>
              </a:extLst>
            </p:cNvPr>
            <p:cNvSpPr>
              <a:spLocks/>
            </p:cNvSpPr>
            <p:nvPr userDrawn="1"/>
          </p:nvSpPr>
          <p:spPr bwMode="auto">
            <a:xfrm flipH="1">
              <a:off x="2809836"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8" name="Freeform 32">
              <a:extLst>
                <a:ext uri="{FF2B5EF4-FFF2-40B4-BE49-F238E27FC236}">
                  <a16:creationId xmlns:a16="http://schemas.microsoft.com/office/drawing/2014/main" id="{FA5AB9E8-2D5B-4884-BBFD-C2AD82D9EED8}"/>
                </a:ext>
              </a:extLst>
            </p:cNvPr>
            <p:cNvSpPr>
              <a:spLocks/>
            </p:cNvSpPr>
            <p:nvPr userDrawn="1"/>
          </p:nvSpPr>
          <p:spPr bwMode="auto">
            <a:xfrm flipH="1">
              <a:off x="2483694"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9" name="Freeform 387">
              <a:extLst>
                <a:ext uri="{FF2B5EF4-FFF2-40B4-BE49-F238E27FC236}">
                  <a16:creationId xmlns:a16="http://schemas.microsoft.com/office/drawing/2014/main" id="{8FBD0871-FCA7-485D-A512-F03AF1905ED8}"/>
                </a:ext>
              </a:extLst>
            </p:cNvPr>
            <p:cNvSpPr>
              <a:spLocks/>
            </p:cNvSpPr>
            <p:nvPr userDrawn="1"/>
          </p:nvSpPr>
          <p:spPr bwMode="auto">
            <a:xfrm flipH="1">
              <a:off x="2047972"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0" name="Freeform 388">
              <a:extLst>
                <a:ext uri="{FF2B5EF4-FFF2-40B4-BE49-F238E27FC236}">
                  <a16:creationId xmlns:a16="http://schemas.microsoft.com/office/drawing/2014/main" id="{BDF6C8F3-37B7-4E6C-8429-473CEE18836C}"/>
                </a:ext>
              </a:extLst>
            </p:cNvPr>
            <p:cNvSpPr>
              <a:spLocks/>
            </p:cNvSpPr>
            <p:nvPr userDrawn="1"/>
          </p:nvSpPr>
          <p:spPr bwMode="auto">
            <a:xfrm flipH="1">
              <a:off x="172183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1" name="Freeform 389">
              <a:extLst>
                <a:ext uri="{FF2B5EF4-FFF2-40B4-BE49-F238E27FC236}">
                  <a16:creationId xmlns:a16="http://schemas.microsoft.com/office/drawing/2014/main" id="{D455863F-CB0D-4728-A5FE-7B7F63EFDDA8}"/>
                </a:ext>
              </a:extLst>
            </p:cNvPr>
            <p:cNvSpPr>
              <a:spLocks/>
            </p:cNvSpPr>
            <p:nvPr userDrawn="1"/>
          </p:nvSpPr>
          <p:spPr bwMode="auto">
            <a:xfrm flipH="1">
              <a:off x="2155066"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2" name="Freeform 390">
              <a:extLst>
                <a:ext uri="{FF2B5EF4-FFF2-40B4-BE49-F238E27FC236}">
                  <a16:creationId xmlns:a16="http://schemas.microsoft.com/office/drawing/2014/main" id="{4C24FDD3-2DCE-4961-AA5C-9813821BC692}"/>
                </a:ext>
              </a:extLst>
            </p:cNvPr>
            <p:cNvSpPr>
              <a:spLocks/>
            </p:cNvSpPr>
            <p:nvPr userDrawn="1"/>
          </p:nvSpPr>
          <p:spPr bwMode="auto">
            <a:xfrm flipH="1">
              <a:off x="1828926"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3" name="Freeform 29">
              <a:extLst>
                <a:ext uri="{FF2B5EF4-FFF2-40B4-BE49-F238E27FC236}">
                  <a16:creationId xmlns:a16="http://schemas.microsoft.com/office/drawing/2014/main" id="{047CB4F5-4E7E-4CBF-926A-2A2357F084C0}"/>
                </a:ext>
              </a:extLst>
            </p:cNvPr>
            <p:cNvSpPr>
              <a:spLocks/>
            </p:cNvSpPr>
            <p:nvPr userDrawn="1"/>
          </p:nvSpPr>
          <p:spPr bwMode="auto">
            <a:xfrm flipH="1">
              <a:off x="139320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4" name="Freeform 31">
              <a:extLst>
                <a:ext uri="{FF2B5EF4-FFF2-40B4-BE49-F238E27FC236}">
                  <a16:creationId xmlns:a16="http://schemas.microsoft.com/office/drawing/2014/main" id="{9869C8EB-AAC4-49F5-BC1D-8B908DE82325}"/>
                </a:ext>
              </a:extLst>
            </p:cNvPr>
            <p:cNvSpPr>
              <a:spLocks/>
            </p:cNvSpPr>
            <p:nvPr userDrawn="1"/>
          </p:nvSpPr>
          <p:spPr bwMode="auto">
            <a:xfrm flipH="1">
              <a:off x="1500297"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5" name="Freeform 29">
              <a:extLst>
                <a:ext uri="{FF2B5EF4-FFF2-40B4-BE49-F238E27FC236}">
                  <a16:creationId xmlns:a16="http://schemas.microsoft.com/office/drawing/2014/main" id="{B01CBDDE-F0A7-4A16-9712-BA802AAFC8FC}"/>
                </a:ext>
              </a:extLst>
            </p:cNvPr>
            <p:cNvSpPr>
              <a:spLocks/>
            </p:cNvSpPr>
            <p:nvPr userDrawn="1"/>
          </p:nvSpPr>
          <p:spPr bwMode="auto">
            <a:xfrm flipH="1">
              <a:off x="106457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6" name="Freeform 30">
              <a:extLst>
                <a:ext uri="{FF2B5EF4-FFF2-40B4-BE49-F238E27FC236}">
                  <a16:creationId xmlns:a16="http://schemas.microsoft.com/office/drawing/2014/main" id="{A428EAE8-80C3-42EF-A14C-42B00A1C2429}"/>
                </a:ext>
              </a:extLst>
            </p:cNvPr>
            <p:cNvSpPr>
              <a:spLocks/>
            </p:cNvSpPr>
            <p:nvPr userDrawn="1"/>
          </p:nvSpPr>
          <p:spPr bwMode="auto">
            <a:xfrm flipH="1">
              <a:off x="73843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7" name="Freeform 31">
              <a:extLst>
                <a:ext uri="{FF2B5EF4-FFF2-40B4-BE49-F238E27FC236}">
                  <a16:creationId xmlns:a16="http://schemas.microsoft.com/office/drawing/2014/main" id="{A9444C7E-B579-48CE-8207-F06CA36C5C14}"/>
                </a:ext>
              </a:extLst>
            </p:cNvPr>
            <p:cNvSpPr>
              <a:spLocks/>
            </p:cNvSpPr>
            <p:nvPr userDrawn="1"/>
          </p:nvSpPr>
          <p:spPr bwMode="auto">
            <a:xfrm flipH="1">
              <a:off x="1171668"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8" name="Freeform 32">
              <a:extLst>
                <a:ext uri="{FF2B5EF4-FFF2-40B4-BE49-F238E27FC236}">
                  <a16:creationId xmlns:a16="http://schemas.microsoft.com/office/drawing/2014/main" id="{D6ED2ABE-6BAB-44D6-A940-B6DAE67EA700}"/>
                </a:ext>
              </a:extLst>
            </p:cNvPr>
            <p:cNvSpPr>
              <a:spLocks/>
            </p:cNvSpPr>
            <p:nvPr userDrawn="1"/>
          </p:nvSpPr>
          <p:spPr bwMode="auto">
            <a:xfrm flipH="1">
              <a:off x="845528"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9" name="Freeform 397">
              <a:extLst>
                <a:ext uri="{FF2B5EF4-FFF2-40B4-BE49-F238E27FC236}">
                  <a16:creationId xmlns:a16="http://schemas.microsoft.com/office/drawing/2014/main" id="{5081E542-69E6-41BF-B82B-8B8210F14768}"/>
                </a:ext>
              </a:extLst>
            </p:cNvPr>
            <p:cNvSpPr>
              <a:spLocks/>
            </p:cNvSpPr>
            <p:nvPr userDrawn="1"/>
          </p:nvSpPr>
          <p:spPr bwMode="auto">
            <a:xfrm flipH="1">
              <a:off x="40980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0" name="Freeform 398">
              <a:extLst>
                <a:ext uri="{FF2B5EF4-FFF2-40B4-BE49-F238E27FC236}">
                  <a16:creationId xmlns:a16="http://schemas.microsoft.com/office/drawing/2014/main" id="{8A1A219D-7DF2-4217-9CE9-26DDB772C48F}"/>
                </a:ext>
              </a:extLst>
            </p:cNvPr>
            <p:cNvSpPr>
              <a:spLocks/>
            </p:cNvSpPr>
            <p:nvPr userDrawn="1"/>
          </p:nvSpPr>
          <p:spPr bwMode="auto">
            <a:xfrm flipH="1">
              <a:off x="83664"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1" name="Freeform 399">
              <a:extLst>
                <a:ext uri="{FF2B5EF4-FFF2-40B4-BE49-F238E27FC236}">
                  <a16:creationId xmlns:a16="http://schemas.microsoft.com/office/drawing/2014/main" id="{8BD313FC-73AA-4D1A-8F6B-231839C68D8F}"/>
                </a:ext>
              </a:extLst>
            </p:cNvPr>
            <p:cNvSpPr>
              <a:spLocks/>
            </p:cNvSpPr>
            <p:nvPr userDrawn="1"/>
          </p:nvSpPr>
          <p:spPr bwMode="auto">
            <a:xfrm flipH="1">
              <a:off x="516899"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2" name="Freeform 400">
              <a:extLst>
                <a:ext uri="{FF2B5EF4-FFF2-40B4-BE49-F238E27FC236}">
                  <a16:creationId xmlns:a16="http://schemas.microsoft.com/office/drawing/2014/main" id="{E6A6ECBB-37F6-451D-B8EF-ACA25B4FF0AE}"/>
                </a:ext>
              </a:extLst>
            </p:cNvPr>
            <p:cNvSpPr>
              <a:spLocks/>
            </p:cNvSpPr>
            <p:nvPr userDrawn="1"/>
          </p:nvSpPr>
          <p:spPr bwMode="auto">
            <a:xfrm flipH="1">
              <a:off x="190758"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18" name="Group 1817">
            <a:extLst>
              <a:ext uri="{FF2B5EF4-FFF2-40B4-BE49-F238E27FC236}">
                <a16:creationId xmlns:a16="http://schemas.microsoft.com/office/drawing/2014/main" id="{467AD0AE-48AD-458F-9364-8892C9F2C72D}"/>
              </a:ext>
            </a:extLst>
          </p:cNvPr>
          <p:cNvGrpSpPr/>
          <p:nvPr userDrawn="1"/>
        </p:nvGrpSpPr>
        <p:grpSpPr>
          <a:xfrm>
            <a:off x="83664" y="3769280"/>
            <a:ext cx="12009864" cy="176637"/>
            <a:chOff x="83663" y="3697854"/>
            <a:chExt cx="12009864" cy="176637"/>
          </a:xfrm>
        </p:grpSpPr>
        <p:sp>
          <p:nvSpPr>
            <p:cNvPr id="1707" name="Freeform 29">
              <a:extLst>
                <a:ext uri="{FF2B5EF4-FFF2-40B4-BE49-F238E27FC236}">
                  <a16:creationId xmlns:a16="http://schemas.microsoft.com/office/drawing/2014/main" id="{17FE407A-2FDE-4FD9-AB6B-1752AF0D9526}"/>
                </a:ext>
              </a:extLst>
            </p:cNvPr>
            <p:cNvSpPr>
              <a:spLocks/>
            </p:cNvSpPr>
            <p:nvPr userDrawn="1"/>
          </p:nvSpPr>
          <p:spPr bwMode="auto">
            <a:xfrm>
              <a:off x="5217208"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8" name="Freeform 30">
              <a:extLst>
                <a:ext uri="{FF2B5EF4-FFF2-40B4-BE49-F238E27FC236}">
                  <a16:creationId xmlns:a16="http://schemas.microsoft.com/office/drawing/2014/main" id="{1184228A-FA39-464B-AB6A-6401BB38DDB8}"/>
                </a:ext>
              </a:extLst>
            </p:cNvPr>
            <p:cNvSpPr>
              <a:spLocks/>
            </p:cNvSpPr>
            <p:nvPr userDrawn="1"/>
          </p:nvSpPr>
          <p:spPr bwMode="auto">
            <a:xfrm>
              <a:off x="5543349"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9" name="Freeform 31">
              <a:extLst>
                <a:ext uri="{FF2B5EF4-FFF2-40B4-BE49-F238E27FC236}">
                  <a16:creationId xmlns:a16="http://schemas.microsoft.com/office/drawing/2014/main" id="{74B73DA8-A0F2-4D99-8CDE-8CE13692B8A9}"/>
                </a:ext>
              </a:extLst>
            </p:cNvPr>
            <p:cNvSpPr>
              <a:spLocks/>
            </p:cNvSpPr>
            <p:nvPr userDrawn="1"/>
          </p:nvSpPr>
          <p:spPr bwMode="auto">
            <a:xfrm>
              <a:off x="4995675"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0" name="Freeform 32">
              <a:extLst>
                <a:ext uri="{FF2B5EF4-FFF2-40B4-BE49-F238E27FC236}">
                  <a16:creationId xmlns:a16="http://schemas.microsoft.com/office/drawing/2014/main" id="{89A03816-6430-4BAC-B797-9C0B276EB3FC}"/>
                </a:ext>
              </a:extLst>
            </p:cNvPr>
            <p:cNvSpPr>
              <a:spLocks/>
            </p:cNvSpPr>
            <p:nvPr userDrawn="1"/>
          </p:nvSpPr>
          <p:spPr bwMode="auto">
            <a:xfrm>
              <a:off x="5324302"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1" name="Freeform 29">
              <a:extLst>
                <a:ext uri="{FF2B5EF4-FFF2-40B4-BE49-F238E27FC236}">
                  <a16:creationId xmlns:a16="http://schemas.microsoft.com/office/drawing/2014/main" id="{D29822F9-A4D1-4D10-A2EA-5D5BD5724C42}"/>
                </a:ext>
              </a:extLst>
            </p:cNvPr>
            <p:cNvSpPr>
              <a:spLocks/>
            </p:cNvSpPr>
            <p:nvPr userDrawn="1"/>
          </p:nvSpPr>
          <p:spPr bwMode="auto">
            <a:xfrm>
              <a:off x="5871978"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2" name="Freeform 30">
              <a:extLst>
                <a:ext uri="{FF2B5EF4-FFF2-40B4-BE49-F238E27FC236}">
                  <a16:creationId xmlns:a16="http://schemas.microsoft.com/office/drawing/2014/main" id="{C91557DD-9774-4BA5-AF69-CDB3EF293DBC}"/>
                </a:ext>
              </a:extLst>
            </p:cNvPr>
            <p:cNvSpPr>
              <a:spLocks/>
            </p:cNvSpPr>
            <p:nvPr userDrawn="1"/>
          </p:nvSpPr>
          <p:spPr bwMode="auto">
            <a:xfrm>
              <a:off x="6198118"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3" name="Freeform 31">
              <a:extLst>
                <a:ext uri="{FF2B5EF4-FFF2-40B4-BE49-F238E27FC236}">
                  <a16:creationId xmlns:a16="http://schemas.microsoft.com/office/drawing/2014/main" id="{2C0D53D8-0DA5-4317-AAB6-79B6953A2EE5}"/>
                </a:ext>
              </a:extLst>
            </p:cNvPr>
            <p:cNvSpPr>
              <a:spLocks/>
            </p:cNvSpPr>
            <p:nvPr userDrawn="1"/>
          </p:nvSpPr>
          <p:spPr bwMode="auto">
            <a:xfrm>
              <a:off x="5650444"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4" name="Freeform 32">
              <a:extLst>
                <a:ext uri="{FF2B5EF4-FFF2-40B4-BE49-F238E27FC236}">
                  <a16:creationId xmlns:a16="http://schemas.microsoft.com/office/drawing/2014/main" id="{837ABA6A-B9C4-4EBA-9FBB-4243BA5AFA41}"/>
                </a:ext>
              </a:extLst>
            </p:cNvPr>
            <p:cNvSpPr>
              <a:spLocks/>
            </p:cNvSpPr>
            <p:nvPr userDrawn="1"/>
          </p:nvSpPr>
          <p:spPr bwMode="auto">
            <a:xfrm>
              <a:off x="5979072"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5" name="Freeform 29">
              <a:extLst>
                <a:ext uri="{FF2B5EF4-FFF2-40B4-BE49-F238E27FC236}">
                  <a16:creationId xmlns:a16="http://schemas.microsoft.com/office/drawing/2014/main" id="{D77667AB-D521-4340-965C-511BCE96D807}"/>
                </a:ext>
              </a:extLst>
            </p:cNvPr>
            <p:cNvSpPr>
              <a:spLocks/>
            </p:cNvSpPr>
            <p:nvPr userDrawn="1"/>
          </p:nvSpPr>
          <p:spPr bwMode="auto">
            <a:xfrm>
              <a:off x="6526746"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6" name="Freeform 30">
              <a:extLst>
                <a:ext uri="{FF2B5EF4-FFF2-40B4-BE49-F238E27FC236}">
                  <a16:creationId xmlns:a16="http://schemas.microsoft.com/office/drawing/2014/main" id="{BD2BD189-465D-4227-9095-E7998ABC52BD}"/>
                </a:ext>
              </a:extLst>
            </p:cNvPr>
            <p:cNvSpPr>
              <a:spLocks/>
            </p:cNvSpPr>
            <p:nvPr userDrawn="1"/>
          </p:nvSpPr>
          <p:spPr bwMode="auto">
            <a:xfrm>
              <a:off x="6852887"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7" name="Freeform 31">
              <a:extLst>
                <a:ext uri="{FF2B5EF4-FFF2-40B4-BE49-F238E27FC236}">
                  <a16:creationId xmlns:a16="http://schemas.microsoft.com/office/drawing/2014/main" id="{A644DD9A-34F6-4E6E-8CAC-AE8789C3CEC9}"/>
                </a:ext>
              </a:extLst>
            </p:cNvPr>
            <p:cNvSpPr>
              <a:spLocks/>
            </p:cNvSpPr>
            <p:nvPr userDrawn="1"/>
          </p:nvSpPr>
          <p:spPr bwMode="auto">
            <a:xfrm>
              <a:off x="6305213"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8" name="Freeform 32">
              <a:extLst>
                <a:ext uri="{FF2B5EF4-FFF2-40B4-BE49-F238E27FC236}">
                  <a16:creationId xmlns:a16="http://schemas.microsoft.com/office/drawing/2014/main" id="{1A3430E0-7EBF-4117-B45B-6A6AB8429792}"/>
                </a:ext>
              </a:extLst>
            </p:cNvPr>
            <p:cNvSpPr>
              <a:spLocks/>
            </p:cNvSpPr>
            <p:nvPr userDrawn="1"/>
          </p:nvSpPr>
          <p:spPr bwMode="auto">
            <a:xfrm>
              <a:off x="6633841"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9" name="Freeform 29">
              <a:extLst>
                <a:ext uri="{FF2B5EF4-FFF2-40B4-BE49-F238E27FC236}">
                  <a16:creationId xmlns:a16="http://schemas.microsoft.com/office/drawing/2014/main" id="{9E52CBFC-9C1F-478E-B487-0475A95F9468}"/>
                </a:ext>
              </a:extLst>
            </p:cNvPr>
            <p:cNvSpPr>
              <a:spLocks/>
            </p:cNvSpPr>
            <p:nvPr userDrawn="1"/>
          </p:nvSpPr>
          <p:spPr bwMode="auto">
            <a:xfrm>
              <a:off x="7181515"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0" name="Freeform 30">
              <a:extLst>
                <a:ext uri="{FF2B5EF4-FFF2-40B4-BE49-F238E27FC236}">
                  <a16:creationId xmlns:a16="http://schemas.microsoft.com/office/drawing/2014/main" id="{A0987136-EF45-4A96-AC9E-00942EB345D3}"/>
                </a:ext>
              </a:extLst>
            </p:cNvPr>
            <p:cNvSpPr>
              <a:spLocks/>
            </p:cNvSpPr>
            <p:nvPr userDrawn="1"/>
          </p:nvSpPr>
          <p:spPr bwMode="auto">
            <a:xfrm>
              <a:off x="7507656"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1" name="Freeform 31">
              <a:extLst>
                <a:ext uri="{FF2B5EF4-FFF2-40B4-BE49-F238E27FC236}">
                  <a16:creationId xmlns:a16="http://schemas.microsoft.com/office/drawing/2014/main" id="{E74EB48D-6FDA-4701-8D1C-23839CEA4C7C}"/>
                </a:ext>
              </a:extLst>
            </p:cNvPr>
            <p:cNvSpPr>
              <a:spLocks/>
            </p:cNvSpPr>
            <p:nvPr userDrawn="1"/>
          </p:nvSpPr>
          <p:spPr bwMode="auto">
            <a:xfrm>
              <a:off x="6959982"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2" name="Freeform 32">
              <a:extLst>
                <a:ext uri="{FF2B5EF4-FFF2-40B4-BE49-F238E27FC236}">
                  <a16:creationId xmlns:a16="http://schemas.microsoft.com/office/drawing/2014/main" id="{F3F758AD-FCA5-41B3-AB7D-C1C3A9E86DC3}"/>
                </a:ext>
              </a:extLst>
            </p:cNvPr>
            <p:cNvSpPr>
              <a:spLocks/>
            </p:cNvSpPr>
            <p:nvPr userDrawn="1"/>
          </p:nvSpPr>
          <p:spPr bwMode="auto">
            <a:xfrm>
              <a:off x="7288610"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3" name="Freeform 521">
              <a:extLst>
                <a:ext uri="{FF2B5EF4-FFF2-40B4-BE49-F238E27FC236}">
                  <a16:creationId xmlns:a16="http://schemas.microsoft.com/office/drawing/2014/main" id="{CCE8E6F8-213D-40B0-9DB4-A4FA39B56C08}"/>
                </a:ext>
              </a:extLst>
            </p:cNvPr>
            <p:cNvSpPr>
              <a:spLocks/>
            </p:cNvSpPr>
            <p:nvPr userDrawn="1"/>
          </p:nvSpPr>
          <p:spPr bwMode="auto">
            <a:xfrm>
              <a:off x="7836284"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4" name="Freeform 522">
              <a:extLst>
                <a:ext uri="{FF2B5EF4-FFF2-40B4-BE49-F238E27FC236}">
                  <a16:creationId xmlns:a16="http://schemas.microsoft.com/office/drawing/2014/main" id="{FF0E7B21-E2CA-4C65-9392-2FD5BE09BADB}"/>
                </a:ext>
              </a:extLst>
            </p:cNvPr>
            <p:cNvSpPr>
              <a:spLocks/>
            </p:cNvSpPr>
            <p:nvPr userDrawn="1"/>
          </p:nvSpPr>
          <p:spPr bwMode="auto">
            <a:xfrm>
              <a:off x="8162425"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5" name="Freeform 523">
              <a:extLst>
                <a:ext uri="{FF2B5EF4-FFF2-40B4-BE49-F238E27FC236}">
                  <a16:creationId xmlns:a16="http://schemas.microsoft.com/office/drawing/2014/main" id="{6F1E1ED6-2F41-485A-BF06-4EF4078FF476}"/>
                </a:ext>
              </a:extLst>
            </p:cNvPr>
            <p:cNvSpPr>
              <a:spLocks/>
            </p:cNvSpPr>
            <p:nvPr userDrawn="1"/>
          </p:nvSpPr>
          <p:spPr bwMode="auto">
            <a:xfrm>
              <a:off x="7614751"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6" name="Freeform 524">
              <a:extLst>
                <a:ext uri="{FF2B5EF4-FFF2-40B4-BE49-F238E27FC236}">
                  <a16:creationId xmlns:a16="http://schemas.microsoft.com/office/drawing/2014/main" id="{686B2075-6FDB-4098-A178-2FAC6A3E01A7}"/>
                </a:ext>
              </a:extLst>
            </p:cNvPr>
            <p:cNvSpPr>
              <a:spLocks/>
            </p:cNvSpPr>
            <p:nvPr userDrawn="1"/>
          </p:nvSpPr>
          <p:spPr bwMode="auto">
            <a:xfrm>
              <a:off x="7943378"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7" name="Freeform 29">
              <a:extLst>
                <a:ext uri="{FF2B5EF4-FFF2-40B4-BE49-F238E27FC236}">
                  <a16:creationId xmlns:a16="http://schemas.microsoft.com/office/drawing/2014/main" id="{2120606B-5026-4440-8A21-6A0C03738CB9}"/>
                </a:ext>
              </a:extLst>
            </p:cNvPr>
            <p:cNvSpPr>
              <a:spLocks/>
            </p:cNvSpPr>
            <p:nvPr userDrawn="1"/>
          </p:nvSpPr>
          <p:spPr bwMode="auto">
            <a:xfrm>
              <a:off x="8491054"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8" name="Freeform 31">
              <a:extLst>
                <a:ext uri="{FF2B5EF4-FFF2-40B4-BE49-F238E27FC236}">
                  <a16:creationId xmlns:a16="http://schemas.microsoft.com/office/drawing/2014/main" id="{A1E66B80-019D-4A0B-84BD-A98756CE34FB}"/>
                </a:ext>
              </a:extLst>
            </p:cNvPr>
            <p:cNvSpPr>
              <a:spLocks/>
            </p:cNvSpPr>
            <p:nvPr userDrawn="1"/>
          </p:nvSpPr>
          <p:spPr bwMode="auto">
            <a:xfrm>
              <a:off x="8269520"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9" name="Freeform 29">
              <a:extLst>
                <a:ext uri="{FF2B5EF4-FFF2-40B4-BE49-F238E27FC236}">
                  <a16:creationId xmlns:a16="http://schemas.microsoft.com/office/drawing/2014/main" id="{E7B3AB83-469E-47AB-8461-9638A4684F46}"/>
                </a:ext>
              </a:extLst>
            </p:cNvPr>
            <p:cNvSpPr>
              <a:spLocks/>
            </p:cNvSpPr>
            <p:nvPr userDrawn="1"/>
          </p:nvSpPr>
          <p:spPr bwMode="auto">
            <a:xfrm>
              <a:off x="8819682"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0" name="Freeform 30">
              <a:extLst>
                <a:ext uri="{FF2B5EF4-FFF2-40B4-BE49-F238E27FC236}">
                  <a16:creationId xmlns:a16="http://schemas.microsoft.com/office/drawing/2014/main" id="{90202B5E-CF3C-4BB8-B690-246CCEE0891F}"/>
                </a:ext>
              </a:extLst>
            </p:cNvPr>
            <p:cNvSpPr>
              <a:spLocks/>
            </p:cNvSpPr>
            <p:nvPr userDrawn="1"/>
          </p:nvSpPr>
          <p:spPr bwMode="auto">
            <a:xfrm>
              <a:off x="9145823"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1" name="Freeform 31">
              <a:extLst>
                <a:ext uri="{FF2B5EF4-FFF2-40B4-BE49-F238E27FC236}">
                  <a16:creationId xmlns:a16="http://schemas.microsoft.com/office/drawing/2014/main" id="{D9AA7C79-0EC4-41CB-977A-1EAD4AE7B149}"/>
                </a:ext>
              </a:extLst>
            </p:cNvPr>
            <p:cNvSpPr>
              <a:spLocks/>
            </p:cNvSpPr>
            <p:nvPr userDrawn="1"/>
          </p:nvSpPr>
          <p:spPr bwMode="auto">
            <a:xfrm>
              <a:off x="8598148"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2" name="Freeform 32">
              <a:extLst>
                <a:ext uri="{FF2B5EF4-FFF2-40B4-BE49-F238E27FC236}">
                  <a16:creationId xmlns:a16="http://schemas.microsoft.com/office/drawing/2014/main" id="{1B4B8450-D752-4207-87B1-9DDC5CA8CB93}"/>
                </a:ext>
              </a:extLst>
            </p:cNvPr>
            <p:cNvSpPr>
              <a:spLocks/>
            </p:cNvSpPr>
            <p:nvPr userDrawn="1"/>
          </p:nvSpPr>
          <p:spPr bwMode="auto">
            <a:xfrm>
              <a:off x="8926776"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3" name="Freeform 29">
              <a:extLst>
                <a:ext uri="{FF2B5EF4-FFF2-40B4-BE49-F238E27FC236}">
                  <a16:creationId xmlns:a16="http://schemas.microsoft.com/office/drawing/2014/main" id="{17DBEE79-704D-4DF6-A9F8-B79261A1D04B}"/>
                </a:ext>
              </a:extLst>
            </p:cNvPr>
            <p:cNvSpPr>
              <a:spLocks/>
            </p:cNvSpPr>
            <p:nvPr userDrawn="1"/>
          </p:nvSpPr>
          <p:spPr bwMode="auto">
            <a:xfrm>
              <a:off x="9474451"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4" name="Freeform 30">
              <a:extLst>
                <a:ext uri="{FF2B5EF4-FFF2-40B4-BE49-F238E27FC236}">
                  <a16:creationId xmlns:a16="http://schemas.microsoft.com/office/drawing/2014/main" id="{C4B0CDC4-C36C-4AD6-B316-17630577E3F0}"/>
                </a:ext>
              </a:extLst>
            </p:cNvPr>
            <p:cNvSpPr>
              <a:spLocks/>
            </p:cNvSpPr>
            <p:nvPr userDrawn="1"/>
          </p:nvSpPr>
          <p:spPr bwMode="auto">
            <a:xfrm>
              <a:off x="9800592"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5" name="Freeform 31">
              <a:extLst>
                <a:ext uri="{FF2B5EF4-FFF2-40B4-BE49-F238E27FC236}">
                  <a16:creationId xmlns:a16="http://schemas.microsoft.com/office/drawing/2014/main" id="{327F749F-5961-40CB-838C-7367CA221D65}"/>
                </a:ext>
              </a:extLst>
            </p:cNvPr>
            <p:cNvSpPr>
              <a:spLocks/>
            </p:cNvSpPr>
            <p:nvPr userDrawn="1"/>
          </p:nvSpPr>
          <p:spPr bwMode="auto">
            <a:xfrm>
              <a:off x="9252918"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6" name="Freeform 32">
              <a:extLst>
                <a:ext uri="{FF2B5EF4-FFF2-40B4-BE49-F238E27FC236}">
                  <a16:creationId xmlns:a16="http://schemas.microsoft.com/office/drawing/2014/main" id="{9BCA627F-8D7A-4117-B84B-B3D8932D46F0}"/>
                </a:ext>
              </a:extLst>
            </p:cNvPr>
            <p:cNvSpPr>
              <a:spLocks/>
            </p:cNvSpPr>
            <p:nvPr userDrawn="1"/>
          </p:nvSpPr>
          <p:spPr bwMode="auto">
            <a:xfrm>
              <a:off x="9581546"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7" name="Freeform 29">
              <a:extLst>
                <a:ext uri="{FF2B5EF4-FFF2-40B4-BE49-F238E27FC236}">
                  <a16:creationId xmlns:a16="http://schemas.microsoft.com/office/drawing/2014/main" id="{5D368B86-2E72-41A9-8846-D2BA0DB41181}"/>
                </a:ext>
              </a:extLst>
            </p:cNvPr>
            <p:cNvSpPr>
              <a:spLocks/>
            </p:cNvSpPr>
            <p:nvPr userDrawn="1"/>
          </p:nvSpPr>
          <p:spPr bwMode="auto">
            <a:xfrm>
              <a:off x="10129220"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8" name="Freeform 30">
              <a:extLst>
                <a:ext uri="{FF2B5EF4-FFF2-40B4-BE49-F238E27FC236}">
                  <a16:creationId xmlns:a16="http://schemas.microsoft.com/office/drawing/2014/main" id="{6BA50F4C-E27E-4CE1-B26C-AAA5E9427914}"/>
                </a:ext>
              </a:extLst>
            </p:cNvPr>
            <p:cNvSpPr>
              <a:spLocks/>
            </p:cNvSpPr>
            <p:nvPr userDrawn="1"/>
          </p:nvSpPr>
          <p:spPr bwMode="auto">
            <a:xfrm>
              <a:off x="10455360"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9" name="Freeform 31">
              <a:extLst>
                <a:ext uri="{FF2B5EF4-FFF2-40B4-BE49-F238E27FC236}">
                  <a16:creationId xmlns:a16="http://schemas.microsoft.com/office/drawing/2014/main" id="{E0B16A02-F63C-48F7-95B6-29D463D27C06}"/>
                </a:ext>
              </a:extLst>
            </p:cNvPr>
            <p:cNvSpPr>
              <a:spLocks/>
            </p:cNvSpPr>
            <p:nvPr userDrawn="1"/>
          </p:nvSpPr>
          <p:spPr bwMode="auto">
            <a:xfrm>
              <a:off x="9907686"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0" name="Freeform 32">
              <a:extLst>
                <a:ext uri="{FF2B5EF4-FFF2-40B4-BE49-F238E27FC236}">
                  <a16:creationId xmlns:a16="http://schemas.microsoft.com/office/drawing/2014/main" id="{B402E983-103E-45E7-8045-50AFA2CCA75C}"/>
                </a:ext>
              </a:extLst>
            </p:cNvPr>
            <p:cNvSpPr>
              <a:spLocks/>
            </p:cNvSpPr>
            <p:nvPr userDrawn="1"/>
          </p:nvSpPr>
          <p:spPr bwMode="auto">
            <a:xfrm>
              <a:off x="10236314"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1" name="Freeform 29">
              <a:extLst>
                <a:ext uri="{FF2B5EF4-FFF2-40B4-BE49-F238E27FC236}">
                  <a16:creationId xmlns:a16="http://schemas.microsoft.com/office/drawing/2014/main" id="{6F0A3176-4124-42D9-B15A-44A8B5F4BD14}"/>
                </a:ext>
              </a:extLst>
            </p:cNvPr>
            <p:cNvSpPr>
              <a:spLocks/>
            </p:cNvSpPr>
            <p:nvPr userDrawn="1"/>
          </p:nvSpPr>
          <p:spPr bwMode="auto">
            <a:xfrm>
              <a:off x="10783989"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2" name="Freeform 30">
              <a:extLst>
                <a:ext uri="{FF2B5EF4-FFF2-40B4-BE49-F238E27FC236}">
                  <a16:creationId xmlns:a16="http://schemas.microsoft.com/office/drawing/2014/main" id="{4413C9F3-ECBF-4441-8C80-71FBD4E46495}"/>
                </a:ext>
              </a:extLst>
            </p:cNvPr>
            <p:cNvSpPr>
              <a:spLocks/>
            </p:cNvSpPr>
            <p:nvPr userDrawn="1"/>
          </p:nvSpPr>
          <p:spPr bwMode="auto">
            <a:xfrm>
              <a:off x="11110130"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3" name="Freeform 31">
              <a:extLst>
                <a:ext uri="{FF2B5EF4-FFF2-40B4-BE49-F238E27FC236}">
                  <a16:creationId xmlns:a16="http://schemas.microsoft.com/office/drawing/2014/main" id="{4C0C4FFD-F94C-481A-B798-F2C7D40E2C42}"/>
                </a:ext>
              </a:extLst>
            </p:cNvPr>
            <p:cNvSpPr>
              <a:spLocks/>
            </p:cNvSpPr>
            <p:nvPr userDrawn="1"/>
          </p:nvSpPr>
          <p:spPr bwMode="auto">
            <a:xfrm>
              <a:off x="10562455"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4" name="Freeform 32">
              <a:extLst>
                <a:ext uri="{FF2B5EF4-FFF2-40B4-BE49-F238E27FC236}">
                  <a16:creationId xmlns:a16="http://schemas.microsoft.com/office/drawing/2014/main" id="{67CD8325-4893-4827-8FD3-457A136764A5}"/>
                </a:ext>
              </a:extLst>
            </p:cNvPr>
            <p:cNvSpPr>
              <a:spLocks/>
            </p:cNvSpPr>
            <p:nvPr userDrawn="1"/>
          </p:nvSpPr>
          <p:spPr bwMode="auto">
            <a:xfrm>
              <a:off x="10891083"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5" name="Freeform 543">
              <a:extLst>
                <a:ext uri="{FF2B5EF4-FFF2-40B4-BE49-F238E27FC236}">
                  <a16:creationId xmlns:a16="http://schemas.microsoft.com/office/drawing/2014/main" id="{28A590BC-8764-4827-9563-90390F1FADD7}"/>
                </a:ext>
              </a:extLst>
            </p:cNvPr>
            <p:cNvSpPr>
              <a:spLocks/>
            </p:cNvSpPr>
            <p:nvPr userDrawn="1"/>
          </p:nvSpPr>
          <p:spPr bwMode="auto">
            <a:xfrm>
              <a:off x="11438757"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6" name="Freeform 544">
              <a:extLst>
                <a:ext uri="{FF2B5EF4-FFF2-40B4-BE49-F238E27FC236}">
                  <a16:creationId xmlns:a16="http://schemas.microsoft.com/office/drawing/2014/main" id="{65C1C08D-76A6-48A7-AFCC-B4298D63AE75}"/>
                </a:ext>
              </a:extLst>
            </p:cNvPr>
            <p:cNvSpPr>
              <a:spLocks/>
            </p:cNvSpPr>
            <p:nvPr userDrawn="1"/>
          </p:nvSpPr>
          <p:spPr bwMode="auto">
            <a:xfrm>
              <a:off x="11764899"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7" name="Freeform 545">
              <a:extLst>
                <a:ext uri="{FF2B5EF4-FFF2-40B4-BE49-F238E27FC236}">
                  <a16:creationId xmlns:a16="http://schemas.microsoft.com/office/drawing/2014/main" id="{AFC0932D-E143-44C8-8A8B-BA72C9378661}"/>
                </a:ext>
              </a:extLst>
            </p:cNvPr>
            <p:cNvSpPr>
              <a:spLocks/>
            </p:cNvSpPr>
            <p:nvPr userDrawn="1"/>
          </p:nvSpPr>
          <p:spPr bwMode="auto">
            <a:xfrm>
              <a:off x="11217225"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8" name="Freeform 546">
              <a:extLst>
                <a:ext uri="{FF2B5EF4-FFF2-40B4-BE49-F238E27FC236}">
                  <a16:creationId xmlns:a16="http://schemas.microsoft.com/office/drawing/2014/main" id="{E3BBEB22-8117-47E3-9B44-F76335D205F0}"/>
                </a:ext>
              </a:extLst>
            </p:cNvPr>
            <p:cNvSpPr>
              <a:spLocks/>
            </p:cNvSpPr>
            <p:nvPr userDrawn="1"/>
          </p:nvSpPr>
          <p:spPr bwMode="auto">
            <a:xfrm>
              <a:off x="11545852"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9" name="Freeform 29">
              <a:extLst>
                <a:ext uri="{FF2B5EF4-FFF2-40B4-BE49-F238E27FC236}">
                  <a16:creationId xmlns:a16="http://schemas.microsoft.com/office/drawing/2014/main" id="{2D663BCF-F608-4A60-AEFC-C883334A1B64}"/>
                </a:ext>
              </a:extLst>
            </p:cNvPr>
            <p:cNvSpPr>
              <a:spLocks/>
            </p:cNvSpPr>
            <p:nvPr userDrawn="1"/>
          </p:nvSpPr>
          <p:spPr bwMode="auto">
            <a:xfrm>
              <a:off x="12093527"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0" name="Freeform 31">
              <a:extLst>
                <a:ext uri="{FF2B5EF4-FFF2-40B4-BE49-F238E27FC236}">
                  <a16:creationId xmlns:a16="http://schemas.microsoft.com/office/drawing/2014/main" id="{08170C0F-1115-4115-9009-6DB393021E96}"/>
                </a:ext>
              </a:extLst>
            </p:cNvPr>
            <p:cNvSpPr>
              <a:spLocks/>
            </p:cNvSpPr>
            <p:nvPr userDrawn="1"/>
          </p:nvSpPr>
          <p:spPr bwMode="auto">
            <a:xfrm>
              <a:off x="11871993"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3" name="Freeform 30">
              <a:extLst>
                <a:ext uri="{FF2B5EF4-FFF2-40B4-BE49-F238E27FC236}">
                  <a16:creationId xmlns:a16="http://schemas.microsoft.com/office/drawing/2014/main" id="{E66D0B83-070A-41A7-B047-CF46CAC4D67A}"/>
                </a:ext>
              </a:extLst>
            </p:cNvPr>
            <p:cNvSpPr>
              <a:spLocks/>
            </p:cNvSpPr>
            <p:nvPr userDrawn="1"/>
          </p:nvSpPr>
          <p:spPr bwMode="auto">
            <a:xfrm>
              <a:off x="302710"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4" name="Freeform 32">
              <a:extLst>
                <a:ext uri="{FF2B5EF4-FFF2-40B4-BE49-F238E27FC236}">
                  <a16:creationId xmlns:a16="http://schemas.microsoft.com/office/drawing/2014/main" id="{41BEF55C-3A00-4D11-9390-91B8ED4A9311}"/>
                </a:ext>
              </a:extLst>
            </p:cNvPr>
            <p:cNvSpPr>
              <a:spLocks/>
            </p:cNvSpPr>
            <p:nvPr userDrawn="1"/>
          </p:nvSpPr>
          <p:spPr bwMode="auto">
            <a:xfrm>
              <a:off x="83663"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5" name="Freeform 403">
              <a:extLst>
                <a:ext uri="{FF2B5EF4-FFF2-40B4-BE49-F238E27FC236}">
                  <a16:creationId xmlns:a16="http://schemas.microsoft.com/office/drawing/2014/main" id="{3D4E5D95-A585-47A1-A09C-9BF46FA5364B}"/>
                </a:ext>
              </a:extLst>
            </p:cNvPr>
            <p:cNvSpPr>
              <a:spLocks/>
            </p:cNvSpPr>
            <p:nvPr userDrawn="1"/>
          </p:nvSpPr>
          <p:spPr bwMode="auto">
            <a:xfrm>
              <a:off x="631337"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6" name="Freeform 404">
              <a:extLst>
                <a:ext uri="{FF2B5EF4-FFF2-40B4-BE49-F238E27FC236}">
                  <a16:creationId xmlns:a16="http://schemas.microsoft.com/office/drawing/2014/main" id="{A5F525E3-4973-4E8A-853B-1308588DC503}"/>
                </a:ext>
              </a:extLst>
            </p:cNvPr>
            <p:cNvSpPr>
              <a:spLocks/>
            </p:cNvSpPr>
            <p:nvPr userDrawn="1"/>
          </p:nvSpPr>
          <p:spPr bwMode="auto">
            <a:xfrm>
              <a:off x="957479"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7" name="Freeform 405">
              <a:extLst>
                <a:ext uri="{FF2B5EF4-FFF2-40B4-BE49-F238E27FC236}">
                  <a16:creationId xmlns:a16="http://schemas.microsoft.com/office/drawing/2014/main" id="{5DA73921-847A-4E0F-B2A0-73CFDD3440EC}"/>
                </a:ext>
              </a:extLst>
            </p:cNvPr>
            <p:cNvSpPr>
              <a:spLocks/>
            </p:cNvSpPr>
            <p:nvPr userDrawn="1"/>
          </p:nvSpPr>
          <p:spPr bwMode="auto">
            <a:xfrm>
              <a:off x="409806"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8" name="Freeform 406">
              <a:extLst>
                <a:ext uri="{FF2B5EF4-FFF2-40B4-BE49-F238E27FC236}">
                  <a16:creationId xmlns:a16="http://schemas.microsoft.com/office/drawing/2014/main" id="{C871C2E8-491B-444B-999C-3B6D1ACD68D3}"/>
                </a:ext>
              </a:extLst>
            </p:cNvPr>
            <p:cNvSpPr>
              <a:spLocks/>
            </p:cNvSpPr>
            <p:nvPr userDrawn="1"/>
          </p:nvSpPr>
          <p:spPr bwMode="auto">
            <a:xfrm>
              <a:off x="738432"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9" name="Freeform 29">
              <a:extLst>
                <a:ext uri="{FF2B5EF4-FFF2-40B4-BE49-F238E27FC236}">
                  <a16:creationId xmlns:a16="http://schemas.microsoft.com/office/drawing/2014/main" id="{3DAEFBA8-124C-4771-839E-BBBD21E56946}"/>
                </a:ext>
              </a:extLst>
            </p:cNvPr>
            <p:cNvSpPr>
              <a:spLocks/>
            </p:cNvSpPr>
            <p:nvPr userDrawn="1"/>
          </p:nvSpPr>
          <p:spPr bwMode="auto">
            <a:xfrm>
              <a:off x="1286107"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0" name="Freeform 31">
              <a:extLst>
                <a:ext uri="{FF2B5EF4-FFF2-40B4-BE49-F238E27FC236}">
                  <a16:creationId xmlns:a16="http://schemas.microsoft.com/office/drawing/2014/main" id="{BD02B29D-5421-46A4-8A7D-DA78974AD485}"/>
                </a:ext>
              </a:extLst>
            </p:cNvPr>
            <p:cNvSpPr>
              <a:spLocks/>
            </p:cNvSpPr>
            <p:nvPr userDrawn="1"/>
          </p:nvSpPr>
          <p:spPr bwMode="auto">
            <a:xfrm>
              <a:off x="1064574"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1" name="Freeform 29">
              <a:extLst>
                <a:ext uri="{FF2B5EF4-FFF2-40B4-BE49-F238E27FC236}">
                  <a16:creationId xmlns:a16="http://schemas.microsoft.com/office/drawing/2014/main" id="{ACE07CA6-04EE-499F-B0B9-699B3C6A944E}"/>
                </a:ext>
              </a:extLst>
            </p:cNvPr>
            <p:cNvSpPr>
              <a:spLocks/>
            </p:cNvSpPr>
            <p:nvPr userDrawn="1"/>
          </p:nvSpPr>
          <p:spPr bwMode="auto">
            <a:xfrm>
              <a:off x="1614735"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2" name="Freeform 30">
              <a:extLst>
                <a:ext uri="{FF2B5EF4-FFF2-40B4-BE49-F238E27FC236}">
                  <a16:creationId xmlns:a16="http://schemas.microsoft.com/office/drawing/2014/main" id="{7BD021BA-0E2E-418B-A078-4D7056245D19}"/>
                </a:ext>
              </a:extLst>
            </p:cNvPr>
            <p:cNvSpPr>
              <a:spLocks/>
            </p:cNvSpPr>
            <p:nvPr userDrawn="1"/>
          </p:nvSpPr>
          <p:spPr bwMode="auto">
            <a:xfrm>
              <a:off x="1940877"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3" name="Freeform 31">
              <a:extLst>
                <a:ext uri="{FF2B5EF4-FFF2-40B4-BE49-F238E27FC236}">
                  <a16:creationId xmlns:a16="http://schemas.microsoft.com/office/drawing/2014/main" id="{10C60CE9-9555-4DCF-8CEC-BBA39468DB3A}"/>
                </a:ext>
              </a:extLst>
            </p:cNvPr>
            <p:cNvSpPr>
              <a:spLocks/>
            </p:cNvSpPr>
            <p:nvPr userDrawn="1"/>
          </p:nvSpPr>
          <p:spPr bwMode="auto">
            <a:xfrm>
              <a:off x="1393203"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4" name="Freeform 32">
              <a:extLst>
                <a:ext uri="{FF2B5EF4-FFF2-40B4-BE49-F238E27FC236}">
                  <a16:creationId xmlns:a16="http://schemas.microsoft.com/office/drawing/2014/main" id="{46C863CC-1204-4AEF-A22D-DF3FCF0BEB2B}"/>
                </a:ext>
              </a:extLst>
            </p:cNvPr>
            <p:cNvSpPr>
              <a:spLocks/>
            </p:cNvSpPr>
            <p:nvPr userDrawn="1"/>
          </p:nvSpPr>
          <p:spPr bwMode="auto">
            <a:xfrm>
              <a:off x="1721829"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5" name="Freeform 29">
              <a:extLst>
                <a:ext uri="{FF2B5EF4-FFF2-40B4-BE49-F238E27FC236}">
                  <a16:creationId xmlns:a16="http://schemas.microsoft.com/office/drawing/2014/main" id="{E79C5C60-AEC5-4A11-9D7C-ABF3A058AA83}"/>
                </a:ext>
              </a:extLst>
            </p:cNvPr>
            <p:cNvSpPr>
              <a:spLocks/>
            </p:cNvSpPr>
            <p:nvPr userDrawn="1"/>
          </p:nvSpPr>
          <p:spPr bwMode="auto">
            <a:xfrm>
              <a:off x="2269505"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6" name="Freeform 30">
              <a:extLst>
                <a:ext uri="{FF2B5EF4-FFF2-40B4-BE49-F238E27FC236}">
                  <a16:creationId xmlns:a16="http://schemas.microsoft.com/office/drawing/2014/main" id="{08A1AB8F-11BA-476D-B5D9-43B6C95D323F}"/>
                </a:ext>
              </a:extLst>
            </p:cNvPr>
            <p:cNvSpPr>
              <a:spLocks/>
            </p:cNvSpPr>
            <p:nvPr userDrawn="1"/>
          </p:nvSpPr>
          <p:spPr bwMode="auto">
            <a:xfrm>
              <a:off x="2595646"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7" name="Freeform 31">
              <a:extLst>
                <a:ext uri="{FF2B5EF4-FFF2-40B4-BE49-F238E27FC236}">
                  <a16:creationId xmlns:a16="http://schemas.microsoft.com/office/drawing/2014/main" id="{5F5EFCA8-FAFD-4917-A54A-AC26344660C8}"/>
                </a:ext>
              </a:extLst>
            </p:cNvPr>
            <p:cNvSpPr>
              <a:spLocks/>
            </p:cNvSpPr>
            <p:nvPr userDrawn="1"/>
          </p:nvSpPr>
          <p:spPr bwMode="auto">
            <a:xfrm>
              <a:off x="2047971"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8" name="Freeform 32">
              <a:extLst>
                <a:ext uri="{FF2B5EF4-FFF2-40B4-BE49-F238E27FC236}">
                  <a16:creationId xmlns:a16="http://schemas.microsoft.com/office/drawing/2014/main" id="{73C3F8F7-4F4D-4D13-B967-DAC3F42644BC}"/>
                </a:ext>
              </a:extLst>
            </p:cNvPr>
            <p:cNvSpPr>
              <a:spLocks/>
            </p:cNvSpPr>
            <p:nvPr userDrawn="1"/>
          </p:nvSpPr>
          <p:spPr bwMode="auto">
            <a:xfrm>
              <a:off x="2376599"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9" name="Freeform 29">
              <a:extLst>
                <a:ext uri="{FF2B5EF4-FFF2-40B4-BE49-F238E27FC236}">
                  <a16:creationId xmlns:a16="http://schemas.microsoft.com/office/drawing/2014/main" id="{A850A168-A556-480E-9393-A1561FD527AA}"/>
                </a:ext>
              </a:extLst>
            </p:cNvPr>
            <p:cNvSpPr>
              <a:spLocks/>
            </p:cNvSpPr>
            <p:nvPr userDrawn="1"/>
          </p:nvSpPr>
          <p:spPr bwMode="auto">
            <a:xfrm>
              <a:off x="2924274"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0" name="Freeform 30">
              <a:extLst>
                <a:ext uri="{FF2B5EF4-FFF2-40B4-BE49-F238E27FC236}">
                  <a16:creationId xmlns:a16="http://schemas.microsoft.com/office/drawing/2014/main" id="{9E6019E5-5960-427D-8D6A-0E110A423ED9}"/>
                </a:ext>
              </a:extLst>
            </p:cNvPr>
            <p:cNvSpPr>
              <a:spLocks/>
            </p:cNvSpPr>
            <p:nvPr userDrawn="1"/>
          </p:nvSpPr>
          <p:spPr bwMode="auto">
            <a:xfrm>
              <a:off x="3250415"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1" name="Freeform 31">
              <a:extLst>
                <a:ext uri="{FF2B5EF4-FFF2-40B4-BE49-F238E27FC236}">
                  <a16:creationId xmlns:a16="http://schemas.microsoft.com/office/drawing/2014/main" id="{73B422F1-12E5-4C7B-81F3-A1AF372BF792}"/>
                </a:ext>
              </a:extLst>
            </p:cNvPr>
            <p:cNvSpPr>
              <a:spLocks/>
            </p:cNvSpPr>
            <p:nvPr userDrawn="1"/>
          </p:nvSpPr>
          <p:spPr bwMode="auto">
            <a:xfrm>
              <a:off x="2702740"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2" name="Freeform 32">
              <a:extLst>
                <a:ext uri="{FF2B5EF4-FFF2-40B4-BE49-F238E27FC236}">
                  <a16:creationId xmlns:a16="http://schemas.microsoft.com/office/drawing/2014/main" id="{87CAAA68-699C-458C-9D55-0CDA9013F86E}"/>
                </a:ext>
              </a:extLst>
            </p:cNvPr>
            <p:cNvSpPr>
              <a:spLocks/>
            </p:cNvSpPr>
            <p:nvPr userDrawn="1"/>
          </p:nvSpPr>
          <p:spPr bwMode="auto">
            <a:xfrm>
              <a:off x="3031368"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3" name="Freeform 29">
              <a:extLst>
                <a:ext uri="{FF2B5EF4-FFF2-40B4-BE49-F238E27FC236}">
                  <a16:creationId xmlns:a16="http://schemas.microsoft.com/office/drawing/2014/main" id="{CF98567B-448E-410B-9E8E-3A4ED40709F5}"/>
                </a:ext>
              </a:extLst>
            </p:cNvPr>
            <p:cNvSpPr>
              <a:spLocks/>
            </p:cNvSpPr>
            <p:nvPr userDrawn="1"/>
          </p:nvSpPr>
          <p:spPr bwMode="auto">
            <a:xfrm>
              <a:off x="3579042"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4" name="Freeform 30">
              <a:extLst>
                <a:ext uri="{FF2B5EF4-FFF2-40B4-BE49-F238E27FC236}">
                  <a16:creationId xmlns:a16="http://schemas.microsoft.com/office/drawing/2014/main" id="{B7F267B7-2F20-49BD-A370-8722F174AB83}"/>
                </a:ext>
              </a:extLst>
            </p:cNvPr>
            <p:cNvSpPr>
              <a:spLocks/>
            </p:cNvSpPr>
            <p:nvPr userDrawn="1"/>
          </p:nvSpPr>
          <p:spPr bwMode="auto">
            <a:xfrm>
              <a:off x="3905183"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5" name="Freeform 31">
              <a:extLst>
                <a:ext uri="{FF2B5EF4-FFF2-40B4-BE49-F238E27FC236}">
                  <a16:creationId xmlns:a16="http://schemas.microsoft.com/office/drawing/2014/main" id="{10B1C9F7-9D14-4B13-A1B5-EC3A0E9EA196}"/>
                </a:ext>
              </a:extLst>
            </p:cNvPr>
            <p:cNvSpPr>
              <a:spLocks/>
            </p:cNvSpPr>
            <p:nvPr userDrawn="1"/>
          </p:nvSpPr>
          <p:spPr bwMode="auto">
            <a:xfrm>
              <a:off x="3357509"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6" name="Freeform 32">
              <a:extLst>
                <a:ext uri="{FF2B5EF4-FFF2-40B4-BE49-F238E27FC236}">
                  <a16:creationId xmlns:a16="http://schemas.microsoft.com/office/drawing/2014/main" id="{C51045DD-E868-4A21-B667-61B19EDB57F8}"/>
                </a:ext>
              </a:extLst>
            </p:cNvPr>
            <p:cNvSpPr>
              <a:spLocks/>
            </p:cNvSpPr>
            <p:nvPr userDrawn="1"/>
          </p:nvSpPr>
          <p:spPr bwMode="auto">
            <a:xfrm>
              <a:off x="3686137"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7" name="Freeform 425">
              <a:extLst>
                <a:ext uri="{FF2B5EF4-FFF2-40B4-BE49-F238E27FC236}">
                  <a16:creationId xmlns:a16="http://schemas.microsoft.com/office/drawing/2014/main" id="{524AACFB-F874-401F-B459-639B47F77EC5}"/>
                </a:ext>
              </a:extLst>
            </p:cNvPr>
            <p:cNvSpPr>
              <a:spLocks/>
            </p:cNvSpPr>
            <p:nvPr userDrawn="1"/>
          </p:nvSpPr>
          <p:spPr bwMode="auto">
            <a:xfrm>
              <a:off x="4233811"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8" name="Freeform 426">
              <a:extLst>
                <a:ext uri="{FF2B5EF4-FFF2-40B4-BE49-F238E27FC236}">
                  <a16:creationId xmlns:a16="http://schemas.microsoft.com/office/drawing/2014/main" id="{8551931B-17AF-4406-958E-24898B2325E4}"/>
                </a:ext>
              </a:extLst>
            </p:cNvPr>
            <p:cNvSpPr>
              <a:spLocks/>
            </p:cNvSpPr>
            <p:nvPr userDrawn="1"/>
          </p:nvSpPr>
          <p:spPr bwMode="auto">
            <a:xfrm>
              <a:off x="4559953"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9" name="Freeform 427">
              <a:extLst>
                <a:ext uri="{FF2B5EF4-FFF2-40B4-BE49-F238E27FC236}">
                  <a16:creationId xmlns:a16="http://schemas.microsoft.com/office/drawing/2014/main" id="{56B8DD7C-BF22-48B0-B1F3-895ABF7CE751}"/>
                </a:ext>
              </a:extLst>
            </p:cNvPr>
            <p:cNvSpPr>
              <a:spLocks/>
            </p:cNvSpPr>
            <p:nvPr userDrawn="1"/>
          </p:nvSpPr>
          <p:spPr bwMode="auto">
            <a:xfrm>
              <a:off x="4012279"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0" name="Freeform 428">
              <a:extLst>
                <a:ext uri="{FF2B5EF4-FFF2-40B4-BE49-F238E27FC236}">
                  <a16:creationId xmlns:a16="http://schemas.microsoft.com/office/drawing/2014/main" id="{753A93E8-F5EB-4F3F-B584-8C01974C75DE}"/>
                </a:ext>
              </a:extLst>
            </p:cNvPr>
            <p:cNvSpPr>
              <a:spLocks/>
            </p:cNvSpPr>
            <p:nvPr userDrawn="1"/>
          </p:nvSpPr>
          <p:spPr bwMode="auto">
            <a:xfrm>
              <a:off x="4340906"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1" name="Freeform 29">
              <a:extLst>
                <a:ext uri="{FF2B5EF4-FFF2-40B4-BE49-F238E27FC236}">
                  <a16:creationId xmlns:a16="http://schemas.microsoft.com/office/drawing/2014/main" id="{6F7FC18E-C56B-485E-B1B6-0A656B4673B6}"/>
                </a:ext>
              </a:extLst>
            </p:cNvPr>
            <p:cNvSpPr>
              <a:spLocks/>
            </p:cNvSpPr>
            <p:nvPr userDrawn="1"/>
          </p:nvSpPr>
          <p:spPr bwMode="auto">
            <a:xfrm>
              <a:off x="4888581"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2" name="Freeform 31">
              <a:extLst>
                <a:ext uri="{FF2B5EF4-FFF2-40B4-BE49-F238E27FC236}">
                  <a16:creationId xmlns:a16="http://schemas.microsoft.com/office/drawing/2014/main" id="{9BD84D72-C575-48B9-BAF5-EA234A7481A1}"/>
                </a:ext>
              </a:extLst>
            </p:cNvPr>
            <p:cNvSpPr>
              <a:spLocks/>
            </p:cNvSpPr>
            <p:nvPr userDrawn="1"/>
          </p:nvSpPr>
          <p:spPr bwMode="auto">
            <a:xfrm>
              <a:off x="4667048"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17" name="Group 1816">
            <a:extLst>
              <a:ext uri="{FF2B5EF4-FFF2-40B4-BE49-F238E27FC236}">
                <a16:creationId xmlns:a16="http://schemas.microsoft.com/office/drawing/2014/main" id="{03FF1F65-9B53-4447-9561-8C77C76AC1E1}"/>
              </a:ext>
            </a:extLst>
          </p:cNvPr>
          <p:cNvGrpSpPr/>
          <p:nvPr userDrawn="1"/>
        </p:nvGrpSpPr>
        <p:grpSpPr>
          <a:xfrm>
            <a:off x="83664" y="4054314"/>
            <a:ext cx="12009863" cy="176637"/>
            <a:chOff x="83664" y="3988163"/>
            <a:chExt cx="12009863" cy="176637"/>
          </a:xfrm>
        </p:grpSpPr>
        <p:sp>
          <p:nvSpPr>
            <p:cNvPr id="1751" name="Freeform 29">
              <a:extLst>
                <a:ext uri="{FF2B5EF4-FFF2-40B4-BE49-F238E27FC236}">
                  <a16:creationId xmlns:a16="http://schemas.microsoft.com/office/drawing/2014/main" id="{6CEABA6D-E952-4508-95C7-90A7AD345913}"/>
                </a:ext>
              </a:extLst>
            </p:cNvPr>
            <p:cNvSpPr>
              <a:spLocks/>
            </p:cNvSpPr>
            <p:nvPr userDrawn="1"/>
          </p:nvSpPr>
          <p:spPr bwMode="auto">
            <a:xfrm flipH="1">
              <a:off x="11871994"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2" name="Freeform 30">
              <a:extLst>
                <a:ext uri="{FF2B5EF4-FFF2-40B4-BE49-F238E27FC236}">
                  <a16:creationId xmlns:a16="http://schemas.microsoft.com/office/drawing/2014/main" id="{1AA0E849-A0D3-4BF6-8DCD-C374BD404F79}"/>
                </a:ext>
              </a:extLst>
            </p:cNvPr>
            <p:cNvSpPr>
              <a:spLocks/>
            </p:cNvSpPr>
            <p:nvPr userDrawn="1"/>
          </p:nvSpPr>
          <p:spPr bwMode="auto">
            <a:xfrm flipH="1">
              <a:off x="1154585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3" name="Freeform 31">
              <a:extLst>
                <a:ext uri="{FF2B5EF4-FFF2-40B4-BE49-F238E27FC236}">
                  <a16:creationId xmlns:a16="http://schemas.microsoft.com/office/drawing/2014/main" id="{11BAA6CA-4C22-4B41-B964-D9616FAF5B7B}"/>
                </a:ext>
              </a:extLst>
            </p:cNvPr>
            <p:cNvSpPr>
              <a:spLocks/>
            </p:cNvSpPr>
            <p:nvPr userDrawn="1"/>
          </p:nvSpPr>
          <p:spPr bwMode="auto">
            <a:xfrm flipH="1">
              <a:off x="11979088"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4" name="Freeform 32">
              <a:extLst>
                <a:ext uri="{FF2B5EF4-FFF2-40B4-BE49-F238E27FC236}">
                  <a16:creationId xmlns:a16="http://schemas.microsoft.com/office/drawing/2014/main" id="{B220A376-DEFB-4028-BA85-15E13D0972D5}"/>
                </a:ext>
              </a:extLst>
            </p:cNvPr>
            <p:cNvSpPr>
              <a:spLocks/>
            </p:cNvSpPr>
            <p:nvPr userDrawn="1"/>
          </p:nvSpPr>
          <p:spPr bwMode="auto">
            <a:xfrm flipH="1">
              <a:off x="11652948"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5" name="Freeform 29">
              <a:extLst>
                <a:ext uri="{FF2B5EF4-FFF2-40B4-BE49-F238E27FC236}">
                  <a16:creationId xmlns:a16="http://schemas.microsoft.com/office/drawing/2014/main" id="{CB213A73-6BC9-4898-B2BE-1460875662AE}"/>
                </a:ext>
              </a:extLst>
            </p:cNvPr>
            <p:cNvSpPr>
              <a:spLocks/>
            </p:cNvSpPr>
            <p:nvPr userDrawn="1"/>
          </p:nvSpPr>
          <p:spPr bwMode="auto">
            <a:xfrm flipH="1">
              <a:off x="11217224"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6" name="Freeform 30">
              <a:extLst>
                <a:ext uri="{FF2B5EF4-FFF2-40B4-BE49-F238E27FC236}">
                  <a16:creationId xmlns:a16="http://schemas.microsoft.com/office/drawing/2014/main" id="{5FE5754A-C158-4FA1-AFB9-703820BB2B2F}"/>
                </a:ext>
              </a:extLst>
            </p:cNvPr>
            <p:cNvSpPr>
              <a:spLocks/>
            </p:cNvSpPr>
            <p:nvPr userDrawn="1"/>
          </p:nvSpPr>
          <p:spPr bwMode="auto">
            <a:xfrm flipH="1">
              <a:off x="10891084"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7" name="Freeform 31">
              <a:extLst>
                <a:ext uri="{FF2B5EF4-FFF2-40B4-BE49-F238E27FC236}">
                  <a16:creationId xmlns:a16="http://schemas.microsoft.com/office/drawing/2014/main" id="{30993B25-CB5A-460B-BA58-314F2F05D7BD}"/>
                </a:ext>
              </a:extLst>
            </p:cNvPr>
            <p:cNvSpPr>
              <a:spLocks/>
            </p:cNvSpPr>
            <p:nvPr userDrawn="1"/>
          </p:nvSpPr>
          <p:spPr bwMode="auto">
            <a:xfrm flipH="1">
              <a:off x="11324319"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8" name="Freeform 32">
              <a:extLst>
                <a:ext uri="{FF2B5EF4-FFF2-40B4-BE49-F238E27FC236}">
                  <a16:creationId xmlns:a16="http://schemas.microsoft.com/office/drawing/2014/main" id="{6591E170-61B5-4A4A-8E2F-F7FAF059071E}"/>
                </a:ext>
              </a:extLst>
            </p:cNvPr>
            <p:cNvSpPr>
              <a:spLocks/>
            </p:cNvSpPr>
            <p:nvPr userDrawn="1"/>
          </p:nvSpPr>
          <p:spPr bwMode="auto">
            <a:xfrm flipH="1">
              <a:off x="10998178"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9" name="Freeform 29">
              <a:extLst>
                <a:ext uri="{FF2B5EF4-FFF2-40B4-BE49-F238E27FC236}">
                  <a16:creationId xmlns:a16="http://schemas.microsoft.com/office/drawing/2014/main" id="{CCAFB71E-6D93-459A-B5A4-70E848635239}"/>
                </a:ext>
              </a:extLst>
            </p:cNvPr>
            <p:cNvSpPr>
              <a:spLocks/>
            </p:cNvSpPr>
            <p:nvPr userDrawn="1"/>
          </p:nvSpPr>
          <p:spPr bwMode="auto">
            <a:xfrm flipH="1">
              <a:off x="10562456"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0" name="Freeform 30">
              <a:extLst>
                <a:ext uri="{FF2B5EF4-FFF2-40B4-BE49-F238E27FC236}">
                  <a16:creationId xmlns:a16="http://schemas.microsoft.com/office/drawing/2014/main" id="{C8DBB787-7878-4979-BE6F-863C0E423166}"/>
                </a:ext>
              </a:extLst>
            </p:cNvPr>
            <p:cNvSpPr>
              <a:spLocks/>
            </p:cNvSpPr>
            <p:nvPr userDrawn="1"/>
          </p:nvSpPr>
          <p:spPr bwMode="auto">
            <a:xfrm flipH="1">
              <a:off x="1023631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1" name="Freeform 31">
              <a:extLst>
                <a:ext uri="{FF2B5EF4-FFF2-40B4-BE49-F238E27FC236}">
                  <a16:creationId xmlns:a16="http://schemas.microsoft.com/office/drawing/2014/main" id="{B2BCAD9C-AC5E-429F-B365-D757EFAEFE72}"/>
                </a:ext>
              </a:extLst>
            </p:cNvPr>
            <p:cNvSpPr>
              <a:spLocks/>
            </p:cNvSpPr>
            <p:nvPr userDrawn="1"/>
          </p:nvSpPr>
          <p:spPr bwMode="auto">
            <a:xfrm flipH="1">
              <a:off x="10669550"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2" name="Freeform 32">
              <a:extLst>
                <a:ext uri="{FF2B5EF4-FFF2-40B4-BE49-F238E27FC236}">
                  <a16:creationId xmlns:a16="http://schemas.microsoft.com/office/drawing/2014/main" id="{E8C4D6D2-9F0C-4AB0-B984-1DEB3FAE82D9}"/>
                </a:ext>
              </a:extLst>
            </p:cNvPr>
            <p:cNvSpPr>
              <a:spLocks/>
            </p:cNvSpPr>
            <p:nvPr userDrawn="1"/>
          </p:nvSpPr>
          <p:spPr bwMode="auto">
            <a:xfrm flipH="1">
              <a:off x="10343410"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3" name="Freeform 29">
              <a:extLst>
                <a:ext uri="{FF2B5EF4-FFF2-40B4-BE49-F238E27FC236}">
                  <a16:creationId xmlns:a16="http://schemas.microsoft.com/office/drawing/2014/main" id="{D005CBE4-9E51-4434-9AF3-408F09414C7A}"/>
                </a:ext>
              </a:extLst>
            </p:cNvPr>
            <p:cNvSpPr>
              <a:spLocks/>
            </p:cNvSpPr>
            <p:nvPr userDrawn="1"/>
          </p:nvSpPr>
          <p:spPr bwMode="auto">
            <a:xfrm flipH="1">
              <a:off x="9907687"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4" name="Freeform 30">
              <a:extLst>
                <a:ext uri="{FF2B5EF4-FFF2-40B4-BE49-F238E27FC236}">
                  <a16:creationId xmlns:a16="http://schemas.microsoft.com/office/drawing/2014/main" id="{58BA0F3B-9AD4-47AE-A6A9-A5E94D07AC83}"/>
                </a:ext>
              </a:extLst>
            </p:cNvPr>
            <p:cNvSpPr>
              <a:spLocks/>
            </p:cNvSpPr>
            <p:nvPr userDrawn="1"/>
          </p:nvSpPr>
          <p:spPr bwMode="auto">
            <a:xfrm flipH="1">
              <a:off x="9581546"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5" name="Freeform 31">
              <a:extLst>
                <a:ext uri="{FF2B5EF4-FFF2-40B4-BE49-F238E27FC236}">
                  <a16:creationId xmlns:a16="http://schemas.microsoft.com/office/drawing/2014/main" id="{7DC50B31-5D4D-4009-BFC1-CABDF333F9A0}"/>
                </a:ext>
              </a:extLst>
            </p:cNvPr>
            <p:cNvSpPr>
              <a:spLocks/>
            </p:cNvSpPr>
            <p:nvPr userDrawn="1"/>
          </p:nvSpPr>
          <p:spPr bwMode="auto">
            <a:xfrm flipH="1">
              <a:off x="10014782"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6" name="Freeform 32">
              <a:extLst>
                <a:ext uri="{FF2B5EF4-FFF2-40B4-BE49-F238E27FC236}">
                  <a16:creationId xmlns:a16="http://schemas.microsoft.com/office/drawing/2014/main" id="{A748FE50-B695-46F2-B7ED-38FCBD8A5FAF}"/>
                </a:ext>
              </a:extLst>
            </p:cNvPr>
            <p:cNvSpPr>
              <a:spLocks/>
            </p:cNvSpPr>
            <p:nvPr userDrawn="1"/>
          </p:nvSpPr>
          <p:spPr bwMode="auto">
            <a:xfrm flipH="1">
              <a:off x="9688641"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7" name="Freeform 565">
              <a:extLst>
                <a:ext uri="{FF2B5EF4-FFF2-40B4-BE49-F238E27FC236}">
                  <a16:creationId xmlns:a16="http://schemas.microsoft.com/office/drawing/2014/main" id="{C9A3D9EC-0FAD-408D-AD16-D8B4522F784E}"/>
                </a:ext>
              </a:extLst>
            </p:cNvPr>
            <p:cNvSpPr>
              <a:spLocks/>
            </p:cNvSpPr>
            <p:nvPr userDrawn="1"/>
          </p:nvSpPr>
          <p:spPr bwMode="auto">
            <a:xfrm flipH="1">
              <a:off x="925291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8" name="Freeform 566">
              <a:extLst>
                <a:ext uri="{FF2B5EF4-FFF2-40B4-BE49-F238E27FC236}">
                  <a16:creationId xmlns:a16="http://schemas.microsoft.com/office/drawing/2014/main" id="{912659A5-C858-4F5E-854C-EEE69C017181}"/>
                </a:ext>
              </a:extLst>
            </p:cNvPr>
            <p:cNvSpPr>
              <a:spLocks/>
            </p:cNvSpPr>
            <p:nvPr userDrawn="1"/>
          </p:nvSpPr>
          <p:spPr bwMode="auto">
            <a:xfrm flipH="1">
              <a:off x="8926777"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9" name="Freeform 567">
              <a:extLst>
                <a:ext uri="{FF2B5EF4-FFF2-40B4-BE49-F238E27FC236}">
                  <a16:creationId xmlns:a16="http://schemas.microsoft.com/office/drawing/2014/main" id="{8C5414FE-C533-436C-B33E-7033AEB3A5B2}"/>
                </a:ext>
              </a:extLst>
            </p:cNvPr>
            <p:cNvSpPr>
              <a:spLocks/>
            </p:cNvSpPr>
            <p:nvPr userDrawn="1"/>
          </p:nvSpPr>
          <p:spPr bwMode="auto">
            <a:xfrm flipH="1">
              <a:off x="9360012"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0" name="Freeform 568">
              <a:extLst>
                <a:ext uri="{FF2B5EF4-FFF2-40B4-BE49-F238E27FC236}">
                  <a16:creationId xmlns:a16="http://schemas.microsoft.com/office/drawing/2014/main" id="{13CD9A4C-A45B-4083-BD19-6DAF39F1836A}"/>
                </a:ext>
              </a:extLst>
            </p:cNvPr>
            <p:cNvSpPr>
              <a:spLocks/>
            </p:cNvSpPr>
            <p:nvPr userDrawn="1"/>
          </p:nvSpPr>
          <p:spPr bwMode="auto">
            <a:xfrm flipH="1">
              <a:off x="9033872"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1" name="Freeform 29">
              <a:extLst>
                <a:ext uri="{FF2B5EF4-FFF2-40B4-BE49-F238E27FC236}">
                  <a16:creationId xmlns:a16="http://schemas.microsoft.com/office/drawing/2014/main" id="{4D201FE8-16E2-4F43-BADD-E866C46829E9}"/>
                </a:ext>
              </a:extLst>
            </p:cNvPr>
            <p:cNvSpPr>
              <a:spLocks/>
            </p:cNvSpPr>
            <p:nvPr userDrawn="1"/>
          </p:nvSpPr>
          <p:spPr bwMode="auto">
            <a:xfrm flipH="1">
              <a:off x="859814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2" name="Freeform 31">
              <a:extLst>
                <a:ext uri="{FF2B5EF4-FFF2-40B4-BE49-F238E27FC236}">
                  <a16:creationId xmlns:a16="http://schemas.microsoft.com/office/drawing/2014/main" id="{6335E7FD-03B1-4151-99FA-9B76ED5E2E31}"/>
                </a:ext>
              </a:extLst>
            </p:cNvPr>
            <p:cNvSpPr>
              <a:spLocks/>
            </p:cNvSpPr>
            <p:nvPr userDrawn="1"/>
          </p:nvSpPr>
          <p:spPr bwMode="auto">
            <a:xfrm flipH="1">
              <a:off x="8705243"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3" name="Freeform 29">
              <a:extLst>
                <a:ext uri="{FF2B5EF4-FFF2-40B4-BE49-F238E27FC236}">
                  <a16:creationId xmlns:a16="http://schemas.microsoft.com/office/drawing/2014/main" id="{511159B3-3CFE-41D7-8235-91341DECEFBC}"/>
                </a:ext>
              </a:extLst>
            </p:cNvPr>
            <p:cNvSpPr>
              <a:spLocks/>
            </p:cNvSpPr>
            <p:nvPr userDrawn="1"/>
          </p:nvSpPr>
          <p:spPr bwMode="auto">
            <a:xfrm flipH="1">
              <a:off x="826952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4" name="Freeform 30">
              <a:extLst>
                <a:ext uri="{FF2B5EF4-FFF2-40B4-BE49-F238E27FC236}">
                  <a16:creationId xmlns:a16="http://schemas.microsoft.com/office/drawing/2014/main" id="{0110C056-BCC8-4269-B479-216D39614B8E}"/>
                </a:ext>
              </a:extLst>
            </p:cNvPr>
            <p:cNvSpPr>
              <a:spLocks/>
            </p:cNvSpPr>
            <p:nvPr userDrawn="1"/>
          </p:nvSpPr>
          <p:spPr bwMode="auto">
            <a:xfrm flipH="1">
              <a:off x="7943379"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5" name="Freeform 31">
              <a:extLst>
                <a:ext uri="{FF2B5EF4-FFF2-40B4-BE49-F238E27FC236}">
                  <a16:creationId xmlns:a16="http://schemas.microsoft.com/office/drawing/2014/main" id="{629FA7F3-F5AF-4356-83F2-0FA42F3E50C9}"/>
                </a:ext>
              </a:extLst>
            </p:cNvPr>
            <p:cNvSpPr>
              <a:spLocks/>
            </p:cNvSpPr>
            <p:nvPr userDrawn="1"/>
          </p:nvSpPr>
          <p:spPr bwMode="auto">
            <a:xfrm flipH="1">
              <a:off x="8376614"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6" name="Freeform 32">
              <a:extLst>
                <a:ext uri="{FF2B5EF4-FFF2-40B4-BE49-F238E27FC236}">
                  <a16:creationId xmlns:a16="http://schemas.microsoft.com/office/drawing/2014/main" id="{72870FDE-4D3B-4E8D-9910-4122861C7661}"/>
                </a:ext>
              </a:extLst>
            </p:cNvPr>
            <p:cNvSpPr>
              <a:spLocks/>
            </p:cNvSpPr>
            <p:nvPr userDrawn="1"/>
          </p:nvSpPr>
          <p:spPr bwMode="auto">
            <a:xfrm flipH="1">
              <a:off x="8050474"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7" name="Freeform 29">
              <a:extLst>
                <a:ext uri="{FF2B5EF4-FFF2-40B4-BE49-F238E27FC236}">
                  <a16:creationId xmlns:a16="http://schemas.microsoft.com/office/drawing/2014/main" id="{A9914180-BC26-4432-B527-3A5901626DE2}"/>
                </a:ext>
              </a:extLst>
            </p:cNvPr>
            <p:cNvSpPr>
              <a:spLocks/>
            </p:cNvSpPr>
            <p:nvPr userDrawn="1"/>
          </p:nvSpPr>
          <p:spPr bwMode="auto">
            <a:xfrm flipH="1">
              <a:off x="7614751"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8" name="Freeform 30">
              <a:extLst>
                <a:ext uri="{FF2B5EF4-FFF2-40B4-BE49-F238E27FC236}">
                  <a16:creationId xmlns:a16="http://schemas.microsoft.com/office/drawing/2014/main" id="{33A4B091-6813-43A9-9E22-279B1BD2917B}"/>
                </a:ext>
              </a:extLst>
            </p:cNvPr>
            <p:cNvSpPr>
              <a:spLocks/>
            </p:cNvSpPr>
            <p:nvPr userDrawn="1"/>
          </p:nvSpPr>
          <p:spPr bwMode="auto">
            <a:xfrm flipH="1">
              <a:off x="728861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9" name="Freeform 31">
              <a:extLst>
                <a:ext uri="{FF2B5EF4-FFF2-40B4-BE49-F238E27FC236}">
                  <a16:creationId xmlns:a16="http://schemas.microsoft.com/office/drawing/2014/main" id="{8085FA5A-ED9E-4BC7-B0CD-C9F7722BBB7C}"/>
                </a:ext>
              </a:extLst>
            </p:cNvPr>
            <p:cNvSpPr>
              <a:spLocks/>
            </p:cNvSpPr>
            <p:nvPr userDrawn="1"/>
          </p:nvSpPr>
          <p:spPr bwMode="auto">
            <a:xfrm flipH="1">
              <a:off x="7721846"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0" name="Freeform 32">
              <a:extLst>
                <a:ext uri="{FF2B5EF4-FFF2-40B4-BE49-F238E27FC236}">
                  <a16:creationId xmlns:a16="http://schemas.microsoft.com/office/drawing/2014/main" id="{CA4C268C-040A-4B92-9F06-7B6F04F80E20}"/>
                </a:ext>
              </a:extLst>
            </p:cNvPr>
            <p:cNvSpPr>
              <a:spLocks/>
            </p:cNvSpPr>
            <p:nvPr userDrawn="1"/>
          </p:nvSpPr>
          <p:spPr bwMode="auto">
            <a:xfrm flipH="1">
              <a:off x="7395705"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1" name="Freeform 29">
              <a:extLst>
                <a:ext uri="{FF2B5EF4-FFF2-40B4-BE49-F238E27FC236}">
                  <a16:creationId xmlns:a16="http://schemas.microsoft.com/office/drawing/2014/main" id="{D41CB1AE-D554-4C7B-BAA6-13B3210D0003}"/>
                </a:ext>
              </a:extLst>
            </p:cNvPr>
            <p:cNvSpPr>
              <a:spLocks/>
            </p:cNvSpPr>
            <p:nvPr userDrawn="1"/>
          </p:nvSpPr>
          <p:spPr bwMode="auto">
            <a:xfrm flipH="1">
              <a:off x="6959982"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2" name="Freeform 30">
              <a:extLst>
                <a:ext uri="{FF2B5EF4-FFF2-40B4-BE49-F238E27FC236}">
                  <a16:creationId xmlns:a16="http://schemas.microsoft.com/office/drawing/2014/main" id="{F6898040-2126-413F-8CB2-5871EAAACDC5}"/>
                </a:ext>
              </a:extLst>
            </p:cNvPr>
            <p:cNvSpPr>
              <a:spLocks/>
            </p:cNvSpPr>
            <p:nvPr userDrawn="1"/>
          </p:nvSpPr>
          <p:spPr bwMode="auto">
            <a:xfrm flipH="1">
              <a:off x="6633842"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3" name="Freeform 31">
              <a:extLst>
                <a:ext uri="{FF2B5EF4-FFF2-40B4-BE49-F238E27FC236}">
                  <a16:creationId xmlns:a16="http://schemas.microsoft.com/office/drawing/2014/main" id="{68FB2FB5-0EDA-4FD6-87FA-3AA196365F11}"/>
                </a:ext>
              </a:extLst>
            </p:cNvPr>
            <p:cNvSpPr>
              <a:spLocks/>
            </p:cNvSpPr>
            <p:nvPr userDrawn="1"/>
          </p:nvSpPr>
          <p:spPr bwMode="auto">
            <a:xfrm flipH="1">
              <a:off x="7067077"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4" name="Freeform 32">
              <a:extLst>
                <a:ext uri="{FF2B5EF4-FFF2-40B4-BE49-F238E27FC236}">
                  <a16:creationId xmlns:a16="http://schemas.microsoft.com/office/drawing/2014/main" id="{33B71BB0-F02E-4F4F-BACA-ADC766453CEB}"/>
                </a:ext>
              </a:extLst>
            </p:cNvPr>
            <p:cNvSpPr>
              <a:spLocks/>
            </p:cNvSpPr>
            <p:nvPr userDrawn="1"/>
          </p:nvSpPr>
          <p:spPr bwMode="auto">
            <a:xfrm flipH="1">
              <a:off x="6740936"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5" name="Freeform 29">
              <a:extLst>
                <a:ext uri="{FF2B5EF4-FFF2-40B4-BE49-F238E27FC236}">
                  <a16:creationId xmlns:a16="http://schemas.microsoft.com/office/drawing/2014/main" id="{32768455-96D0-41F8-8803-C6D6546306FA}"/>
                </a:ext>
              </a:extLst>
            </p:cNvPr>
            <p:cNvSpPr>
              <a:spLocks/>
            </p:cNvSpPr>
            <p:nvPr userDrawn="1"/>
          </p:nvSpPr>
          <p:spPr bwMode="auto">
            <a:xfrm flipH="1">
              <a:off x="630521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6" name="Freeform 30">
              <a:extLst>
                <a:ext uri="{FF2B5EF4-FFF2-40B4-BE49-F238E27FC236}">
                  <a16:creationId xmlns:a16="http://schemas.microsoft.com/office/drawing/2014/main" id="{4FF83843-8FBE-404B-A652-F25A1070AABF}"/>
                </a:ext>
              </a:extLst>
            </p:cNvPr>
            <p:cNvSpPr>
              <a:spLocks/>
            </p:cNvSpPr>
            <p:nvPr userDrawn="1"/>
          </p:nvSpPr>
          <p:spPr bwMode="auto">
            <a:xfrm flipH="1">
              <a:off x="5979072"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7" name="Freeform 31">
              <a:extLst>
                <a:ext uri="{FF2B5EF4-FFF2-40B4-BE49-F238E27FC236}">
                  <a16:creationId xmlns:a16="http://schemas.microsoft.com/office/drawing/2014/main" id="{531C27FF-0CAA-4E88-877A-69411ED9AA2A}"/>
                </a:ext>
              </a:extLst>
            </p:cNvPr>
            <p:cNvSpPr>
              <a:spLocks/>
            </p:cNvSpPr>
            <p:nvPr userDrawn="1"/>
          </p:nvSpPr>
          <p:spPr bwMode="auto">
            <a:xfrm flipH="1">
              <a:off x="6412308"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8" name="Freeform 32">
              <a:extLst>
                <a:ext uri="{FF2B5EF4-FFF2-40B4-BE49-F238E27FC236}">
                  <a16:creationId xmlns:a16="http://schemas.microsoft.com/office/drawing/2014/main" id="{1E576583-92EB-4BC7-9333-5B753D92651B}"/>
                </a:ext>
              </a:extLst>
            </p:cNvPr>
            <p:cNvSpPr>
              <a:spLocks/>
            </p:cNvSpPr>
            <p:nvPr userDrawn="1"/>
          </p:nvSpPr>
          <p:spPr bwMode="auto">
            <a:xfrm flipH="1">
              <a:off x="6086167"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9" name="Freeform 587">
              <a:extLst>
                <a:ext uri="{FF2B5EF4-FFF2-40B4-BE49-F238E27FC236}">
                  <a16:creationId xmlns:a16="http://schemas.microsoft.com/office/drawing/2014/main" id="{3B8B7108-49D5-47B3-8EAE-1F51F2E5D579}"/>
                </a:ext>
              </a:extLst>
            </p:cNvPr>
            <p:cNvSpPr>
              <a:spLocks/>
            </p:cNvSpPr>
            <p:nvPr userDrawn="1"/>
          </p:nvSpPr>
          <p:spPr bwMode="auto">
            <a:xfrm flipH="1">
              <a:off x="565044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90" name="Freeform 588">
              <a:extLst>
                <a:ext uri="{FF2B5EF4-FFF2-40B4-BE49-F238E27FC236}">
                  <a16:creationId xmlns:a16="http://schemas.microsoft.com/office/drawing/2014/main" id="{E8CB911C-EC4D-4F84-9348-FBEEF28EAC77}"/>
                </a:ext>
              </a:extLst>
            </p:cNvPr>
            <p:cNvSpPr>
              <a:spLocks/>
            </p:cNvSpPr>
            <p:nvPr userDrawn="1"/>
          </p:nvSpPr>
          <p:spPr bwMode="auto">
            <a:xfrm flipH="1">
              <a:off x="532430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91" name="Freeform 589">
              <a:extLst>
                <a:ext uri="{FF2B5EF4-FFF2-40B4-BE49-F238E27FC236}">
                  <a16:creationId xmlns:a16="http://schemas.microsoft.com/office/drawing/2014/main" id="{DAC7E04B-02A9-4EAB-A744-97A7C5400B6D}"/>
                </a:ext>
              </a:extLst>
            </p:cNvPr>
            <p:cNvSpPr>
              <a:spLocks/>
            </p:cNvSpPr>
            <p:nvPr userDrawn="1"/>
          </p:nvSpPr>
          <p:spPr bwMode="auto">
            <a:xfrm flipH="1">
              <a:off x="5757539"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92" name="Freeform 590">
              <a:extLst>
                <a:ext uri="{FF2B5EF4-FFF2-40B4-BE49-F238E27FC236}">
                  <a16:creationId xmlns:a16="http://schemas.microsoft.com/office/drawing/2014/main" id="{F4F7B3CD-E8CF-4328-B22B-D4F9CD3401B2}"/>
                </a:ext>
              </a:extLst>
            </p:cNvPr>
            <p:cNvSpPr>
              <a:spLocks/>
            </p:cNvSpPr>
            <p:nvPr userDrawn="1"/>
          </p:nvSpPr>
          <p:spPr bwMode="auto">
            <a:xfrm flipH="1">
              <a:off x="5431399"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93" name="Freeform 29">
              <a:extLst>
                <a:ext uri="{FF2B5EF4-FFF2-40B4-BE49-F238E27FC236}">
                  <a16:creationId xmlns:a16="http://schemas.microsoft.com/office/drawing/2014/main" id="{31AEE46C-2A33-47B4-A20C-9123C9EDC725}"/>
                </a:ext>
              </a:extLst>
            </p:cNvPr>
            <p:cNvSpPr>
              <a:spLocks/>
            </p:cNvSpPr>
            <p:nvPr userDrawn="1"/>
          </p:nvSpPr>
          <p:spPr bwMode="auto">
            <a:xfrm flipH="1">
              <a:off x="499567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94" name="Freeform 31">
              <a:extLst>
                <a:ext uri="{FF2B5EF4-FFF2-40B4-BE49-F238E27FC236}">
                  <a16:creationId xmlns:a16="http://schemas.microsoft.com/office/drawing/2014/main" id="{12871CD8-2DB0-49E2-A2FE-9D885A4DA3E8}"/>
                </a:ext>
              </a:extLst>
            </p:cNvPr>
            <p:cNvSpPr>
              <a:spLocks/>
            </p:cNvSpPr>
            <p:nvPr userDrawn="1"/>
          </p:nvSpPr>
          <p:spPr bwMode="auto">
            <a:xfrm flipH="1">
              <a:off x="5102769"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3" name="Freeform 29">
              <a:extLst>
                <a:ext uri="{FF2B5EF4-FFF2-40B4-BE49-F238E27FC236}">
                  <a16:creationId xmlns:a16="http://schemas.microsoft.com/office/drawing/2014/main" id="{95817B6D-040B-4DDD-9348-0534339788BC}"/>
                </a:ext>
              </a:extLst>
            </p:cNvPr>
            <p:cNvSpPr>
              <a:spLocks/>
            </p:cNvSpPr>
            <p:nvPr userDrawn="1"/>
          </p:nvSpPr>
          <p:spPr bwMode="auto">
            <a:xfrm flipH="1">
              <a:off x="466704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4" name="Freeform 30">
              <a:extLst>
                <a:ext uri="{FF2B5EF4-FFF2-40B4-BE49-F238E27FC236}">
                  <a16:creationId xmlns:a16="http://schemas.microsoft.com/office/drawing/2014/main" id="{C3DF66BE-EE07-49C6-AF25-C78FA2E42ED4}"/>
                </a:ext>
              </a:extLst>
            </p:cNvPr>
            <p:cNvSpPr>
              <a:spLocks/>
            </p:cNvSpPr>
            <p:nvPr userDrawn="1"/>
          </p:nvSpPr>
          <p:spPr bwMode="auto">
            <a:xfrm flipH="1">
              <a:off x="4340907"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5" name="Freeform 31">
              <a:extLst>
                <a:ext uri="{FF2B5EF4-FFF2-40B4-BE49-F238E27FC236}">
                  <a16:creationId xmlns:a16="http://schemas.microsoft.com/office/drawing/2014/main" id="{CE05D7B4-2578-4FE8-972C-2D24B34ABFD9}"/>
                </a:ext>
              </a:extLst>
            </p:cNvPr>
            <p:cNvSpPr>
              <a:spLocks/>
            </p:cNvSpPr>
            <p:nvPr userDrawn="1"/>
          </p:nvSpPr>
          <p:spPr bwMode="auto">
            <a:xfrm flipH="1">
              <a:off x="4774142"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6" name="Freeform 32">
              <a:extLst>
                <a:ext uri="{FF2B5EF4-FFF2-40B4-BE49-F238E27FC236}">
                  <a16:creationId xmlns:a16="http://schemas.microsoft.com/office/drawing/2014/main" id="{FC8D02A6-BD82-4503-9DDE-6669955756CD}"/>
                </a:ext>
              </a:extLst>
            </p:cNvPr>
            <p:cNvSpPr>
              <a:spLocks/>
            </p:cNvSpPr>
            <p:nvPr userDrawn="1"/>
          </p:nvSpPr>
          <p:spPr bwMode="auto">
            <a:xfrm flipH="1">
              <a:off x="4448001"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7" name="Freeform 29">
              <a:extLst>
                <a:ext uri="{FF2B5EF4-FFF2-40B4-BE49-F238E27FC236}">
                  <a16:creationId xmlns:a16="http://schemas.microsoft.com/office/drawing/2014/main" id="{854A1D4B-FA43-47CA-AC85-FB20F2E3014D}"/>
                </a:ext>
              </a:extLst>
            </p:cNvPr>
            <p:cNvSpPr>
              <a:spLocks/>
            </p:cNvSpPr>
            <p:nvPr userDrawn="1"/>
          </p:nvSpPr>
          <p:spPr bwMode="auto">
            <a:xfrm flipH="1">
              <a:off x="401227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8" name="Freeform 30">
              <a:extLst>
                <a:ext uri="{FF2B5EF4-FFF2-40B4-BE49-F238E27FC236}">
                  <a16:creationId xmlns:a16="http://schemas.microsoft.com/office/drawing/2014/main" id="{5AF95BA3-0AEC-412B-99BC-DB00E036A80B}"/>
                </a:ext>
              </a:extLst>
            </p:cNvPr>
            <p:cNvSpPr>
              <a:spLocks/>
            </p:cNvSpPr>
            <p:nvPr userDrawn="1"/>
          </p:nvSpPr>
          <p:spPr bwMode="auto">
            <a:xfrm flipH="1">
              <a:off x="368613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9" name="Freeform 31">
              <a:extLst>
                <a:ext uri="{FF2B5EF4-FFF2-40B4-BE49-F238E27FC236}">
                  <a16:creationId xmlns:a16="http://schemas.microsoft.com/office/drawing/2014/main" id="{D264550B-484F-481F-9EF3-C1E8E944DAE6}"/>
                </a:ext>
              </a:extLst>
            </p:cNvPr>
            <p:cNvSpPr>
              <a:spLocks/>
            </p:cNvSpPr>
            <p:nvPr userDrawn="1"/>
          </p:nvSpPr>
          <p:spPr bwMode="auto">
            <a:xfrm flipH="1">
              <a:off x="4119373"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0" name="Freeform 32">
              <a:extLst>
                <a:ext uri="{FF2B5EF4-FFF2-40B4-BE49-F238E27FC236}">
                  <a16:creationId xmlns:a16="http://schemas.microsoft.com/office/drawing/2014/main" id="{38129DBE-8B39-4887-89F3-640517448704}"/>
                </a:ext>
              </a:extLst>
            </p:cNvPr>
            <p:cNvSpPr>
              <a:spLocks/>
            </p:cNvSpPr>
            <p:nvPr userDrawn="1"/>
          </p:nvSpPr>
          <p:spPr bwMode="auto">
            <a:xfrm flipH="1">
              <a:off x="3793231"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1" name="Freeform 29">
              <a:extLst>
                <a:ext uri="{FF2B5EF4-FFF2-40B4-BE49-F238E27FC236}">
                  <a16:creationId xmlns:a16="http://schemas.microsoft.com/office/drawing/2014/main" id="{831A8309-6A73-45C2-B087-1CCCC1283E94}"/>
                </a:ext>
              </a:extLst>
            </p:cNvPr>
            <p:cNvSpPr>
              <a:spLocks/>
            </p:cNvSpPr>
            <p:nvPr userDrawn="1"/>
          </p:nvSpPr>
          <p:spPr bwMode="auto">
            <a:xfrm flipH="1">
              <a:off x="335751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2" name="Freeform 30">
              <a:extLst>
                <a:ext uri="{FF2B5EF4-FFF2-40B4-BE49-F238E27FC236}">
                  <a16:creationId xmlns:a16="http://schemas.microsoft.com/office/drawing/2014/main" id="{C98AD516-251A-4C67-BB65-9BBFC73ADD4C}"/>
                </a:ext>
              </a:extLst>
            </p:cNvPr>
            <p:cNvSpPr>
              <a:spLocks/>
            </p:cNvSpPr>
            <p:nvPr userDrawn="1"/>
          </p:nvSpPr>
          <p:spPr bwMode="auto">
            <a:xfrm flipH="1">
              <a:off x="3031369"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3" name="Freeform 31">
              <a:extLst>
                <a:ext uri="{FF2B5EF4-FFF2-40B4-BE49-F238E27FC236}">
                  <a16:creationId xmlns:a16="http://schemas.microsoft.com/office/drawing/2014/main" id="{2334F0F6-77D7-4855-B129-F231B2969D53}"/>
                </a:ext>
              </a:extLst>
            </p:cNvPr>
            <p:cNvSpPr>
              <a:spLocks/>
            </p:cNvSpPr>
            <p:nvPr userDrawn="1"/>
          </p:nvSpPr>
          <p:spPr bwMode="auto">
            <a:xfrm flipH="1">
              <a:off x="3464604"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4" name="Freeform 32">
              <a:extLst>
                <a:ext uri="{FF2B5EF4-FFF2-40B4-BE49-F238E27FC236}">
                  <a16:creationId xmlns:a16="http://schemas.microsoft.com/office/drawing/2014/main" id="{8620528F-4DAB-4557-950E-B549476181C6}"/>
                </a:ext>
              </a:extLst>
            </p:cNvPr>
            <p:cNvSpPr>
              <a:spLocks/>
            </p:cNvSpPr>
            <p:nvPr userDrawn="1"/>
          </p:nvSpPr>
          <p:spPr bwMode="auto">
            <a:xfrm flipH="1">
              <a:off x="3138464"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5" name="Freeform 29">
              <a:extLst>
                <a:ext uri="{FF2B5EF4-FFF2-40B4-BE49-F238E27FC236}">
                  <a16:creationId xmlns:a16="http://schemas.microsoft.com/office/drawing/2014/main" id="{657793A8-CF03-471A-AB50-1D186E625C68}"/>
                </a:ext>
              </a:extLst>
            </p:cNvPr>
            <p:cNvSpPr>
              <a:spLocks/>
            </p:cNvSpPr>
            <p:nvPr userDrawn="1"/>
          </p:nvSpPr>
          <p:spPr bwMode="auto">
            <a:xfrm flipH="1">
              <a:off x="270274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6" name="Freeform 30">
              <a:extLst>
                <a:ext uri="{FF2B5EF4-FFF2-40B4-BE49-F238E27FC236}">
                  <a16:creationId xmlns:a16="http://schemas.microsoft.com/office/drawing/2014/main" id="{6418A16B-9A9F-458C-8DBE-E70FDFCC32B9}"/>
                </a:ext>
              </a:extLst>
            </p:cNvPr>
            <p:cNvSpPr>
              <a:spLocks/>
            </p:cNvSpPr>
            <p:nvPr userDrawn="1"/>
          </p:nvSpPr>
          <p:spPr bwMode="auto">
            <a:xfrm flipH="1">
              <a:off x="2376599"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7" name="Freeform 31">
              <a:extLst>
                <a:ext uri="{FF2B5EF4-FFF2-40B4-BE49-F238E27FC236}">
                  <a16:creationId xmlns:a16="http://schemas.microsoft.com/office/drawing/2014/main" id="{47E19927-3850-43A4-8E30-2BA40B757AF1}"/>
                </a:ext>
              </a:extLst>
            </p:cNvPr>
            <p:cNvSpPr>
              <a:spLocks/>
            </p:cNvSpPr>
            <p:nvPr userDrawn="1"/>
          </p:nvSpPr>
          <p:spPr bwMode="auto">
            <a:xfrm flipH="1">
              <a:off x="2809836"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8" name="Freeform 32">
              <a:extLst>
                <a:ext uri="{FF2B5EF4-FFF2-40B4-BE49-F238E27FC236}">
                  <a16:creationId xmlns:a16="http://schemas.microsoft.com/office/drawing/2014/main" id="{EB5686E5-0C6D-4EBD-9161-C598BFF573C7}"/>
                </a:ext>
              </a:extLst>
            </p:cNvPr>
            <p:cNvSpPr>
              <a:spLocks/>
            </p:cNvSpPr>
            <p:nvPr userDrawn="1"/>
          </p:nvSpPr>
          <p:spPr bwMode="auto">
            <a:xfrm flipH="1">
              <a:off x="2483694"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9" name="Freeform 447">
              <a:extLst>
                <a:ext uri="{FF2B5EF4-FFF2-40B4-BE49-F238E27FC236}">
                  <a16:creationId xmlns:a16="http://schemas.microsoft.com/office/drawing/2014/main" id="{7644655A-D839-4908-9EFA-3A72DBA442DF}"/>
                </a:ext>
              </a:extLst>
            </p:cNvPr>
            <p:cNvSpPr>
              <a:spLocks/>
            </p:cNvSpPr>
            <p:nvPr userDrawn="1"/>
          </p:nvSpPr>
          <p:spPr bwMode="auto">
            <a:xfrm flipH="1">
              <a:off x="2047972"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0" name="Freeform 448">
              <a:extLst>
                <a:ext uri="{FF2B5EF4-FFF2-40B4-BE49-F238E27FC236}">
                  <a16:creationId xmlns:a16="http://schemas.microsoft.com/office/drawing/2014/main" id="{47F5CED3-FA95-4B65-9936-433082510EED}"/>
                </a:ext>
              </a:extLst>
            </p:cNvPr>
            <p:cNvSpPr>
              <a:spLocks/>
            </p:cNvSpPr>
            <p:nvPr userDrawn="1"/>
          </p:nvSpPr>
          <p:spPr bwMode="auto">
            <a:xfrm flipH="1">
              <a:off x="172183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1" name="Freeform 449">
              <a:extLst>
                <a:ext uri="{FF2B5EF4-FFF2-40B4-BE49-F238E27FC236}">
                  <a16:creationId xmlns:a16="http://schemas.microsoft.com/office/drawing/2014/main" id="{7B796CBC-3037-431F-919B-2874346EEC5E}"/>
                </a:ext>
              </a:extLst>
            </p:cNvPr>
            <p:cNvSpPr>
              <a:spLocks/>
            </p:cNvSpPr>
            <p:nvPr userDrawn="1"/>
          </p:nvSpPr>
          <p:spPr bwMode="auto">
            <a:xfrm flipH="1">
              <a:off x="2155066"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2" name="Freeform 450">
              <a:extLst>
                <a:ext uri="{FF2B5EF4-FFF2-40B4-BE49-F238E27FC236}">
                  <a16:creationId xmlns:a16="http://schemas.microsoft.com/office/drawing/2014/main" id="{2C963BF1-7C4A-420B-9C74-3936A9BFE648}"/>
                </a:ext>
              </a:extLst>
            </p:cNvPr>
            <p:cNvSpPr>
              <a:spLocks/>
            </p:cNvSpPr>
            <p:nvPr userDrawn="1"/>
          </p:nvSpPr>
          <p:spPr bwMode="auto">
            <a:xfrm flipH="1">
              <a:off x="1828926"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3" name="Freeform 29">
              <a:extLst>
                <a:ext uri="{FF2B5EF4-FFF2-40B4-BE49-F238E27FC236}">
                  <a16:creationId xmlns:a16="http://schemas.microsoft.com/office/drawing/2014/main" id="{39EB11D3-7A18-41EC-8721-580B169FD065}"/>
                </a:ext>
              </a:extLst>
            </p:cNvPr>
            <p:cNvSpPr>
              <a:spLocks/>
            </p:cNvSpPr>
            <p:nvPr userDrawn="1"/>
          </p:nvSpPr>
          <p:spPr bwMode="auto">
            <a:xfrm flipH="1">
              <a:off x="139320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4" name="Freeform 31">
              <a:extLst>
                <a:ext uri="{FF2B5EF4-FFF2-40B4-BE49-F238E27FC236}">
                  <a16:creationId xmlns:a16="http://schemas.microsoft.com/office/drawing/2014/main" id="{BE349951-DDC5-4036-9168-327ED01A7F69}"/>
                </a:ext>
              </a:extLst>
            </p:cNvPr>
            <p:cNvSpPr>
              <a:spLocks/>
            </p:cNvSpPr>
            <p:nvPr userDrawn="1"/>
          </p:nvSpPr>
          <p:spPr bwMode="auto">
            <a:xfrm flipH="1">
              <a:off x="1500297"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5" name="Freeform 29">
              <a:extLst>
                <a:ext uri="{FF2B5EF4-FFF2-40B4-BE49-F238E27FC236}">
                  <a16:creationId xmlns:a16="http://schemas.microsoft.com/office/drawing/2014/main" id="{439ECB52-59C5-4248-9E6D-F64D01290A98}"/>
                </a:ext>
              </a:extLst>
            </p:cNvPr>
            <p:cNvSpPr>
              <a:spLocks/>
            </p:cNvSpPr>
            <p:nvPr userDrawn="1"/>
          </p:nvSpPr>
          <p:spPr bwMode="auto">
            <a:xfrm flipH="1">
              <a:off x="106457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6" name="Freeform 30">
              <a:extLst>
                <a:ext uri="{FF2B5EF4-FFF2-40B4-BE49-F238E27FC236}">
                  <a16:creationId xmlns:a16="http://schemas.microsoft.com/office/drawing/2014/main" id="{A540F224-FE70-41BB-8ED2-8189D9CA351E}"/>
                </a:ext>
              </a:extLst>
            </p:cNvPr>
            <p:cNvSpPr>
              <a:spLocks/>
            </p:cNvSpPr>
            <p:nvPr userDrawn="1"/>
          </p:nvSpPr>
          <p:spPr bwMode="auto">
            <a:xfrm flipH="1">
              <a:off x="73843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7" name="Freeform 31">
              <a:extLst>
                <a:ext uri="{FF2B5EF4-FFF2-40B4-BE49-F238E27FC236}">
                  <a16:creationId xmlns:a16="http://schemas.microsoft.com/office/drawing/2014/main" id="{E88AAEF8-418E-4319-8550-98791E25C9AB}"/>
                </a:ext>
              </a:extLst>
            </p:cNvPr>
            <p:cNvSpPr>
              <a:spLocks/>
            </p:cNvSpPr>
            <p:nvPr userDrawn="1"/>
          </p:nvSpPr>
          <p:spPr bwMode="auto">
            <a:xfrm flipH="1">
              <a:off x="1171668"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8" name="Freeform 32">
              <a:extLst>
                <a:ext uri="{FF2B5EF4-FFF2-40B4-BE49-F238E27FC236}">
                  <a16:creationId xmlns:a16="http://schemas.microsoft.com/office/drawing/2014/main" id="{1B8F18B3-559C-4EC9-BF41-EC4925420FDB}"/>
                </a:ext>
              </a:extLst>
            </p:cNvPr>
            <p:cNvSpPr>
              <a:spLocks/>
            </p:cNvSpPr>
            <p:nvPr userDrawn="1"/>
          </p:nvSpPr>
          <p:spPr bwMode="auto">
            <a:xfrm flipH="1">
              <a:off x="845528"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9" name="Freeform 29">
              <a:extLst>
                <a:ext uri="{FF2B5EF4-FFF2-40B4-BE49-F238E27FC236}">
                  <a16:creationId xmlns:a16="http://schemas.microsoft.com/office/drawing/2014/main" id="{36A2FC45-5203-4AD9-885F-11219EE753E9}"/>
                </a:ext>
              </a:extLst>
            </p:cNvPr>
            <p:cNvSpPr>
              <a:spLocks/>
            </p:cNvSpPr>
            <p:nvPr userDrawn="1"/>
          </p:nvSpPr>
          <p:spPr bwMode="auto">
            <a:xfrm flipH="1">
              <a:off x="40980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0" name="Freeform 30">
              <a:extLst>
                <a:ext uri="{FF2B5EF4-FFF2-40B4-BE49-F238E27FC236}">
                  <a16:creationId xmlns:a16="http://schemas.microsoft.com/office/drawing/2014/main" id="{8D335CF5-B47A-4403-AD42-4C985E3BE401}"/>
                </a:ext>
              </a:extLst>
            </p:cNvPr>
            <p:cNvSpPr>
              <a:spLocks/>
            </p:cNvSpPr>
            <p:nvPr userDrawn="1"/>
          </p:nvSpPr>
          <p:spPr bwMode="auto">
            <a:xfrm flipH="1">
              <a:off x="83664"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1" name="Freeform 31">
              <a:extLst>
                <a:ext uri="{FF2B5EF4-FFF2-40B4-BE49-F238E27FC236}">
                  <a16:creationId xmlns:a16="http://schemas.microsoft.com/office/drawing/2014/main" id="{4076E064-BBD2-41BF-8D95-16A4623D64FB}"/>
                </a:ext>
              </a:extLst>
            </p:cNvPr>
            <p:cNvSpPr>
              <a:spLocks/>
            </p:cNvSpPr>
            <p:nvPr userDrawn="1"/>
          </p:nvSpPr>
          <p:spPr bwMode="auto">
            <a:xfrm flipH="1">
              <a:off x="516899"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2" name="Freeform 32">
              <a:extLst>
                <a:ext uri="{FF2B5EF4-FFF2-40B4-BE49-F238E27FC236}">
                  <a16:creationId xmlns:a16="http://schemas.microsoft.com/office/drawing/2014/main" id="{C63CB843-A8CC-401A-91B0-7241179120DB}"/>
                </a:ext>
              </a:extLst>
            </p:cNvPr>
            <p:cNvSpPr>
              <a:spLocks/>
            </p:cNvSpPr>
            <p:nvPr userDrawn="1"/>
          </p:nvSpPr>
          <p:spPr bwMode="auto">
            <a:xfrm flipH="1">
              <a:off x="190758"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sp>
        <p:nvSpPr>
          <p:cNvPr id="2" name="Rectangle 1"/>
          <p:cNvSpPr/>
          <p:nvPr userDrawn="1"/>
        </p:nvSpPr>
        <p:spPr bwMode="auto">
          <a:xfrm>
            <a:off x="0" y="0"/>
            <a:ext cx="12192000" cy="6858000"/>
          </a:xfrm>
          <a:prstGeom prst="rect">
            <a:avLst/>
          </a:prstGeom>
          <a:solidFill>
            <a:schemeClr val="bg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266025169"/>
      </p:ext>
    </p:extLst>
  </p:cSld>
  <p:clrMapOvr>
    <a:masterClrMapping/>
  </p:clrMapOvr>
  <p:transition>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Custom Layout">
    <p:bg>
      <p:bgRef idx="1001">
        <a:schemeClr val="bg1"/>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89C8537-D3A3-6541-B4CB-37F457260EE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098" t="2837" b="12619"/>
          <a:stretch/>
        </p:blipFill>
        <p:spPr>
          <a:xfrm>
            <a:off x="0" y="0"/>
            <a:ext cx="12058185" cy="6858001"/>
          </a:xfrm>
          <a:prstGeom prst="rect">
            <a:avLst/>
          </a:prstGeom>
        </p:spPr>
      </p:pic>
      <p:sp>
        <p:nvSpPr>
          <p:cNvPr id="21" name="Rectangle 20">
            <a:extLst>
              <a:ext uri="{FF2B5EF4-FFF2-40B4-BE49-F238E27FC236}">
                <a16:creationId xmlns:a16="http://schemas.microsoft.com/office/drawing/2014/main" id="{45112617-03B9-4CB6-8194-EAA44C242546}"/>
              </a:ext>
            </a:extLst>
          </p:cNvPr>
          <p:cNvSpPr/>
          <p:nvPr userDrawn="1"/>
        </p:nvSpPr>
        <p:spPr bwMode="auto">
          <a:xfrm>
            <a:off x="0" y="-1"/>
            <a:ext cx="12192000" cy="6858001"/>
          </a:xfrm>
          <a:prstGeom prst="rect">
            <a:avLst/>
          </a:prstGeom>
          <a:gradFill flip="none" rotWithShape="1">
            <a:gsLst>
              <a:gs pos="0">
                <a:schemeClr val="bg1">
                  <a:alpha val="95000"/>
                </a:schemeClr>
              </a:gs>
              <a:gs pos="100000">
                <a:schemeClr val="bg1">
                  <a:alpha val="500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grpSp>
        <p:nvGrpSpPr>
          <p:cNvPr id="6" name="Group 5">
            <a:extLst>
              <a:ext uri="{FF2B5EF4-FFF2-40B4-BE49-F238E27FC236}">
                <a16:creationId xmlns:a16="http://schemas.microsoft.com/office/drawing/2014/main" id="{8BCCA059-E904-4849-B856-034AD6DE845D}"/>
              </a:ext>
            </a:extLst>
          </p:cNvPr>
          <p:cNvGrpSpPr/>
          <p:nvPr userDrawn="1"/>
        </p:nvGrpSpPr>
        <p:grpSpPr>
          <a:xfrm>
            <a:off x="584200" y="585788"/>
            <a:ext cx="2032492" cy="292608"/>
            <a:chOff x="584200" y="585788"/>
            <a:chExt cx="2032492" cy="292608"/>
          </a:xfrm>
        </p:grpSpPr>
        <p:sp>
          <p:nvSpPr>
            <p:cNvPr id="49" name="Rectangle 28">
              <a:extLst>
                <a:ext uri="{FF2B5EF4-FFF2-40B4-BE49-F238E27FC236}">
                  <a16:creationId xmlns:a16="http://schemas.microsoft.com/office/drawing/2014/main" id="{3FE0ECFD-1B86-3348-BB33-91D40F0D291B}"/>
                </a:ext>
              </a:extLst>
            </p:cNvPr>
            <p:cNvSpPr>
              <a:spLocks noChangeArrowheads="1"/>
            </p:cNvSpPr>
            <p:nvPr userDrawn="1"/>
          </p:nvSpPr>
          <p:spPr bwMode="auto">
            <a:xfrm>
              <a:off x="584200" y="585788"/>
              <a:ext cx="137930" cy="139408"/>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50" name="Rectangle 29">
              <a:extLst>
                <a:ext uri="{FF2B5EF4-FFF2-40B4-BE49-F238E27FC236}">
                  <a16:creationId xmlns:a16="http://schemas.microsoft.com/office/drawing/2014/main" id="{DBD46591-BA2D-D643-823B-CCF9456D5532}"/>
                </a:ext>
              </a:extLst>
            </p:cNvPr>
            <p:cNvSpPr>
              <a:spLocks noChangeArrowheads="1"/>
            </p:cNvSpPr>
            <p:nvPr userDrawn="1"/>
          </p:nvSpPr>
          <p:spPr bwMode="auto">
            <a:xfrm>
              <a:off x="735923" y="585788"/>
              <a:ext cx="137930" cy="139408"/>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51" name="Rectangle 30">
              <a:extLst>
                <a:ext uri="{FF2B5EF4-FFF2-40B4-BE49-F238E27FC236}">
                  <a16:creationId xmlns:a16="http://schemas.microsoft.com/office/drawing/2014/main" id="{BD3C47C7-7DB3-D94A-BA08-F07A8492AA33}"/>
                </a:ext>
              </a:extLst>
            </p:cNvPr>
            <p:cNvSpPr>
              <a:spLocks noChangeArrowheads="1"/>
            </p:cNvSpPr>
            <p:nvPr userDrawn="1"/>
          </p:nvSpPr>
          <p:spPr bwMode="auto">
            <a:xfrm>
              <a:off x="584200" y="738988"/>
              <a:ext cx="137930" cy="139408"/>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52" name="Rectangle 31">
              <a:extLst>
                <a:ext uri="{FF2B5EF4-FFF2-40B4-BE49-F238E27FC236}">
                  <a16:creationId xmlns:a16="http://schemas.microsoft.com/office/drawing/2014/main" id="{881A41DB-E573-A34F-9057-376A2951B043}"/>
                </a:ext>
              </a:extLst>
            </p:cNvPr>
            <p:cNvSpPr>
              <a:spLocks noChangeArrowheads="1"/>
            </p:cNvSpPr>
            <p:nvPr userDrawn="1"/>
          </p:nvSpPr>
          <p:spPr bwMode="auto">
            <a:xfrm>
              <a:off x="735923" y="738988"/>
              <a:ext cx="137930" cy="139408"/>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grpSp>
          <p:nvGrpSpPr>
            <p:cNvPr id="53" name="Group 52">
              <a:extLst>
                <a:ext uri="{FF2B5EF4-FFF2-40B4-BE49-F238E27FC236}">
                  <a16:creationId xmlns:a16="http://schemas.microsoft.com/office/drawing/2014/main" id="{9D872837-FE1F-8048-9E7B-F8CE33D9024D}"/>
                </a:ext>
              </a:extLst>
            </p:cNvPr>
            <p:cNvGrpSpPr/>
            <p:nvPr userDrawn="1"/>
          </p:nvGrpSpPr>
          <p:grpSpPr>
            <a:xfrm>
              <a:off x="584200" y="585788"/>
              <a:ext cx="2032492" cy="292608"/>
              <a:chOff x="584200" y="585788"/>
              <a:chExt cx="2032492" cy="292608"/>
            </a:xfrm>
          </p:grpSpPr>
          <p:sp>
            <p:nvSpPr>
              <p:cNvPr id="54" name="Freeform 22">
                <a:extLst>
                  <a:ext uri="{FF2B5EF4-FFF2-40B4-BE49-F238E27FC236}">
                    <a16:creationId xmlns:a16="http://schemas.microsoft.com/office/drawing/2014/main" id="{685A4EF1-2D17-9043-BE90-89964A6B8181}"/>
                  </a:ext>
                </a:extLst>
              </p:cNvPr>
              <p:cNvSpPr>
                <a:spLocks noEditPoints="1"/>
              </p:cNvSpPr>
              <p:nvPr/>
            </p:nvSpPr>
            <p:spPr bwMode="auto">
              <a:xfrm>
                <a:off x="1996994" y="644901"/>
                <a:ext cx="165023" cy="174383"/>
              </a:xfrm>
              <a:custGeom>
                <a:avLst/>
                <a:gdLst>
                  <a:gd name="T0" fmla="*/ 202 w 335"/>
                  <a:gd name="T1" fmla="*/ 0 h 354"/>
                  <a:gd name="T2" fmla="*/ 335 w 335"/>
                  <a:gd name="T3" fmla="*/ 354 h 354"/>
                  <a:gd name="T4" fmla="*/ 267 w 335"/>
                  <a:gd name="T5" fmla="*/ 354 h 354"/>
                  <a:gd name="T6" fmla="*/ 237 w 335"/>
                  <a:gd name="T7" fmla="*/ 266 h 354"/>
                  <a:gd name="T8" fmla="*/ 96 w 335"/>
                  <a:gd name="T9" fmla="*/ 266 h 354"/>
                  <a:gd name="T10" fmla="*/ 67 w 335"/>
                  <a:gd name="T11" fmla="*/ 354 h 354"/>
                  <a:gd name="T12" fmla="*/ 0 w 335"/>
                  <a:gd name="T13" fmla="*/ 354 h 354"/>
                  <a:gd name="T14" fmla="*/ 133 w 335"/>
                  <a:gd name="T15" fmla="*/ 0 h 354"/>
                  <a:gd name="T16" fmla="*/ 202 w 335"/>
                  <a:gd name="T17" fmla="*/ 0 h 354"/>
                  <a:gd name="T18" fmla="*/ 165 w 335"/>
                  <a:gd name="T19" fmla="*/ 66 h 354"/>
                  <a:gd name="T20" fmla="*/ 112 w 335"/>
                  <a:gd name="T21" fmla="*/ 214 h 354"/>
                  <a:gd name="T22" fmla="*/ 218 w 335"/>
                  <a:gd name="T23" fmla="*/ 214 h 354"/>
                  <a:gd name="T24" fmla="*/ 167 w 335"/>
                  <a:gd name="T25" fmla="*/ 66 h 354"/>
                  <a:gd name="T26" fmla="*/ 165 w 335"/>
                  <a:gd name="T27" fmla="*/ 66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54">
                    <a:moveTo>
                      <a:pt x="202" y="0"/>
                    </a:moveTo>
                    <a:lnTo>
                      <a:pt x="335" y="354"/>
                    </a:lnTo>
                    <a:lnTo>
                      <a:pt x="267" y="354"/>
                    </a:lnTo>
                    <a:lnTo>
                      <a:pt x="237" y="266"/>
                    </a:lnTo>
                    <a:lnTo>
                      <a:pt x="96" y="266"/>
                    </a:lnTo>
                    <a:lnTo>
                      <a:pt x="67" y="354"/>
                    </a:lnTo>
                    <a:lnTo>
                      <a:pt x="0" y="354"/>
                    </a:lnTo>
                    <a:lnTo>
                      <a:pt x="133" y="0"/>
                    </a:lnTo>
                    <a:lnTo>
                      <a:pt x="202" y="0"/>
                    </a:lnTo>
                    <a:close/>
                    <a:moveTo>
                      <a:pt x="165" y="66"/>
                    </a:moveTo>
                    <a:lnTo>
                      <a:pt x="112" y="214"/>
                    </a:lnTo>
                    <a:lnTo>
                      <a:pt x="218" y="214"/>
                    </a:lnTo>
                    <a:lnTo>
                      <a:pt x="167" y="66"/>
                    </a:lnTo>
                    <a:lnTo>
                      <a:pt x="165" y="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de-DE">
                  <a:solidFill>
                    <a:schemeClr val="bg1"/>
                  </a:solidFill>
                </a:endParaRPr>
              </a:p>
            </p:txBody>
          </p:sp>
          <p:sp>
            <p:nvSpPr>
              <p:cNvPr id="55" name="Freeform 23">
                <a:extLst>
                  <a:ext uri="{FF2B5EF4-FFF2-40B4-BE49-F238E27FC236}">
                    <a16:creationId xmlns:a16="http://schemas.microsoft.com/office/drawing/2014/main" id="{20CFD7C2-62C8-144D-B3D6-29CA385D6F1D}"/>
                  </a:ext>
                </a:extLst>
              </p:cNvPr>
              <p:cNvSpPr>
                <a:spLocks/>
              </p:cNvSpPr>
              <p:nvPr/>
            </p:nvSpPr>
            <p:spPr bwMode="auto">
              <a:xfrm>
                <a:off x="2171869" y="693669"/>
                <a:ext cx="104925" cy="125615"/>
              </a:xfrm>
              <a:custGeom>
                <a:avLst/>
                <a:gdLst>
                  <a:gd name="T0" fmla="*/ 8 w 213"/>
                  <a:gd name="T1" fmla="*/ 0 h 255"/>
                  <a:gd name="T2" fmla="*/ 211 w 213"/>
                  <a:gd name="T3" fmla="*/ 0 h 255"/>
                  <a:gd name="T4" fmla="*/ 211 w 213"/>
                  <a:gd name="T5" fmla="*/ 24 h 255"/>
                  <a:gd name="T6" fmla="*/ 78 w 213"/>
                  <a:gd name="T7" fmla="*/ 208 h 255"/>
                  <a:gd name="T8" fmla="*/ 213 w 213"/>
                  <a:gd name="T9" fmla="*/ 208 h 255"/>
                  <a:gd name="T10" fmla="*/ 213 w 213"/>
                  <a:gd name="T11" fmla="*/ 255 h 255"/>
                  <a:gd name="T12" fmla="*/ 0 w 213"/>
                  <a:gd name="T13" fmla="*/ 255 h 255"/>
                  <a:gd name="T14" fmla="*/ 0 w 213"/>
                  <a:gd name="T15" fmla="*/ 229 h 255"/>
                  <a:gd name="T16" fmla="*/ 131 w 213"/>
                  <a:gd name="T17" fmla="*/ 49 h 255"/>
                  <a:gd name="T18" fmla="*/ 8 w 213"/>
                  <a:gd name="T19" fmla="*/ 49 h 255"/>
                  <a:gd name="T20" fmla="*/ 8 w 213"/>
                  <a:gd name="T21"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3" h="255">
                    <a:moveTo>
                      <a:pt x="8" y="0"/>
                    </a:moveTo>
                    <a:lnTo>
                      <a:pt x="211" y="0"/>
                    </a:lnTo>
                    <a:lnTo>
                      <a:pt x="211" y="24"/>
                    </a:lnTo>
                    <a:lnTo>
                      <a:pt x="78" y="208"/>
                    </a:lnTo>
                    <a:lnTo>
                      <a:pt x="213" y="208"/>
                    </a:lnTo>
                    <a:lnTo>
                      <a:pt x="213" y="255"/>
                    </a:lnTo>
                    <a:lnTo>
                      <a:pt x="0" y="255"/>
                    </a:lnTo>
                    <a:lnTo>
                      <a:pt x="0" y="229"/>
                    </a:lnTo>
                    <a:lnTo>
                      <a:pt x="131" y="49"/>
                    </a:lnTo>
                    <a:lnTo>
                      <a:pt x="8" y="49"/>
                    </a:lnTo>
                    <a:lnTo>
                      <a:pt x="8" y="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de-DE">
                  <a:solidFill>
                    <a:schemeClr val="bg1"/>
                  </a:solidFill>
                </a:endParaRPr>
              </a:p>
            </p:txBody>
          </p:sp>
          <p:sp>
            <p:nvSpPr>
              <p:cNvPr id="56" name="Freeform 24">
                <a:extLst>
                  <a:ext uri="{FF2B5EF4-FFF2-40B4-BE49-F238E27FC236}">
                    <a16:creationId xmlns:a16="http://schemas.microsoft.com/office/drawing/2014/main" id="{AFF7E8C1-7227-1945-8EA5-9AEE297F45B2}"/>
                  </a:ext>
                </a:extLst>
              </p:cNvPr>
              <p:cNvSpPr>
                <a:spLocks/>
              </p:cNvSpPr>
              <p:nvPr/>
            </p:nvSpPr>
            <p:spPr bwMode="auto">
              <a:xfrm>
                <a:off x="2289602" y="693669"/>
                <a:ext cx="111822" cy="128078"/>
              </a:xfrm>
              <a:custGeom>
                <a:avLst/>
                <a:gdLst>
                  <a:gd name="T0" fmla="*/ 111 w 111"/>
                  <a:gd name="T1" fmla="*/ 0 h 126"/>
                  <a:gd name="T2" fmla="*/ 111 w 111"/>
                  <a:gd name="T3" fmla="*/ 124 h 126"/>
                  <a:gd name="T4" fmla="*/ 81 w 111"/>
                  <a:gd name="T5" fmla="*/ 124 h 126"/>
                  <a:gd name="T6" fmla="*/ 81 w 111"/>
                  <a:gd name="T7" fmla="*/ 108 h 126"/>
                  <a:gd name="T8" fmla="*/ 81 w 111"/>
                  <a:gd name="T9" fmla="*/ 108 h 126"/>
                  <a:gd name="T10" fmla="*/ 66 w 111"/>
                  <a:gd name="T11" fmla="*/ 121 h 126"/>
                  <a:gd name="T12" fmla="*/ 44 w 111"/>
                  <a:gd name="T13" fmla="*/ 126 h 126"/>
                  <a:gd name="T14" fmla="*/ 11 w 111"/>
                  <a:gd name="T15" fmla="*/ 114 h 126"/>
                  <a:gd name="T16" fmla="*/ 0 w 111"/>
                  <a:gd name="T17" fmla="*/ 76 h 126"/>
                  <a:gd name="T18" fmla="*/ 0 w 111"/>
                  <a:gd name="T19" fmla="*/ 0 h 126"/>
                  <a:gd name="T20" fmla="*/ 29 w 111"/>
                  <a:gd name="T21" fmla="*/ 0 h 126"/>
                  <a:gd name="T22" fmla="*/ 29 w 111"/>
                  <a:gd name="T23" fmla="*/ 72 h 126"/>
                  <a:gd name="T24" fmla="*/ 35 w 111"/>
                  <a:gd name="T25" fmla="*/ 96 h 126"/>
                  <a:gd name="T26" fmla="*/ 54 w 111"/>
                  <a:gd name="T27" fmla="*/ 104 h 126"/>
                  <a:gd name="T28" fmla="*/ 74 w 111"/>
                  <a:gd name="T29" fmla="*/ 95 h 126"/>
                  <a:gd name="T30" fmla="*/ 81 w 111"/>
                  <a:gd name="T31" fmla="*/ 72 h 126"/>
                  <a:gd name="T32" fmla="*/ 81 w 111"/>
                  <a:gd name="T33" fmla="*/ 0 h 126"/>
                  <a:gd name="T34" fmla="*/ 111 w 111"/>
                  <a:gd name="T35"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1" h="126">
                    <a:moveTo>
                      <a:pt x="111" y="0"/>
                    </a:moveTo>
                    <a:cubicBezTo>
                      <a:pt x="111" y="124"/>
                      <a:pt x="111" y="124"/>
                      <a:pt x="111" y="124"/>
                    </a:cubicBezTo>
                    <a:cubicBezTo>
                      <a:pt x="81" y="124"/>
                      <a:pt x="81" y="124"/>
                      <a:pt x="81" y="124"/>
                    </a:cubicBezTo>
                    <a:cubicBezTo>
                      <a:pt x="81" y="108"/>
                      <a:pt x="81" y="108"/>
                      <a:pt x="81" y="108"/>
                    </a:cubicBezTo>
                    <a:cubicBezTo>
                      <a:pt x="81" y="108"/>
                      <a:pt x="81" y="108"/>
                      <a:pt x="81" y="108"/>
                    </a:cubicBezTo>
                    <a:cubicBezTo>
                      <a:pt x="77" y="114"/>
                      <a:pt x="72" y="118"/>
                      <a:pt x="66" y="121"/>
                    </a:cubicBezTo>
                    <a:cubicBezTo>
                      <a:pt x="59" y="124"/>
                      <a:pt x="52" y="126"/>
                      <a:pt x="44" y="126"/>
                    </a:cubicBezTo>
                    <a:cubicBezTo>
                      <a:pt x="29" y="126"/>
                      <a:pt x="18" y="122"/>
                      <a:pt x="11" y="114"/>
                    </a:cubicBezTo>
                    <a:cubicBezTo>
                      <a:pt x="3" y="106"/>
                      <a:pt x="0" y="93"/>
                      <a:pt x="0" y="76"/>
                    </a:cubicBezTo>
                    <a:cubicBezTo>
                      <a:pt x="0" y="0"/>
                      <a:pt x="0" y="0"/>
                      <a:pt x="0" y="0"/>
                    </a:cubicBezTo>
                    <a:cubicBezTo>
                      <a:pt x="29" y="0"/>
                      <a:pt x="29" y="0"/>
                      <a:pt x="29" y="0"/>
                    </a:cubicBezTo>
                    <a:cubicBezTo>
                      <a:pt x="29" y="72"/>
                      <a:pt x="29" y="72"/>
                      <a:pt x="29" y="72"/>
                    </a:cubicBezTo>
                    <a:cubicBezTo>
                      <a:pt x="29" y="83"/>
                      <a:pt x="31" y="91"/>
                      <a:pt x="35" y="96"/>
                    </a:cubicBezTo>
                    <a:cubicBezTo>
                      <a:pt x="40" y="101"/>
                      <a:pt x="46" y="104"/>
                      <a:pt x="54" y="104"/>
                    </a:cubicBezTo>
                    <a:cubicBezTo>
                      <a:pt x="62" y="104"/>
                      <a:pt x="69" y="101"/>
                      <a:pt x="74" y="95"/>
                    </a:cubicBezTo>
                    <a:cubicBezTo>
                      <a:pt x="79" y="89"/>
                      <a:pt x="81" y="82"/>
                      <a:pt x="81" y="72"/>
                    </a:cubicBezTo>
                    <a:cubicBezTo>
                      <a:pt x="81" y="0"/>
                      <a:pt x="81" y="0"/>
                      <a:pt x="81" y="0"/>
                    </a:cubicBezTo>
                    <a:lnTo>
                      <a:pt x="111" y="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de-DE">
                  <a:solidFill>
                    <a:schemeClr val="bg1"/>
                  </a:solidFill>
                </a:endParaRPr>
              </a:p>
            </p:txBody>
          </p:sp>
          <p:sp>
            <p:nvSpPr>
              <p:cNvPr id="57" name="Freeform 25">
                <a:extLst>
                  <a:ext uri="{FF2B5EF4-FFF2-40B4-BE49-F238E27FC236}">
                    <a16:creationId xmlns:a16="http://schemas.microsoft.com/office/drawing/2014/main" id="{CB68B529-3098-0340-BC94-0C7B5753F5F4}"/>
                  </a:ext>
                </a:extLst>
              </p:cNvPr>
              <p:cNvSpPr>
                <a:spLocks/>
              </p:cNvSpPr>
              <p:nvPr/>
            </p:nvSpPr>
            <p:spPr bwMode="auto">
              <a:xfrm>
                <a:off x="2428517" y="691698"/>
                <a:ext cx="72413" cy="127585"/>
              </a:xfrm>
              <a:custGeom>
                <a:avLst/>
                <a:gdLst>
                  <a:gd name="T0" fmla="*/ 61 w 72"/>
                  <a:gd name="T1" fmla="*/ 0 h 126"/>
                  <a:gd name="T2" fmla="*/ 67 w 72"/>
                  <a:gd name="T3" fmla="*/ 1 h 126"/>
                  <a:gd name="T4" fmla="*/ 72 w 72"/>
                  <a:gd name="T5" fmla="*/ 2 h 126"/>
                  <a:gd name="T6" fmla="*/ 72 w 72"/>
                  <a:gd name="T7" fmla="*/ 32 h 126"/>
                  <a:gd name="T8" fmla="*/ 65 w 72"/>
                  <a:gd name="T9" fmla="*/ 28 h 126"/>
                  <a:gd name="T10" fmla="*/ 54 w 72"/>
                  <a:gd name="T11" fmla="*/ 27 h 126"/>
                  <a:gd name="T12" fmla="*/ 36 w 72"/>
                  <a:gd name="T13" fmla="*/ 36 h 126"/>
                  <a:gd name="T14" fmla="*/ 29 w 72"/>
                  <a:gd name="T15" fmla="*/ 64 h 126"/>
                  <a:gd name="T16" fmla="*/ 29 w 72"/>
                  <a:gd name="T17" fmla="*/ 126 h 126"/>
                  <a:gd name="T18" fmla="*/ 0 w 72"/>
                  <a:gd name="T19" fmla="*/ 126 h 126"/>
                  <a:gd name="T20" fmla="*/ 0 w 72"/>
                  <a:gd name="T21" fmla="*/ 2 h 126"/>
                  <a:gd name="T22" fmla="*/ 29 w 72"/>
                  <a:gd name="T23" fmla="*/ 2 h 126"/>
                  <a:gd name="T24" fmla="*/ 29 w 72"/>
                  <a:gd name="T25" fmla="*/ 22 h 126"/>
                  <a:gd name="T26" fmla="*/ 29 w 72"/>
                  <a:gd name="T27" fmla="*/ 22 h 126"/>
                  <a:gd name="T28" fmla="*/ 41 w 72"/>
                  <a:gd name="T29" fmla="*/ 6 h 126"/>
                  <a:gd name="T30" fmla="*/ 61 w 72"/>
                  <a:gd name="T31"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2" h="126">
                    <a:moveTo>
                      <a:pt x="61" y="0"/>
                    </a:moveTo>
                    <a:cubicBezTo>
                      <a:pt x="63" y="0"/>
                      <a:pt x="65" y="1"/>
                      <a:pt x="67" y="1"/>
                    </a:cubicBezTo>
                    <a:cubicBezTo>
                      <a:pt x="69" y="1"/>
                      <a:pt x="70" y="2"/>
                      <a:pt x="72" y="2"/>
                    </a:cubicBezTo>
                    <a:cubicBezTo>
                      <a:pt x="72" y="32"/>
                      <a:pt x="72" y="32"/>
                      <a:pt x="72" y="32"/>
                    </a:cubicBezTo>
                    <a:cubicBezTo>
                      <a:pt x="70" y="31"/>
                      <a:pt x="68" y="29"/>
                      <a:pt x="65" y="28"/>
                    </a:cubicBezTo>
                    <a:cubicBezTo>
                      <a:pt x="62" y="27"/>
                      <a:pt x="58" y="27"/>
                      <a:pt x="54" y="27"/>
                    </a:cubicBezTo>
                    <a:cubicBezTo>
                      <a:pt x="47" y="27"/>
                      <a:pt x="41" y="30"/>
                      <a:pt x="36" y="36"/>
                    </a:cubicBezTo>
                    <a:cubicBezTo>
                      <a:pt x="31" y="42"/>
                      <a:pt x="29" y="51"/>
                      <a:pt x="29" y="64"/>
                    </a:cubicBezTo>
                    <a:cubicBezTo>
                      <a:pt x="29" y="126"/>
                      <a:pt x="29" y="126"/>
                      <a:pt x="29" y="126"/>
                    </a:cubicBezTo>
                    <a:cubicBezTo>
                      <a:pt x="0" y="126"/>
                      <a:pt x="0" y="126"/>
                      <a:pt x="0" y="126"/>
                    </a:cubicBezTo>
                    <a:cubicBezTo>
                      <a:pt x="0" y="2"/>
                      <a:pt x="0" y="2"/>
                      <a:pt x="0" y="2"/>
                    </a:cubicBezTo>
                    <a:cubicBezTo>
                      <a:pt x="29" y="2"/>
                      <a:pt x="29" y="2"/>
                      <a:pt x="29" y="2"/>
                    </a:cubicBezTo>
                    <a:cubicBezTo>
                      <a:pt x="29" y="22"/>
                      <a:pt x="29" y="22"/>
                      <a:pt x="29" y="22"/>
                    </a:cubicBezTo>
                    <a:cubicBezTo>
                      <a:pt x="29" y="22"/>
                      <a:pt x="29" y="22"/>
                      <a:pt x="29" y="22"/>
                    </a:cubicBezTo>
                    <a:cubicBezTo>
                      <a:pt x="32" y="15"/>
                      <a:pt x="36" y="10"/>
                      <a:pt x="41" y="6"/>
                    </a:cubicBezTo>
                    <a:cubicBezTo>
                      <a:pt x="47" y="2"/>
                      <a:pt x="53" y="0"/>
                      <a:pt x="61" y="0"/>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de-DE">
                  <a:solidFill>
                    <a:schemeClr val="bg1"/>
                  </a:solidFill>
                </a:endParaRPr>
              </a:p>
            </p:txBody>
          </p:sp>
          <p:sp>
            <p:nvSpPr>
              <p:cNvPr id="58" name="Freeform 26">
                <a:extLst>
                  <a:ext uri="{FF2B5EF4-FFF2-40B4-BE49-F238E27FC236}">
                    <a16:creationId xmlns:a16="http://schemas.microsoft.com/office/drawing/2014/main" id="{16318527-29C7-4245-ABDB-118ECBEE01E8}"/>
                  </a:ext>
                </a:extLst>
              </p:cNvPr>
              <p:cNvSpPr>
                <a:spLocks noEditPoints="1"/>
              </p:cNvSpPr>
              <p:nvPr/>
            </p:nvSpPr>
            <p:spPr bwMode="auto">
              <a:xfrm>
                <a:off x="2501915" y="691698"/>
                <a:ext cx="114777" cy="131033"/>
              </a:xfrm>
              <a:custGeom>
                <a:avLst/>
                <a:gdLst>
                  <a:gd name="T0" fmla="*/ 104 w 114"/>
                  <a:gd name="T1" fmla="*/ 95 h 129"/>
                  <a:gd name="T2" fmla="*/ 104 w 114"/>
                  <a:gd name="T3" fmla="*/ 119 h 129"/>
                  <a:gd name="T4" fmla="*/ 85 w 114"/>
                  <a:gd name="T5" fmla="*/ 127 h 129"/>
                  <a:gd name="T6" fmla="*/ 60 w 114"/>
                  <a:gd name="T7" fmla="*/ 129 h 129"/>
                  <a:gd name="T8" fmla="*/ 16 w 114"/>
                  <a:gd name="T9" fmla="*/ 113 h 129"/>
                  <a:gd name="T10" fmla="*/ 0 w 114"/>
                  <a:gd name="T11" fmla="*/ 66 h 129"/>
                  <a:gd name="T12" fmla="*/ 17 w 114"/>
                  <a:gd name="T13" fmla="*/ 19 h 129"/>
                  <a:gd name="T14" fmla="*/ 59 w 114"/>
                  <a:gd name="T15" fmla="*/ 0 h 129"/>
                  <a:gd name="T16" fmla="*/ 99 w 114"/>
                  <a:gd name="T17" fmla="*/ 16 h 129"/>
                  <a:gd name="T18" fmla="*/ 114 w 114"/>
                  <a:gd name="T19" fmla="*/ 59 h 129"/>
                  <a:gd name="T20" fmla="*/ 114 w 114"/>
                  <a:gd name="T21" fmla="*/ 73 h 129"/>
                  <a:gd name="T22" fmla="*/ 29 w 114"/>
                  <a:gd name="T23" fmla="*/ 73 h 129"/>
                  <a:gd name="T24" fmla="*/ 41 w 114"/>
                  <a:gd name="T25" fmla="*/ 99 h 129"/>
                  <a:gd name="T26" fmla="*/ 67 w 114"/>
                  <a:gd name="T27" fmla="*/ 107 h 129"/>
                  <a:gd name="T28" fmla="*/ 87 w 114"/>
                  <a:gd name="T29" fmla="*/ 104 h 129"/>
                  <a:gd name="T30" fmla="*/ 104 w 114"/>
                  <a:gd name="T31" fmla="*/ 95 h 129"/>
                  <a:gd name="T32" fmla="*/ 85 w 114"/>
                  <a:gd name="T33" fmla="*/ 52 h 129"/>
                  <a:gd name="T34" fmla="*/ 78 w 114"/>
                  <a:gd name="T35" fmla="*/ 30 h 129"/>
                  <a:gd name="T36" fmla="*/ 59 w 114"/>
                  <a:gd name="T37" fmla="*/ 22 h 129"/>
                  <a:gd name="T38" fmla="*/ 41 w 114"/>
                  <a:gd name="T39" fmla="*/ 30 h 129"/>
                  <a:gd name="T40" fmla="*/ 30 w 114"/>
                  <a:gd name="T41" fmla="*/ 52 h 129"/>
                  <a:gd name="T42" fmla="*/ 85 w 114"/>
                  <a:gd name="T43" fmla="*/ 5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29">
                    <a:moveTo>
                      <a:pt x="104" y="95"/>
                    </a:moveTo>
                    <a:cubicBezTo>
                      <a:pt x="104" y="119"/>
                      <a:pt x="104" y="119"/>
                      <a:pt x="104" y="119"/>
                    </a:cubicBezTo>
                    <a:cubicBezTo>
                      <a:pt x="99" y="122"/>
                      <a:pt x="92" y="125"/>
                      <a:pt x="85" y="127"/>
                    </a:cubicBezTo>
                    <a:cubicBezTo>
                      <a:pt x="77" y="128"/>
                      <a:pt x="69" y="129"/>
                      <a:pt x="60" y="129"/>
                    </a:cubicBezTo>
                    <a:cubicBezTo>
                      <a:pt x="41" y="129"/>
                      <a:pt x="26" y="124"/>
                      <a:pt x="16" y="113"/>
                    </a:cubicBezTo>
                    <a:cubicBezTo>
                      <a:pt x="5" y="101"/>
                      <a:pt x="0" y="86"/>
                      <a:pt x="0" y="66"/>
                    </a:cubicBezTo>
                    <a:cubicBezTo>
                      <a:pt x="0" y="47"/>
                      <a:pt x="6" y="31"/>
                      <a:pt x="17" y="19"/>
                    </a:cubicBezTo>
                    <a:cubicBezTo>
                      <a:pt x="28" y="6"/>
                      <a:pt x="42" y="0"/>
                      <a:pt x="59" y="0"/>
                    </a:cubicBezTo>
                    <a:cubicBezTo>
                      <a:pt x="76" y="0"/>
                      <a:pt x="90" y="5"/>
                      <a:pt x="99" y="16"/>
                    </a:cubicBezTo>
                    <a:cubicBezTo>
                      <a:pt x="109" y="26"/>
                      <a:pt x="114" y="41"/>
                      <a:pt x="114" y="59"/>
                    </a:cubicBezTo>
                    <a:cubicBezTo>
                      <a:pt x="114" y="73"/>
                      <a:pt x="114" y="73"/>
                      <a:pt x="114" y="73"/>
                    </a:cubicBezTo>
                    <a:cubicBezTo>
                      <a:pt x="29" y="73"/>
                      <a:pt x="29" y="73"/>
                      <a:pt x="29" y="73"/>
                    </a:cubicBezTo>
                    <a:cubicBezTo>
                      <a:pt x="30" y="86"/>
                      <a:pt x="34" y="94"/>
                      <a:pt x="41" y="99"/>
                    </a:cubicBezTo>
                    <a:cubicBezTo>
                      <a:pt x="47" y="104"/>
                      <a:pt x="56" y="107"/>
                      <a:pt x="67" y="107"/>
                    </a:cubicBezTo>
                    <a:cubicBezTo>
                      <a:pt x="74" y="107"/>
                      <a:pt x="80" y="106"/>
                      <a:pt x="87" y="104"/>
                    </a:cubicBezTo>
                    <a:cubicBezTo>
                      <a:pt x="93" y="101"/>
                      <a:pt x="99" y="99"/>
                      <a:pt x="104" y="95"/>
                    </a:cubicBezTo>
                    <a:close/>
                    <a:moveTo>
                      <a:pt x="85" y="52"/>
                    </a:moveTo>
                    <a:cubicBezTo>
                      <a:pt x="85" y="42"/>
                      <a:pt x="83" y="35"/>
                      <a:pt x="78" y="30"/>
                    </a:cubicBezTo>
                    <a:cubicBezTo>
                      <a:pt x="74" y="25"/>
                      <a:pt x="68" y="22"/>
                      <a:pt x="59" y="22"/>
                    </a:cubicBezTo>
                    <a:cubicBezTo>
                      <a:pt x="52" y="22"/>
                      <a:pt x="46" y="25"/>
                      <a:pt x="41" y="30"/>
                    </a:cubicBezTo>
                    <a:cubicBezTo>
                      <a:pt x="35" y="35"/>
                      <a:pt x="31" y="42"/>
                      <a:pt x="30" y="52"/>
                    </a:cubicBezTo>
                    <a:lnTo>
                      <a:pt x="85" y="52"/>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de-DE">
                  <a:solidFill>
                    <a:schemeClr val="bg1"/>
                  </a:solidFill>
                </a:endParaRPr>
              </a:p>
            </p:txBody>
          </p:sp>
          <p:sp>
            <p:nvSpPr>
              <p:cNvPr id="59" name="Freeform 27">
                <a:extLst>
                  <a:ext uri="{FF2B5EF4-FFF2-40B4-BE49-F238E27FC236}">
                    <a16:creationId xmlns:a16="http://schemas.microsoft.com/office/drawing/2014/main" id="{4E1E3D8F-A2A9-DD40-837C-2735C2789AB7}"/>
                  </a:ext>
                </a:extLst>
              </p:cNvPr>
              <p:cNvSpPr>
                <a:spLocks noEditPoints="1"/>
              </p:cNvSpPr>
              <p:nvPr/>
            </p:nvSpPr>
            <p:spPr bwMode="auto">
              <a:xfrm>
                <a:off x="960551" y="631600"/>
                <a:ext cx="983241" cy="191131"/>
              </a:xfrm>
              <a:custGeom>
                <a:avLst/>
                <a:gdLst>
                  <a:gd name="T0" fmla="*/ 157 w 977"/>
                  <a:gd name="T1" fmla="*/ 185 h 188"/>
                  <a:gd name="T2" fmla="*/ 103 w 977"/>
                  <a:gd name="T3" fmla="*/ 185 h 188"/>
                  <a:gd name="T4" fmla="*/ 28 w 977"/>
                  <a:gd name="T5" fmla="*/ 50 h 188"/>
                  <a:gd name="T6" fmla="*/ 0 w 977"/>
                  <a:gd name="T7" fmla="*/ 13 h 188"/>
                  <a:gd name="T8" fmla="*/ 94 w 977"/>
                  <a:gd name="T9" fmla="*/ 141 h 188"/>
                  <a:gd name="T10" fmla="*/ 212 w 977"/>
                  <a:gd name="T11" fmla="*/ 26 h 188"/>
                  <a:gd name="T12" fmla="*/ 243 w 977"/>
                  <a:gd name="T13" fmla="*/ 14 h 188"/>
                  <a:gd name="T14" fmla="*/ 230 w 977"/>
                  <a:gd name="T15" fmla="*/ 42 h 188"/>
                  <a:gd name="T16" fmla="*/ 245 w 977"/>
                  <a:gd name="T17" fmla="*/ 61 h 188"/>
                  <a:gd name="T18" fmla="*/ 215 w 977"/>
                  <a:gd name="T19" fmla="*/ 61 h 188"/>
                  <a:gd name="T20" fmla="*/ 347 w 977"/>
                  <a:gd name="T21" fmla="*/ 161 h 188"/>
                  <a:gd name="T22" fmla="*/ 346 w 977"/>
                  <a:gd name="T23" fmla="*/ 186 h 188"/>
                  <a:gd name="T24" fmla="*/ 265 w 977"/>
                  <a:gd name="T25" fmla="*/ 127 h 188"/>
                  <a:gd name="T26" fmla="*/ 349 w 977"/>
                  <a:gd name="T27" fmla="*/ 60 h 188"/>
                  <a:gd name="T28" fmla="*/ 348 w 977"/>
                  <a:gd name="T29" fmla="*/ 86 h 188"/>
                  <a:gd name="T30" fmla="*/ 295 w 977"/>
                  <a:gd name="T31" fmla="*/ 124 h 188"/>
                  <a:gd name="T32" fmla="*/ 445 w 977"/>
                  <a:gd name="T33" fmla="*/ 59 h 188"/>
                  <a:gd name="T34" fmla="*/ 456 w 977"/>
                  <a:gd name="T35" fmla="*/ 91 h 188"/>
                  <a:gd name="T36" fmla="*/ 420 w 977"/>
                  <a:gd name="T37" fmla="*/ 95 h 188"/>
                  <a:gd name="T38" fmla="*/ 384 w 977"/>
                  <a:gd name="T39" fmla="*/ 185 h 188"/>
                  <a:gd name="T40" fmla="*/ 413 w 977"/>
                  <a:gd name="T41" fmla="*/ 81 h 188"/>
                  <a:gd name="T42" fmla="*/ 445 w 977"/>
                  <a:gd name="T43" fmla="*/ 59 h 188"/>
                  <a:gd name="T44" fmla="*/ 523 w 977"/>
                  <a:gd name="T45" fmla="*/ 59 h 188"/>
                  <a:gd name="T46" fmla="*/ 567 w 977"/>
                  <a:gd name="T47" fmla="*/ 171 h 188"/>
                  <a:gd name="T48" fmla="*/ 457 w 977"/>
                  <a:gd name="T49" fmla="*/ 125 h 188"/>
                  <a:gd name="T50" fmla="*/ 522 w 977"/>
                  <a:gd name="T51" fmla="*/ 164 h 188"/>
                  <a:gd name="T52" fmla="*/ 546 w 977"/>
                  <a:gd name="T53" fmla="*/ 93 h 188"/>
                  <a:gd name="T54" fmla="*/ 488 w 977"/>
                  <a:gd name="T55" fmla="*/ 124 h 188"/>
                  <a:gd name="T56" fmla="*/ 650 w 977"/>
                  <a:gd name="T57" fmla="*/ 113 h 188"/>
                  <a:gd name="T58" fmla="*/ 668 w 977"/>
                  <a:gd name="T59" fmla="*/ 178 h 188"/>
                  <a:gd name="T60" fmla="*/ 599 w 977"/>
                  <a:gd name="T61" fmla="*/ 182 h 188"/>
                  <a:gd name="T62" fmla="*/ 632 w 977"/>
                  <a:gd name="T63" fmla="*/ 165 h 188"/>
                  <a:gd name="T64" fmla="*/ 647 w 977"/>
                  <a:gd name="T65" fmla="*/ 143 h 188"/>
                  <a:gd name="T66" fmla="*/ 599 w 977"/>
                  <a:gd name="T67" fmla="*/ 97 h 188"/>
                  <a:gd name="T68" fmla="*/ 661 w 977"/>
                  <a:gd name="T69" fmla="*/ 60 h 188"/>
                  <a:gd name="T70" fmla="*/ 661 w 977"/>
                  <a:gd name="T71" fmla="*/ 85 h 188"/>
                  <a:gd name="T72" fmla="*/ 628 w 977"/>
                  <a:gd name="T73" fmla="*/ 94 h 188"/>
                  <a:gd name="T74" fmla="*/ 759 w 977"/>
                  <a:gd name="T75" fmla="*/ 59 h 188"/>
                  <a:gd name="T76" fmla="*/ 804 w 977"/>
                  <a:gd name="T77" fmla="*/ 171 h 188"/>
                  <a:gd name="T78" fmla="*/ 694 w 977"/>
                  <a:gd name="T79" fmla="*/ 125 h 188"/>
                  <a:gd name="T80" fmla="*/ 758 w 977"/>
                  <a:gd name="T81" fmla="*/ 164 h 188"/>
                  <a:gd name="T82" fmla="*/ 782 w 977"/>
                  <a:gd name="T83" fmla="*/ 93 h 188"/>
                  <a:gd name="T84" fmla="*/ 724 w 977"/>
                  <a:gd name="T85" fmla="*/ 124 h 188"/>
                  <a:gd name="T86" fmla="*/ 874 w 977"/>
                  <a:gd name="T87" fmla="*/ 185 h 188"/>
                  <a:gd name="T88" fmla="*/ 824 w 977"/>
                  <a:gd name="T89" fmla="*/ 85 h 188"/>
                  <a:gd name="T90" fmla="*/ 845 w 977"/>
                  <a:gd name="T91" fmla="*/ 44 h 188"/>
                  <a:gd name="T92" fmla="*/ 900 w 977"/>
                  <a:gd name="T93" fmla="*/ 0 h 188"/>
                  <a:gd name="T94" fmla="*/ 902 w 977"/>
                  <a:gd name="T95" fmla="*/ 25 h 188"/>
                  <a:gd name="T96" fmla="*/ 874 w 977"/>
                  <a:gd name="T97" fmla="*/ 47 h 188"/>
                  <a:gd name="T98" fmla="*/ 918 w 977"/>
                  <a:gd name="T99" fmla="*/ 34 h 188"/>
                  <a:gd name="T100" fmla="*/ 977 w 977"/>
                  <a:gd name="T101" fmla="*/ 61 h 188"/>
                  <a:gd name="T102" fmla="*/ 947 w 977"/>
                  <a:gd name="T103" fmla="*/ 143 h 188"/>
                  <a:gd name="T104" fmla="*/ 970 w 977"/>
                  <a:gd name="T105" fmla="*/ 163 h 188"/>
                  <a:gd name="T106" fmla="*/ 967 w 977"/>
                  <a:gd name="T107" fmla="*/ 187 h 188"/>
                  <a:gd name="T108" fmla="*/ 918 w 977"/>
                  <a:gd name="T109" fmla="*/ 149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77" h="188">
                    <a:moveTo>
                      <a:pt x="187" y="13"/>
                    </a:moveTo>
                    <a:cubicBezTo>
                      <a:pt x="187" y="185"/>
                      <a:pt x="187" y="185"/>
                      <a:pt x="187" y="185"/>
                    </a:cubicBezTo>
                    <a:cubicBezTo>
                      <a:pt x="157" y="185"/>
                      <a:pt x="157" y="185"/>
                      <a:pt x="157" y="185"/>
                    </a:cubicBezTo>
                    <a:cubicBezTo>
                      <a:pt x="157" y="50"/>
                      <a:pt x="157" y="50"/>
                      <a:pt x="157" y="50"/>
                    </a:cubicBezTo>
                    <a:cubicBezTo>
                      <a:pt x="157" y="50"/>
                      <a:pt x="157" y="50"/>
                      <a:pt x="157" y="50"/>
                    </a:cubicBezTo>
                    <a:cubicBezTo>
                      <a:pt x="103" y="185"/>
                      <a:pt x="103" y="185"/>
                      <a:pt x="103" y="185"/>
                    </a:cubicBezTo>
                    <a:cubicBezTo>
                      <a:pt x="83" y="185"/>
                      <a:pt x="83" y="185"/>
                      <a:pt x="83" y="185"/>
                    </a:cubicBezTo>
                    <a:cubicBezTo>
                      <a:pt x="28" y="50"/>
                      <a:pt x="28" y="50"/>
                      <a:pt x="28" y="50"/>
                    </a:cubicBezTo>
                    <a:cubicBezTo>
                      <a:pt x="28" y="50"/>
                      <a:pt x="28" y="50"/>
                      <a:pt x="28" y="50"/>
                    </a:cubicBezTo>
                    <a:cubicBezTo>
                      <a:pt x="28" y="185"/>
                      <a:pt x="28" y="185"/>
                      <a:pt x="28" y="185"/>
                    </a:cubicBezTo>
                    <a:cubicBezTo>
                      <a:pt x="0" y="185"/>
                      <a:pt x="0" y="185"/>
                      <a:pt x="0" y="185"/>
                    </a:cubicBezTo>
                    <a:cubicBezTo>
                      <a:pt x="0" y="13"/>
                      <a:pt x="0" y="13"/>
                      <a:pt x="0" y="13"/>
                    </a:cubicBezTo>
                    <a:cubicBezTo>
                      <a:pt x="43" y="13"/>
                      <a:pt x="43" y="13"/>
                      <a:pt x="43" y="13"/>
                    </a:cubicBezTo>
                    <a:cubicBezTo>
                      <a:pt x="93" y="141"/>
                      <a:pt x="93" y="141"/>
                      <a:pt x="93" y="141"/>
                    </a:cubicBezTo>
                    <a:cubicBezTo>
                      <a:pt x="94" y="141"/>
                      <a:pt x="94" y="141"/>
                      <a:pt x="94" y="141"/>
                    </a:cubicBezTo>
                    <a:cubicBezTo>
                      <a:pt x="146" y="13"/>
                      <a:pt x="146" y="13"/>
                      <a:pt x="146" y="13"/>
                    </a:cubicBezTo>
                    <a:lnTo>
                      <a:pt x="187" y="13"/>
                    </a:lnTo>
                    <a:close/>
                    <a:moveTo>
                      <a:pt x="212" y="26"/>
                    </a:moveTo>
                    <a:cubicBezTo>
                      <a:pt x="212" y="21"/>
                      <a:pt x="214" y="17"/>
                      <a:pt x="218" y="14"/>
                    </a:cubicBezTo>
                    <a:cubicBezTo>
                      <a:pt x="221" y="10"/>
                      <a:pt x="225" y="9"/>
                      <a:pt x="230" y="9"/>
                    </a:cubicBezTo>
                    <a:cubicBezTo>
                      <a:pt x="235" y="9"/>
                      <a:pt x="240" y="10"/>
                      <a:pt x="243" y="14"/>
                    </a:cubicBezTo>
                    <a:cubicBezTo>
                      <a:pt x="246" y="17"/>
                      <a:pt x="248" y="21"/>
                      <a:pt x="248" y="26"/>
                    </a:cubicBezTo>
                    <a:cubicBezTo>
                      <a:pt x="248" y="30"/>
                      <a:pt x="246" y="34"/>
                      <a:pt x="243" y="38"/>
                    </a:cubicBezTo>
                    <a:cubicBezTo>
                      <a:pt x="239" y="41"/>
                      <a:pt x="235" y="42"/>
                      <a:pt x="230" y="42"/>
                    </a:cubicBezTo>
                    <a:cubicBezTo>
                      <a:pt x="225" y="42"/>
                      <a:pt x="221" y="41"/>
                      <a:pt x="218" y="38"/>
                    </a:cubicBezTo>
                    <a:cubicBezTo>
                      <a:pt x="214" y="34"/>
                      <a:pt x="212" y="30"/>
                      <a:pt x="212" y="26"/>
                    </a:cubicBezTo>
                    <a:close/>
                    <a:moveTo>
                      <a:pt x="245" y="61"/>
                    </a:moveTo>
                    <a:cubicBezTo>
                      <a:pt x="245" y="185"/>
                      <a:pt x="245" y="185"/>
                      <a:pt x="245" y="185"/>
                    </a:cubicBezTo>
                    <a:cubicBezTo>
                      <a:pt x="215" y="185"/>
                      <a:pt x="215" y="185"/>
                      <a:pt x="215" y="185"/>
                    </a:cubicBezTo>
                    <a:cubicBezTo>
                      <a:pt x="215" y="61"/>
                      <a:pt x="215" y="61"/>
                      <a:pt x="215" y="61"/>
                    </a:cubicBezTo>
                    <a:lnTo>
                      <a:pt x="245" y="61"/>
                    </a:lnTo>
                    <a:close/>
                    <a:moveTo>
                      <a:pt x="333" y="164"/>
                    </a:moveTo>
                    <a:cubicBezTo>
                      <a:pt x="337" y="164"/>
                      <a:pt x="342" y="163"/>
                      <a:pt x="347" y="161"/>
                    </a:cubicBezTo>
                    <a:cubicBezTo>
                      <a:pt x="353" y="159"/>
                      <a:pt x="357" y="156"/>
                      <a:pt x="362" y="153"/>
                    </a:cubicBezTo>
                    <a:cubicBezTo>
                      <a:pt x="362" y="180"/>
                      <a:pt x="362" y="180"/>
                      <a:pt x="362" y="180"/>
                    </a:cubicBezTo>
                    <a:cubicBezTo>
                      <a:pt x="357" y="183"/>
                      <a:pt x="352" y="185"/>
                      <a:pt x="346" y="186"/>
                    </a:cubicBezTo>
                    <a:cubicBezTo>
                      <a:pt x="340" y="188"/>
                      <a:pt x="334" y="188"/>
                      <a:pt x="327" y="188"/>
                    </a:cubicBezTo>
                    <a:cubicBezTo>
                      <a:pt x="308" y="188"/>
                      <a:pt x="294" y="183"/>
                      <a:pt x="282" y="171"/>
                    </a:cubicBezTo>
                    <a:cubicBezTo>
                      <a:pt x="271" y="160"/>
                      <a:pt x="265" y="145"/>
                      <a:pt x="265" y="127"/>
                    </a:cubicBezTo>
                    <a:cubicBezTo>
                      <a:pt x="265" y="107"/>
                      <a:pt x="271" y="91"/>
                      <a:pt x="282" y="78"/>
                    </a:cubicBezTo>
                    <a:cubicBezTo>
                      <a:pt x="294" y="65"/>
                      <a:pt x="311" y="58"/>
                      <a:pt x="332" y="58"/>
                    </a:cubicBezTo>
                    <a:cubicBezTo>
                      <a:pt x="337" y="58"/>
                      <a:pt x="343" y="59"/>
                      <a:pt x="349" y="60"/>
                    </a:cubicBezTo>
                    <a:cubicBezTo>
                      <a:pt x="354" y="62"/>
                      <a:pt x="359" y="64"/>
                      <a:pt x="362" y="65"/>
                    </a:cubicBezTo>
                    <a:cubicBezTo>
                      <a:pt x="362" y="93"/>
                      <a:pt x="362" y="93"/>
                      <a:pt x="362" y="93"/>
                    </a:cubicBezTo>
                    <a:cubicBezTo>
                      <a:pt x="357" y="90"/>
                      <a:pt x="353" y="87"/>
                      <a:pt x="348" y="86"/>
                    </a:cubicBezTo>
                    <a:cubicBezTo>
                      <a:pt x="343" y="84"/>
                      <a:pt x="339" y="83"/>
                      <a:pt x="334" y="83"/>
                    </a:cubicBezTo>
                    <a:cubicBezTo>
                      <a:pt x="322" y="83"/>
                      <a:pt x="313" y="87"/>
                      <a:pt x="306" y="94"/>
                    </a:cubicBezTo>
                    <a:cubicBezTo>
                      <a:pt x="299" y="102"/>
                      <a:pt x="295" y="112"/>
                      <a:pt x="295" y="124"/>
                    </a:cubicBezTo>
                    <a:cubicBezTo>
                      <a:pt x="295" y="137"/>
                      <a:pt x="299" y="147"/>
                      <a:pt x="305" y="154"/>
                    </a:cubicBezTo>
                    <a:cubicBezTo>
                      <a:pt x="312" y="161"/>
                      <a:pt x="321" y="164"/>
                      <a:pt x="333" y="164"/>
                    </a:cubicBezTo>
                    <a:close/>
                    <a:moveTo>
                      <a:pt x="445" y="59"/>
                    </a:moveTo>
                    <a:cubicBezTo>
                      <a:pt x="447" y="59"/>
                      <a:pt x="449" y="60"/>
                      <a:pt x="451" y="60"/>
                    </a:cubicBezTo>
                    <a:cubicBezTo>
                      <a:pt x="453" y="60"/>
                      <a:pt x="455" y="61"/>
                      <a:pt x="456" y="61"/>
                    </a:cubicBezTo>
                    <a:cubicBezTo>
                      <a:pt x="456" y="91"/>
                      <a:pt x="456" y="91"/>
                      <a:pt x="456" y="91"/>
                    </a:cubicBezTo>
                    <a:cubicBezTo>
                      <a:pt x="454" y="90"/>
                      <a:pt x="452" y="88"/>
                      <a:pt x="449" y="87"/>
                    </a:cubicBezTo>
                    <a:cubicBezTo>
                      <a:pt x="446" y="86"/>
                      <a:pt x="443" y="86"/>
                      <a:pt x="439" y="86"/>
                    </a:cubicBezTo>
                    <a:cubicBezTo>
                      <a:pt x="431" y="86"/>
                      <a:pt x="425" y="89"/>
                      <a:pt x="420" y="95"/>
                    </a:cubicBezTo>
                    <a:cubicBezTo>
                      <a:pt x="415" y="101"/>
                      <a:pt x="413" y="110"/>
                      <a:pt x="413" y="123"/>
                    </a:cubicBezTo>
                    <a:cubicBezTo>
                      <a:pt x="413" y="185"/>
                      <a:pt x="413" y="185"/>
                      <a:pt x="413" y="185"/>
                    </a:cubicBezTo>
                    <a:cubicBezTo>
                      <a:pt x="384" y="185"/>
                      <a:pt x="384" y="185"/>
                      <a:pt x="384" y="185"/>
                    </a:cubicBezTo>
                    <a:cubicBezTo>
                      <a:pt x="384" y="61"/>
                      <a:pt x="384" y="61"/>
                      <a:pt x="384" y="61"/>
                    </a:cubicBezTo>
                    <a:cubicBezTo>
                      <a:pt x="413" y="61"/>
                      <a:pt x="413" y="61"/>
                      <a:pt x="413" y="61"/>
                    </a:cubicBezTo>
                    <a:cubicBezTo>
                      <a:pt x="413" y="81"/>
                      <a:pt x="413" y="81"/>
                      <a:pt x="413" y="81"/>
                    </a:cubicBezTo>
                    <a:cubicBezTo>
                      <a:pt x="413" y="81"/>
                      <a:pt x="413" y="81"/>
                      <a:pt x="413" y="81"/>
                    </a:cubicBezTo>
                    <a:cubicBezTo>
                      <a:pt x="416" y="74"/>
                      <a:pt x="420" y="69"/>
                      <a:pt x="426" y="65"/>
                    </a:cubicBezTo>
                    <a:cubicBezTo>
                      <a:pt x="431" y="61"/>
                      <a:pt x="437" y="59"/>
                      <a:pt x="445" y="59"/>
                    </a:cubicBezTo>
                    <a:close/>
                    <a:moveTo>
                      <a:pt x="457" y="125"/>
                    </a:moveTo>
                    <a:cubicBezTo>
                      <a:pt x="457" y="105"/>
                      <a:pt x="463" y="89"/>
                      <a:pt x="475" y="77"/>
                    </a:cubicBezTo>
                    <a:cubicBezTo>
                      <a:pt x="486" y="65"/>
                      <a:pt x="502" y="59"/>
                      <a:pt x="523" y="59"/>
                    </a:cubicBezTo>
                    <a:cubicBezTo>
                      <a:pt x="542" y="59"/>
                      <a:pt x="558" y="64"/>
                      <a:pt x="568" y="76"/>
                    </a:cubicBezTo>
                    <a:cubicBezTo>
                      <a:pt x="579" y="87"/>
                      <a:pt x="585" y="103"/>
                      <a:pt x="585" y="123"/>
                    </a:cubicBezTo>
                    <a:cubicBezTo>
                      <a:pt x="585" y="143"/>
                      <a:pt x="579" y="159"/>
                      <a:pt x="567" y="171"/>
                    </a:cubicBezTo>
                    <a:cubicBezTo>
                      <a:pt x="556" y="182"/>
                      <a:pt x="540" y="188"/>
                      <a:pt x="520" y="188"/>
                    </a:cubicBezTo>
                    <a:cubicBezTo>
                      <a:pt x="501" y="188"/>
                      <a:pt x="486" y="183"/>
                      <a:pt x="474" y="171"/>
                    </a:cubicBezTo>
                    <a:cubicBezTo>
                      <a:pt x="463" y="160"/>
                      <a:pt x="457" y="145"/>
                      <a:pt x="457" y="125"/>
                    </a:cubicBezTo>
                    <a:close/>
                    <a:moveTo>
                      <a:pt x="488" y="124"/>
                    </a:moveTo>
                    <a:cubicBezTo>
                      <a:pt x="488" y="137"/>
                      <a:pt x="491" y="147"/>
                      <a:pt x="497" y="154"/>
                    </a:cubicBezTo>
                    <a:cubicBezTo>
                      <a:pt x="503" y="161"/>
                      <a:pt x="511" y="164"/>
                      <a:pt x="522" y="164"/>
                    </a:cubicBezTo>
                    <a:cubicBezTo>
                      <a:pt x="532" y="164"/>
                      <a:pt x="541" y="161"/>
                      <a:pt x="546" y="154"/>
                    </a:cubicBezTo>
                    <a:cubicBezTo>
                      <a:pt x="552" y="147"/>
                      <a:pt x="554" y="137"/>
                      <a:pt x="554" y="124"/>
                    </a:cubicBezTo>
                    <a:cubicBezTo>
                      <a:pt x="554" y="110"/>
                      <a:pt x="551" y="100"/>
                      <a:pt x="546" y="93"/>
                    </a:cubicBezTo>
                    <a:cubicBezTo>
                      <a:pt x="540" y="87"/>
                      <a:pt x="532" y="83"/>
                      <a:pt x="522" y="83"/>
                    </a:cubicBezTo>
                    <a:cubicBezTo>
                      <a:pt x="511" y="83"/>
                      <a:pt x="503" y="87"/>
                      <a:pt x="497" y="94"/>
                    </a:cubicBezTo>
                    <a:cubicBezTo>
                      <a:pt x="491" y="101"/>
                      <a:pt x="488" y="111"/>
                      <a:pt x="488" y="124"/>
                    </a:cubicBezTo>
                    <a:close/>
                    <a:moveTo>
                      <a:pt x="628" y="94"/>
                    </a:moveTo>
                    <a:cubicBezTo>
                      <a:pt x="628" y="98"/>
                      <a:pt x="629" y="101"/>
                      <a:pt x="632" y="104"/>
                    </a:cubicBezTo>
                    <a:cubicBezTo>
                      <a:pt x="635" y="106"/>
                      <a:pt x="641" y="109"/>
                      <a:pt x="650" y="113"/>
                    </a:cubicBezTo>
                    <a:cubicBezTo>
                      <a:pt x="661" y="117"/>
                      <a:pt x="669" y="123"/>
                      <a:pt x="674" y="129"/>
                    </a:cubicBezTo>
                    <a:cubicBezTo>
                      <a:pt x="679" y="134"/>
                      <a:pt x="681" y="141"/>
                      <a:pt x="681" y="150"/>
                    </a:cubicBezTo>
                    <a:cubicBezTo>
                      <a:pt x="681" y="161"/>
                      <a:pt x="677" y="171"/>
                      <a:pt x="668" y="178"/>
                    </a:cubicBezTo>
                    <a:cubicBezTo>
                      <a:pt x="659" y="185"/>
                      <a:pt x="647" y="188"/>
                      <a:pt x="631" y="188"/>
                    </a:cubicBezTo>
                    <a:cubicBezTo>
                      <a:pt x="626" y="188"/>
                      <a:pt x="621" y="188"/>
                      <a:pt x="614" y="187"/>
                    </a:cubicBezTo>
                    <a:cubicBezTo>
                      <a:pt x="608" y="185"/>
                      <a:pt x="603" y="184"/>
                      <a:pt x="599" y="182"/>
                    </a:cubicBezTo>
                    <a:cubicBezTo>
                      <a:pt x="599" y="153"/>
                      <a:pt x="599" y="153"/>
                      <a:pt x="599" y="153"/>
                    </a:cubicBezTo>
                    <a:cubicBezTo>
                      <a:pt x="604" y="157"/>
                      <a:pt x="610" y="160"/>
                      <a:pt x="616" y="162"/>
                    </a:cubicBezTo>
                    <a:cubicBezTo>
                      <a:pt x="622" y="164"/>
                      <a:pt x="627" y="165"/>
                      <a:pt x="632" y="165"/>
                    </a:cubicBezTo>
                    <a:cubicBezTo>
                      <a:pt x="639" y="165"/>
                      <a:pt x="644" y="164"/>
                      <a:pt x="647" y="162"/>
                    </a:cubicBezTo>
                    <a:cubicBezTo>
                      <a:pt x="650" y="161"/>
                      <a:pt x="652" y="157"/>
                      <a:pt x="652" y="153"/>
                    </a:cubicBezTo>
                    <a:cubicBezTo>
                      <a:pt x="652" y="149"/>
                      <a:pt x="650" y="146"/>
                      <a:pt x="647" y="143"/>
                    </a:cubicBezTo>
                    <a:cubicBezTo>
                      <a:pt x="643" y="140"/>
                      <a:pt x="637" y="137"/>
                      <a:pt x="628" y="133"/>
                    </a:cubicBezTo>
                    <a:cubicBezTo>
                      <a:pt x="617" y="129"/>
                      <a:pt x="610" y="124"/>
                      <a:pt x="605" y="118"/>
                    </a:cubicBezTo>
                    <a:cubicBezTo>
                      <a:pt x="601" y="113"/>
                      <a:pt x="599" y="105"/>
                      <a:pt x="599" y="97"/>
                    </a:cubicBezTo>
                    <a:cubicBezTo>
                      <a:pt x="599" y="86"/>
                      <a:pt x="603" y="76"/>
                      <a:pt x="612" y="69"/>
                    </a:cubicBezTo>
                    <a:cubicBezTo>
                      <a:pt x="621" y="62"/>
                      <a:pt x="632" y="58"/>
                      <a:pt x="646" y="58"/>
                    </a:cubicBezTo>
                    <a:cubicBezTo>
                      <a:pt x="651" y="58"/>
                      <a:pt x="656" y="59"/>
                      <a:pt x="661" y="60"/>
                    </a:cubicBezTo>
                    <a:cubicBezTo>
                      <a:pt x="666" y="61"/>
                      <a:pt x="671" y="62"/>
                      <a:pt x="674" y="64"/>
                    </a:cubicBezTo>
                    <a:cubicBezTo>
                      <a:pt x="674" y="91"/>
                      <a:pt x="674" y="91"/>
                      <a:pt x="674" y="91"/>
                    </a:cubicBezTo>
                    <a:cubicBezTo>
                      <a:pt x="671" y="89"/>
                      <a:pt x="666" y="86"/>
                      <a:pt x="661" y="85"/>
                    </a:cubicBezTo>
                    <a:cubicBezTo>
                      <a:pt x="656" y="83"/>
                      <a:pt x="651" y="82"/>
                      <a:pt x="646" y="82"/>
                    </a:cubicBezTo>
                    <a:cubicBezTo>
                      <a:pt x="640" y="82"/>
                      <a:pt x="636" y="83"/>
                      <a:pt x="633" y="85"/>
                    </a:cubicBezTo>
                    <a:cubicBezTo>
                      <a:pt x="630" y="87"/>
                      <a:pt x="628" y="90"/>
                      <a:pt x="628" y="94"/>
                    </a:cubicBezTo>
                    <a:close/>
                    <a:moveTo>
                      <a:pt x="694" y="125"/>
                    </a:moveTo>
                    <a:cubicBezTo>
                      <a:pt x="694" y="105"/>
                      <a:pt x="700" y="89"/>
                      <a:pt x="711" y="77"/>
                    </a:cubicBezTo>
                    <a:cubicBezTo>
                      <a:pt x="723" y="65"/>
                      <a:pt x="739" y="59"/>
                      <a:pt x="759" y="59"/>
                    </a:cubicBezTo>
                    <a:cubicBezTo>
                      <a:pt x="779" y="59"/>
                      <a:pt x="794" y="64"/>
                      <a:pt x="805" y="76"/>
                    </a:cubicBezTo>
                    <a:cubicBezTo>
                      <a:pt x="816" y="87"/>
                      <a:pt x="821" y="103"/>
                      <a:pt x="821" y="123"/>
                    </a:cubicBezTo>
                    <a:cubicBezTo>
                      <a:pt x="821" y="143"/>
                      <a:pt x="815" y="159"/>
                      <a:pt x="804" y="171"/>
                    </a:cubicBezTo>
                    <a:cubicBezTo>
                      <a:pt x="792" y="182"/>
                      <a:pt x="776" y="188"/>
                      <a:pt x="756" y="188"/>
                    </a:cubicBezTo>
                    <a:cubicBezTo>
                      <a:pt x="737" y="188"/>
                      <a:pt x="722" y="183"/>
                      <a:pt x="711" y="171"/>
                    </a:cubicBezTo>
                    <a:cubicBezTo>
                      <a:pt x="699" y="160"/>
                      <a:pt x="694" y="145"/>
                      <a:pt x="694" y="125"/>
                    </a:cubicBezTo>
                    <a:close/>
                    <a:moveTo>
                      <a:pt x="724" y="124"/>
                    </a:moveTo>
                    <a:cubicBezTo>
                      <a:pt x="724" y="137"/>
                      <a:pt x="727" y="147"/>
                      <a:pt x="733" y="154"/>
                    </a:cubicBezTo>
                    <a:cubicBezTo>
                      <a:pt x="739" y="161"/>
                      <a:pt x="747" y="164"/>
                      <a:pt x="758" y="164"/>
                    </a:cubicBezTo>
                    <a:cubicBezTo>
                      <a:pt x="769" y="164"/>
                      <a:pt x="777" y="161"/>
                      <a:pt x="782" y="154"/>
                    </a:cubicBezTo>
                    <a:cubicBezTo>
                      <a:pt x="788" y="147"/>
                      <a:pt x="791" y="137"/>
                      <a:pt x="791" y="124"/>
                    </a:cubicBezTo>
                    <a:cubicBezTo>
                      <a:pt x="791" y="110"/>
                      <a:pt x="788" y="100"/>
                      <a:pt x="782" y="93"/>
                    </a:cubicBezTo>
                    <a:cubicBezTo>
                      <a:pt x="776" y="87"/>
                      <a:pt x="768" y="83"/>
                      <a:pt x="758" y="83"/>
                    </a:cubicBezTo>
                    <a:cubicBezTo>
                      <a:pt x="747" y="83"/>
                      <a:pt x="739" y="87"/>
                      <a:pt x="733" y="94"/>
                    </a:cubicBezTo>
                    <a:cubicBezTo>
                      <a:pt x="727" y="101"/>
                      <a:pt x="724" y="111"/>
                      <a:pt x="724" y="124"/>
                    </a:cubicBezTo>
                    <a:close/>
                    <a:moveTo>
                      <a:pt x="918" y="85"/>
                    </a:moveTo>
                    <a:cubicBezTo>
                      <a:pt x="874" y="85"/>
                      <a:pt x="874" y="85"/>
                      <a:pt x="874" y="85"/>
                    </a:cubicBezTo>
                    <a:cubicBezTo>
                      <a:pt x="874" y="185"/>
                      <a:pt x="874" y="185"/>
                      <a:pt x="874" y="185"/>
                    </a:cubicBezTo>
                    <a:cubicBezTo>
                      <a:pt x="845" y="185"/>
                      <a:pt x="845" y="185"/>
                      <a:pt x="845" y="185"/>
                    </a:cubicBezTo>
                    <a:cubicBezTo>
                      <a:pt x="845" y="85"/>
                      <a:pt x="845" y="85"/>
                      <a:pt x="845" y="85"/>
                    </a:cubicBezTo>
                    <a:cubicBezTo>
                      <a:pt x="824" y="85"/>
                      <a:pt x="824" y="85"/>
                      <a:pt x="824" y="85"/>
                    </a:cubicBezTo>
                    <a:cubicBezTo>
                      <a:pt x="824" y="61"/>
                      <a:pt x="824" y="61"/>
                      <a:pt x="824" y="61"/>
                    </a:cubicBezTo>
                    <a:cubicBezTo>
                      <a:pt x="845" y="61"/>
                      <a:pt x="845" y="61"/>
                      <a:pt x="845" y="61"/>
                    </a:cubicBezTo>
                    <a:cubicBezTo>
                      <a:pt x="845" y="44"/>
                      <a:pt x="845" y="44"/>
                      <a:pt x="845" y="44"/>
                    </a:cubicBezTo>
                    <a:cubicBezTo>
                      <a:pt x="845" y="31"/>
                      <a:pt x="849" y="21"/>
                      <a:pt x="858" y="12"/>
                    </a:cubicBezTo>
                    <a:cubicBezTo>
                      <a:pt x="866" y="4"/>
                      <a:pt x="877" y="0"/>
                      <a:pt x="890" y="0"/>
                    </a:cubicBezTo>
                    <a:cubicBezTo>
                      <a:pt x="894" y="0"/>
                      <a:pt x="897" y="0"/>
                      <a:pt x="900" y="0"/>
                    </a:cubicBezTo>
                    <a:cubicBezTo>
                      <a:pt x="902" y="1"/>
                      <a:pt x="905" y="1"/>
                      <a:pt x="907" y="2"/>
                    </a:cubicBezTo>
                    <a:cubicBezTo>
                      <a:pt x="907" y="27"/>
                      <a:pt x="907" y="27"/>
                      <a:pt x="907" y="27"/>
                    </a:cubicBezTo>
                    <a:cubicBezTo>
                      <a:pt x="906" y="27"/>
                      <a:pt x="904" y="26"/>
                      <a:pt x="902" y="25"/>
                    </a:cubicBezTo>
                    <a:cubicBezTo>
                      <a:pt x="899" y="24"/>
                      <a:pt x="897" y="24"/>
                      <a:pt x="893" y="24"/>
                    </a:cubicBezTo>
                    <a:cubicBezTo>
                      <a:pt x="887" y="24"/>
                      <a:pt x="883" y="26"/>
                      <a:pt x="879" y="30"/>
                    </a:cubicBezTo>
                    <a:cubicBezTo>
                      <a:pt x="876" y="33"/>
                      <a:pt x="874" y="39"/>
                      <a:pt x="874" y="47"/>
                    </a:cubicBezTo>
                    <a:cubicBezTo>
                      <a:pt x="874" y="61"/>
                      <a:pt x="874" y="61"/>
                      <a:pt x="874" y="61"/>
                    </a:cubicBezTo>
                    <a:cubicBezTo>
                      <a:pt x="918" y="61"/>
                      <a:pt x="918" y="61"/>
                      <a:pt x="918" y="61"/>
                    </a:cubicBezTo>
                    <a:cubicBezTo>
                      <a:pt x="918" y="34"/>
                      <a:pt x="918" y="34"/>
                      <a:pt x="918" y="34"/>
                    </a:cubicBezTo>
                    <a:cubicBezTo>
                      <a:pt x="947" y="25"/>
                      <a:pt x="947" y="25"/>
                      <a:pt x="947" y="25"/>
                    </a:cubicBezTo>
                    <a:cubicBezTo>
                      <a:pt x="947" y="61"/>
                      <a:pt x="947" y="61"/>
                      <a:pt x="947" y="61"/>
                    </a:cubicBezTo>
                    <a:cubicBezTo>
                      <a:pt x="977" y="61"/>
                      <a:pt x="977" y="61"/>
                      <a:pt x="977" y="61"/>
                    </a:cubicBezTo>
                    <a:cubicBezTo>
                      <a:pt x="977" y="85"/>
                      <a:pt x="977" y="85"/>
                      <a:pt x="977" y="85"/>
                    </a:cubicBezTo>
                    <a:cubicBezTo>
                      <a:pt x="947" y="85"/>
                      <a:pt x="947" y="85"/>
                      <a:pt x="947" y="85"/>
                    </a:cubicBezTo>
                    <a:cubicBezTo>
                      <a:pt x="947" y="143"/>
                      <a:pt x="947" y="143"/>
                      <a:pt x="947" y="143"/>
                    </a:cubicBezTo>
                    <a:cubicBezTo>
                      <a:pt x="947" y="151"/>
                      <a:pt x="948" y="156"/>
                      <a:pt x="951" y="159"/>
                    </a:cubicBezTo>
                    <a:cubicBezTo>
                      <a:pt x="954" y="163"/>
                      <a:pt x="958" y="164"/>
                      <a:pt x="964" y="164"/>
                    </a:cubicBezTo>
                    <a:cubicBezTo>
                      <a:pt x="966" y="164"/>
                      <a:pt x="968" y="164"/>
                      <a:pt x="970" y="163"/>
                    </a:cubicBezTo>
                    <a:cubicBezTo>
                      <a:pt x="973" y="162"/>
                      <a:pt x="975" y="161"/>
                      <a:pt x="977" y="160"/>
                    </a:cubicBezTo>
                    <a:cubicBezTo>
                      <a:pt x="977" y="184"/>
                      <a:pt x="977" y="184"/>
                      <a:pt x="977" y="184"/>
                    </a:cubicBezTo>
                    <a:cubicBezTo>
                      <a:pt x="975" y="185"/>
                      <a:pt x="972" y="186"/>
                      <a:pt x="967" y="187"/>
                    </a:cubicBezTo>
                    <a:cubicBezTo>
                      <a:pt x="963" y="188"/>
                      <a:pt x="959" y="188"/>
                      <a:pt x="955" y="188"/>
                    </a:cubicBezTo>
                    <a:cubicBezTo>
                      <a:pt x="942" y="188"/>
                      <a:pt x="933" y="185"/>
                      <a:pt x="927" y="179"/>
                    </a:cubicBezTo>
                    <a:cubicBezTo>
                      <a:pt x="921" y="172"/>
                      <a:pt x="918" y="162"/>
                      <a:pt x="918" y="149"/>
                    </a:cubicBezTo>
                    <a:lnTo>
                      <a:pt x="918" y="85"/>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de-DE">
                  <a:solidFill>
                    <a:schemeClr val="bg1"/>
                  </a:solidFill>
                </a:endParaRPr>
              </a:p>
            </p:txBody>
          </p:sp>
          <p:sp>
            <p:nvSpPr>
              <p:cNvPr id="60" name="Rectangle 32">
                <a:extLst>
                  <a:ext uri="{FF2B5EF4-FFF2-40B4-BE49-F238E27FC236}">
                    <a16:creationId xmlns:a16="http://schemas.microsoft.com/office/drawing/2014/main" id="{F9A67B49-1641-694B-A766-7D036948A14D}"/>
                  </a:ext>
                </a:extLst>
              </p:cNvPr>
              <p:cNvSpPr>
                <a:spLocks noChangeArrowheads="1"/>
              </p:cNvSpPr>
              <p:nvPr/>
            </p:nvSpPr>
            <p:spPr bwMode="auto">
              <a:xfrm>
                <a:off x="584200" y="585788"/>
                <a:ext cx="137930" cy="139408"/>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61" name="Rectangle 33">
                <a:extLst>
                  <a:ext uri="{FF2B5EF4-FFF2-40B4-BE49-F238E27FC236}">
                    <a16:creationId xmlns:a16="http://schemas.microsoft.com/office/drawing/2014/main" id="{8022A3C1-A9BA-684F-97A6-25BE6D67ADE2}"/>
                  </a:ext>
                </a:extLst>
              </p:cNvPr>
              <p:cNvSpPr>
                <a:spLocks noChangeArrowheads="1"/>
              </p:cNvSpPr>
              <p:nvPr/>
            </p:nvSpPr>
            <p:spPr bwMode="auto">
              <a:xfrm>
                <a:off x="735923" y="585788"/>
                <a:ext cx="137930" cy="139408"/>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62" name="Rectangle 34">
                <a:extLst>
                  <a:ext uri="{FF2B5EF4-FFF2-40B4-BE49-F238E27FC236}">
                    <a16:creationId xmlns:a16="http://schemas.microsoft.com/office/drawing/2014/main" id="{F9842A9C-C1E9-C34F-AEF8-AA8875C738C6}"/>
                  </a:ext>
                </a:extLst>
              </p:cNvPr>
              <p:cNvSpPr>
                <a:spLocks noChangeArrowheads="1"/>
              </p:cNvSpPr>
              <p:nvPr/>
            </p:nvSpPr>
            <p:spPr bwMode="auto">
              <a:xfrm>
                <a:off x="584200" y="738988"/>
                <a:ext cx="137930" cy="139408"/>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63" name="Rectangle 35">
                <a:extLst>
                  <a:ext uri="{FF2B5EF4-FFF2-40B4-BE49-F238E27FC236}">
                    <a16:creationId xmlns:a16="http://schemas.microsoft.com/office/drawing/2014/main" id="{90E3F8AC-F0E5-3443-8B09-40E983B5BF10}"/>
                  </a:ext>
                </a:extLst>
              </p:cNvPr>
              <p:cNvSpPr>
                <a:spLocks noChangeArrowheads="1"/>
              </p:cNvSpPr>
              <p:nvPr/>
            </p:nvSpPr>
            <p:spPr bwMode="auto">
              <a:xfrm>
                <a:off x="735923" y="738988"/>
                <a:ext cx="137930" cy="139408"/>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grpSp>
      </p:grpSp>
    </p:spTree>
    <p:extLst>
      <p:ext uri="{BB962C8B-B14F-4D97-AF65-F5344CB8AC3E}">
        <p14:creationId xmlns:p14="http://schemas.microsoft.com/office/powerpoint/2010/main" val="112187179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3411369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4649721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3543652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lgn="ctr">
              <a:defRPr/>
            </a:lvl1p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6">
            <a:extLst>
              <a:ext uri="{FF2B5EF4-FFF2-40B4-BE49-F238E27FC236}">
                <a16:creationId xmlns:a16="http://schemas.microsoft.com/office/drawing/2014/main" id="{F07BAB33-A1F2-4AD5-BF10-CA9764FB5483}"/>
              </a:ext>
            </a:extLst>
          </p:cNvPr>
          <p:cNvSpPr>
            <a:spLocks noGrp="1"/>
          </p:cNvSpPr>
          <p:nvPr>
            <p:ph type="body" sz="quarter" idx="11"/>
          </p:nvPr>
        </p:nvSpPr>
        <p:spPr>
          <a:xfrm>
            <a:off x="584200" y="155575"/>
            <a:ext cx="11025188" cy="276999"/>
          </a:xfrm>
        </p:spPr>
        <p:txBody>
          <a:bodyPr/>
          <a:lstStyle>
            <a:lvl1pPr algn="ctr">
              <a:defRPr sz="1800">
                <a:solidFill>
                  <a:schemeClr val="accent1"/>
                </a:solidFill>
                <a:latin typeface="+mn-lt"/>
              </a:defRPr>
            </a:lvl1pPr>
          </a:lstStyle>
          <a:p>
            <a:pPr lvl="0"/>
            <a:r>
              <a:rPr lang="en-US"/>
              <a:t>Edit Master text styles</a:t>
            </a:r>
          </a:p>
        </p:txBody>
      </p:sp>
      <p:sp>
        <p:nvSpPr>
          <p:cNvPr id="5" name="TextBox 7">
            <a:extLst>
              <a:ext uri="{FF2B5EF4-FFF2-40B4-BE49-F238E27FC236}">
                <a16:creationId xmlns:a16="http://schemas.microsoft.com/office/drawing/2014/main" id="{A2562717-5FEB-4E1D-BFD3-4E0060D164EA}"/>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17924234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588263" y="1435100"/>
            <a:ext cx="4616169" cy="1649682"/>
          </a:xfrm>
        </p:spPr>
        <p:txBody>
          <a:bodyPr wrap="square">
            <a:spAutoFit/>
          </a:bodyPr>
          <a:lstStyle>
            <a:lvl1pPr marL="0" indent="0" defTabSz="2233613">
              <a:spcBef>
                <a:spcPts val="1800"/>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0" indent="0" defTabSz="2233613">
              <a:buFont typeface="Wingdings" panose="05000000000000000000" pitchFamily="2" charset="2"/>
              <a:buNone/>
              <a:defRPr sz="2000" b="0"/>
            </a:lvl2pPr>
            <a:lvl3pPr marL="0" indent="0" defTabSz="2233613">
              <a:buFont typeface="Wingdings" panose="05000000000000000000" pitchFamily="2" charset="2"/>
              <a:buNone/>
              <a:tabLst/>
              <a:defRPr sz="1600" b="0"/>
            </a:lvl3pPr>
            <a:lvl4pPr marL="0" indent="0" defTabSz="2233613">
              <a:buFont typeface="Wingdings" panose="05000000000000000000" pitchFamily="2" charset="2"/>
              <a:buNone/>
              <a:defRPr sz="1400" b="0"/>
            </a:lvl4pPr>
            <a:lvl5pPr marL="0" indent="0" defTabSz="2233613">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a:extLst>
              <a:ext uri="{FF2B5EF4-FFF2-40B4-BE49-F238E27FC236}">
                <a16:creationId xmlns:a16="http://schemas.microsoft.com/office/drawing/2014/main" id="{AC9CC706-C5F3-4046-979A-F4224329383A}"/>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56122921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1_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2003184"/>
            <a:ext cx="4616169" cy="553998"/>
          </a:xfrm>
        </p:spPr>
        <p:txBody>
          <a:bodyPr/>
          <a:lstStyle/>
          <a:p>
            <a:r>
              <a:rPr lang="en-US"/>
              <a:t>Click to edit Master title style</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588263" y="3203721"/>
            <a:ext cx="4616169" cy="1649682"/>
          </a:xfrm>
        </p:spPr>
        <p:txBody>
          <a:bodyPr wrap="square">
            <a:spAutoFit/>
          </a:bodyPr>
          <a:lstStyle>
            <a:lvl1pPr marL="0" indent="0" defTabSz="2233613">
              <a:spcBef>
                <a:spcPts val="1800"/>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0" indent="0" defTabSz="2233613">
              <a:buFont typeface="Wingdings" panose="05000000000000000000" pitchFamily="2" charset="2"/>
              <a:buNone/>
              <a:defRPr sz="2000" b="0"/>
            </a:lvl2pPr>
            <a:lvl3pPr marL="0" indent="0" defTabSz="2233613">
              <a:buFont typeface="Wingdings" panose="05000000000000000000" pitchFamily="2" charset="2"/>
              <a:buNone/>
              <a:tabLst/>
              <a:defRPr sz="1600" b="0"/>
            </a:lvl3pPr>
            <a:lvl4pPr marL="0" indent="0" defTabSz="2233613">
              <a:buFont typeface="Wingdings" panose="05000000000000000000" pitchFamily="2" charset="2"/>
              <a:buNone/>
              <a:defRPr sz="1400" b="0"/>
            </a:lvl4pPr>
            <a:lvl5pPr marL="0" indent="0" defTabSz="2233613">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6538001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2_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4200" y="2019300"/>
            <a:ext cx="3650362" cy="553998"/>
          </a:xfrm>
        </p:spPr>
        <p:txBody>
          <a:bodyPr/>
          <a:lstStyle/>
          <a:p>
            <a:r>
              <a:rPr lang="en-US"/>
              <a:t>Click to edit</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584201" y="3138226"/>
            <a:ext cx="3650362" cy="1338828"/>
          </a:xfrm>
        </p:spPr>
        <p:txBody>
          <a:bodyPr wrap="square">
            <a:spAutoFit/>
          </a:bodyPr>
          <a:lstStyle>
            <a:lvl1pPr marL="0" indent="0" defTabSz="2233613">
              <a:spcBef>
                <a:spcPts val="1800"/>
              </a:spcBef>
              <a:buClr>
                <a:schemeClr val="tx1"/>
              </a:buClr>
              <a:buFont typeface="Wingdings" panose="05000000000000000000" pitchFamily="2" charset="2"/>
              <a:buNone/>
              <a:defRPr sz="2000" b="0">
                <a:latin typeface="+mn-lt"/>
                <a:cs typeface="Segoe UI Semilight" panose="020B0402040204020203" pitchFamily="34" charset="0"/>
              </a:defRPr>
            </a:lvl1pPr>
            <a:lvl2pPr marL="0" indent="0" defTabSz="2233613">
              <a:buFont typeface="Wingdings" panose="05000000000000000000" pitchFamily="2" charset="2"/>
              <a:buNone/>
              <a:defRPr sz="1600" b="0">
                <a:latin typeface="+mn-lt"/>
              </a:defRPr>
            </a:lvl2pPr>
            <a:lvl3pPr marL="0" indent="0" defTabSz="2233613">
              <a:buFont typeface="Wingdings" panose="05000000000000000000" pitchFamily="2" charset="2"/>
              <a:buNone/>
              <a:tabLst/>
              <a:defRPr sz="1200" b="0">
                <a:latin typeface="+mn-lt"/>
              </a:defRPr>
            </a:lvl3pPr>
            <a:lvl4pPr marL="0" indent="0" defTabSz="2233613">
              <a:buFont typeface="Wingdings" panose="05000000000000000000" pitchFamily="2" charset="2"/>
              <a:buNone/>
              <a:defRPr sz="1100" b="0">
                <a:latin typeface="+mn-lt"/>
              </a:defRPr>
            </a:lvl4pPr>
            <a:lvl5pPr marL="0" indent="0" defTabSz="2233613">
              <a:buFont typeface="Wingdings" panose="05000000000000000000" pitchFamily="2" charset="2"/>
              <a:buNone/>
              <a:tabLst/>
              <a:defRPr sz="11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6">
            <a:extLst>
              <a:ext uri="{FF2B5EF4-FFF2-40B4-BE49-F238E27FC236}">
                <a16:creationId xmlns:a16="http://schemas.microsoft.com/office/drawing/2014/main" id="{2AD18BFB-4FAB-4E96-BAB3-22FDBF3B567C}"/>
              </a:ext>
            </a:extLst>
          </p:cNvPr>
          <p:cNvSpPr>
            <a:spLocks noGrp="1"/>
          </p:cNvSpPr>
          <p:nvPr>
            <p:ph type="body" sz="quarter" idx="13"/>
          </p:nvPr>
        </p:nvSpPr>
        <p:spPr>
          <a:xfrm>
            <a:off x="584200" y="2633344"/>
            <a:ext cx="3650362" cy="417017"/>
          </a:xfrm>
        </p:spPr>
        <p:txBody>
          <a:bodyPr/>
          <a:lstStyle>
            <a:lvl1pPr algn="l">
              <a:defRPr sz="1800">
                <a:solidFill>
                  <a:schemeClr val="accent1"/>
                </a:solidFill>
                <a:latin typeface="+mn-lt"/>
              </a:defRPr>
            </a:lvl1pPr>
          </a:lstStyle>
          <a:p>
            <a:pPr lvl="0"/>
            <a:r>
              <a:rPr lang="en-US"/>
              <a:t>Edit Master text styles</a:t>
            </a:r>
          </a:p>
        </p:txBody>
      </p:sp>
      <p:sp>
        <p:nvSpPr>
          <p:cNvPr id="5" name="TextBox 7">
            <a:extLst>
              <a:ext uri="{FF2B5EF4-FFF2-40B4-BE49-F238E27FC236}">
                <a16:creationId xmlns:a16="http://schemas.microsoft.com/office/drawing/2014/main" id="{3A5EE955-08FE-4816-AE27-35D7F2FE083A}"/>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3294480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3_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6796216" y="2019300"/>
            <a:ext cx="4110994" cy="553998"/>
          </a:xfrm>
        </p:spPr>
        <p:txBody>
          <a:bodyPr/>
          <a:lstStyle/>
          <a:p>
            <a:r>
              <a:rPr lang="en-US"/>
              <a:t>Click to edit</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796217" y="3138226"/>
            <a:ext cx="4110994" cy="1338828"/>
          </a:xfrm>
        </p:spPr>
        <p:txBody>
          <a:bodyPr wrap="square">
            <a:spAutoFit/>
          </a:bodyPr>
          <a:lstStyle>
            <a:lvl1pPr marL="0" indent="0" defTabSz="2233613">
              <a:spcBef>
                <a:spcPts val="1800"/>
              </a:spcBef>
              <a:buClr>
                <a:schemeClr val="tx1"/>
              </a:buClr>
              <a:buFont typeface="Wingdings" panose="05000000000000000000" pitchFamily="2" charset="2"/>
              <a:buNone/>
              <a:defRPr sz="2000" b="0">
                <a:latin typeface="+mn-lt"/>
                <a:cs typeface="Segoe UI Semilight" panose="020B0402040204020203" pitchFamily="34" charset="0"/>
              </a:defRPr>
            </a:lvl1pPr>
            <a:lvl2pPr marL="0" indent="0" defTabSz="2233613">
              <a:buFont typeface="Wingdings" panose="05000000000000000000" pitchFamily="2" charset="2"/>
              <a:buNone/>
              <a:defRPr sz="1600" b="0">
                <a:latin typeface="+mn-lt"/>
              </a:defRPr>
            </a:lvl2pPr>
            <a:lvl3pPr marL="0" indent="0" defTabSz="2233613">
              <a:buFont typeface="Wingdings" panose="05000000000000000000" pitchFamily="2" charset="2"/>
              <a:buNone/>
              <a:tabLst/>
              <a:defRPr sz="1200" b="0">
                <a:latin typeface="+mn-lt"/>
              </a:defRPr>
            </a:lvl3pPr>
            <a:lvl4pPr marL="0" indent="0" defTabSz="2233613">
              <a:buFont typeface="Wingdings" panose="05000000000000000000" pitchFamily="2" charset="2"/>
              <a:buNone/>
              <a:defRPr sz="1100" b="0">
                <a:latin typeface="+mn-lt"/>
              </a:defRPr>
            </a:lvl4pPr>
            <a:lvl5pPr marL="0" indent="0" defTabSz="2233613">
              <a:buFont typeface="Wingdings" panose="05000000000000000000" pitchFamily="2" charset="2"/>
              <a:buNone/>
              <a:tabLst/>
              <a:defRPr sz="11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6">
            <a:extLst>
              <a:ext uri="{FF2B5EF4-FFF2-40B4-BE49-F238E27FC236}">
                <a16:creationId xmlns:a16="http://schemas.microsoft.com/office/drawing/2014/main" id="{2AD18BFB-4FAB-4E96-BAB3-22FDBF3B567C}"/>
              </a:ext>
            </a:extLst>
          </p:cNvPr>
          <p:cNvSpPr>
            <a:spLocks noGrp="1"/>
          </p:cNvSpPr>
          <p:nvPr>
            <p:ph type="body" sz="quarter" idx="13"/>
          </p:nvPr>
        </p:nvSpPr>
        <p:spPr>
          <a:xfrm>
            <a:off x="6796216" y="2633344"/>
            <a:ext cx="4110994" cy="417017"/>
          </a:xfrm>
        </p:spPr>
        <p:txBody>
          <a:bodyPr/>
          <a:lstStyle>
            <a:lvl1pPr algn="l">
              <a:defRPr sz="1800">
                <a:solidFill>
                  <a:schemeClr val="accent1"/>
                </a:solidFill>
                <a:latin typeface="+mn-lt"/>
              </a:defRPr>
            </a:lvl1pPr>
          </a:lstStyle>
          <a:p>
            <a:pPr lvl="0"/>
            <a:r>
              <a:rPr lang="en-US"/>
              <a:t>Edit Master text styles</a:t>
            </a:r>
          </a:p>
        </p:txBody>
      </p:sp>
      <p:sp>
        <p:nvSpPr>
          <p:cNvPr id="5" name="Rectangle 4">
            <a:extLst>
              <a:ext uri="{FF2B5EF4-FFF2-40B4-BE49-F238E27FC236}">
                <a16:creationId xmlns:a16="http://schemas.microsoft.com/office/drawing/2014/main" id="{78670609-D479-4B4F-AEB9-934D8E377167}"/>
              </a:ext>
            </a:extLst>
          </p:cNvPr>
          <p:cNvSpPr/>
          <p:nvPr userDrawn="1"/>
        </p:nvSpPr>
        <p:spPr bwMode="auto">
          <a:xfrm>
            <a:off x="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38776504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orient="horz" pos="1992">
          <p15:clr>
            <a:srgbClr val="5ACBF0"/>
          </p15:clr>
        </p15:guide>
      </p15:sldGuideLst>
    </p:ext>
  </p:extLs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1_centered with sub">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hasCustomPrompt="1"/>
          </p:nvPr>
        </p:nvSpPr>
        <p:spPr>
          <a:xfrm>
            <a:off x="588263" y="2050364"/>
            <a:ext cx="5109152" cy="553998"/>
          </a:xfrm>
        </p:spPr>
        <p:txBody>
          <a:bodyPr/>
          <a:lstStyle>
            <a:lvl1pPr algn="l">
              <a:defRPr/>
            </a:lvl1pPr>
          </a:lstStyle>
          <a:p>
            <a:r>
              <a:rPr lang="en-US"/>
              <a:t>Click to edit Master style</a:t>
            </a:r>
          </a:p>
        </p:txBody>
      </p:sp>
      <p:sp>
        <p:nvSpPr>
          <p:cNvPr id="3" name="Text Placeholder 6">
            <a:extLst>
              <a:ext uri="{FF2B5EF4-FFF2-40B4-BE49-F238E27FC236}">
                <a16:creationId xmlns:a16="http://schemas.microsoft.com/office/drawing/2014/main" id="{98D95393-1804-4E83-8FA6-617CF52B7C1D}"/>
              </a:ext>
            </a:extLst>
          </p:cNvPr>
          <p:cNvSpPr>
            <a:spLocks noGrp="1"/>
          </p:cNvSpPr>
          <p:nvPr>
            <p:ph type="body" sz="quarter" idx="11"/>
          </p:nvPr>
        </p:nvSpPr>
        <p:spPr>
          <a:xfrm>
            <a:off x="584200" y="2619110"/>
            <a:ext cx="5112244" cy="276999"/>
          </a:xfrm>
        </p:spPr>
        <p:txBody>
          <a:bodyPr/>
          <a:lstStyle>
            <a:lvl1pPr algn="l">
              <a:defRPr sz="1800">
                <a:solidFill>
                  <a:schemeClr val="accent1"/>
                </a:solidFill>
                <a:latin typeface="+mn-lt"/>
              </a:defRPr>
            </a:lvl1pPr>
          </a:lstStyle>
          <a:p>
            <a:pPr lvl="0"/>
            <a:r>
              <a:rPr lang="en-US"/>
              <a:t>Edit Master text styles</a:t>
            </a:r>
          </a:p>
        </p:txBody>
      </p:sp>
      <p:sp>
        <p:nvSpPr>
          <p:cNvPr id="4" name="Rectangle 3">
            <a:extLst>
              <a:ext uri="{FF2B5EF4-FFF2-40B4-BE49-F238E27FC236}">
                <a16:creationId xmlns:a16="http://schemas.microsoft.com/office/drawing/2014/main" id="{EAC28D0A-3590-45B8-BF78-247419ACB858}"/>
              </a:ext>
            </a:extLst>
          </p:cNvPr>
          <p:cNvSpPr/>
          <p:nvPr userDrawn="1"/>
        </p:nvSpPr>
        <p:spPr bwMode="auto">
          <a:xfrm>
            <a:off x="609600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5">
            <a:extLst>
              <a:ext uri="{FF2B5EF4-FFF2-40B4-BE49-F238E27FC236}">
                <a16:creationId xmlns:a16="http://schemas.microsoft.com/office/drawing/2014/main" id="{4612934C-359F-4963-A09C-A4713263324A}"/>
              </a:ext>
            </a:extLst>
          </p:cNvPr>
          <p:cNvSpPr>
            <a:spLocks noGrp="1"/>
          </p:cNvSpPr>
          <p:nvPr>
            <p:ph type="body" sz="quarter" idx="12"/>
          </p:nvPr>
        </p:nvSpPr>
        <p:spPr>
          <a:xfrm>
            <a:off x="584200" y="3162300"/>
            <a:ext cx="5175250" cy="228893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241932"/>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guide id="6" orient="horz" pos="1992">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Code">
    <p:spTree>
      <p:nvGrpSpPr>
        <p:cNvPr id="1" name=""/>
        <p:cNvGrpSpPr/>
        <p:nvPr/>
      </p:nvGrpSpPr>
      <p:grpSpPr>
        <a:xfrm>
          <a:off x="0" y="0"/>
          <a:ext cx="0" cy="0"/>
          <a:chOff x="0" y="0"/>
          <a:chExt cx="0" cy="0"/>
        </a:xfrm>
      </p:grpSpPr>
      <p:grpSp>
        <p:nvGrpSpPr>
          <p:cNvPr id="1820" name="Group 1819">
            <a:extLst>
              <a:ext uri="{FF2B5EF4-FFF2-40B4-BE49-F238E27FC236}">
                <a16:creationId xmlns:a16="http://schemas.microsoft.com/office/drawing/2014/main" id="{869BE5D7-E829-4961-B1B7-41D71CE1884E}"/>
              </a:ext>
            </a:extLst>
          </p:cNvPr>
          <p:cNvGrpSpPr/>
          <p:nvPr userDrawn="1"/>
        </p:nvGrpSpPr>
        <p:grpSpPr>
          <a:xfrm>
            <a:off x="83663" y="2629144"/>
            <a:ext cx="12009863" cy="176637"/>
            <a:chOff x="83663" y="2532000"/>
            <a:chExt cx="12009863" cy="176637"/>
          </a:xfrm>
        </p:grpSpPr>
        <p:sp>
          <p:nvSpPr>
            <p:cNvPr id="95" name="Freeform 29">
              <a:extLst>
                <a:ext uri="{FF2B5EF4-FFF2-40B4-BE49-F238E27FC236}">
                  <a16:creationId xmlns:a16="http://schemas.microsoft.com/office/drawing/2014/main" id="{CCBD172E-16C3-403C-9368-0328FC2671A5}"/>
                </a:ext>
              </a:extLst>
            </p:cNvPr>
            <p:cNvSpPr>
              <a:spLocks/>
            </p:cNvSpPr>
            <p:nvPr/>
          </p:nvSpPr>
          <p:spPr bwMode="auto">
            <a:xfrm>
              <a:off x="305196"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6" name="Freeform 30">
              <a:extLst>
                <a:ext uri="{FF2B5EF4-FFF2-40B4-BE49-F238E27FC236}">
                  <a16:creationId xmlns:a16="http://schemas.microsoft.com/office/drawing/2014/main" id="{84166227-46D8-4126-BE4E-CF716C37373A}"/>
                </a:ext>
              </a:extLst>
            </p:cNvPr>
            <p:cNvSpPr>
              <a:spLocks/>
            </p:cNvSpPr>
            <p:nvPr/>
          </p:nvSpPr>
          <p:spPr bwMode="auto">
            <a:xfrm>
              <a:off x="63133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7" name="Freeform 31">
              <a:extLst>
                <a:ext uri="{FF2B5EF4-FFF2-40B4-BE49-F238E27FC236}">
                  <a16:creationId xmlns:a16="http://schemas.microsoft.com/office/drawing/2014/main" id="{F496A010-B395-4C51-9623-DA6CD1623178}"/>
                </a:ext>
              </a:extLst>
            </p:cNvPr>
            <p:cNvSpPr>
              <a:spLocks/>
            </p:cNvSpPr>
            <p:nvPr/>
          </p:nvSpPr>
          <p:spPr bwMode="auto">
            <a:xfrm>
              <a:off x="83663"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8" name="Freeform 32">
              <a:extLst>
                <a:ext uri="{FF2B5EF4-FFF2-40B4-BE49-F238E27FC236}">
                  <a16:creationId xmlns:a16="http://schemas.microsoft.com/office/drawing/2014/main" id="{5916D425-6CDB-41B5-8E77-75822A85FDCA}"/>
                </a:ext>
              </a:extLst>
            </p:cNvPr>
            <p:cNvSpPr>
              <a:spLocks/>
            </p:cNvSpPr>
            <p:nvPr/>
          </p:nvSpPr>
          <p:spPr bwMode="auto">
            <a:xfrm>
              <a:off x="412290"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9" name="Freeform 29">
              <a:extLst>
                <a:ext uri="{FF2B5EF4-FFF2-40B4-BE49-F238E27FC236}">
                  <a16:creationId xmlns:a16="http://schemas.microsoft.com/office/drawing/2014/main" id="{012D95EC-09AB-4721-B118-9BA4766A7456}"/>
                </a:ext>
              </a:extLst>
            </p:cNvPr>
            <p:cNvSpPr>
              <a:spLocks/>
            </p:cNvSpPr>
            <p:nvPr/>
          </p:nvSpPr>
          <p:spPr bwMode="auto">
            <a:xfrm>
              <a:off x="959966"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0" name="Freeform 30">
              <a:extLst>
                <a:ext uri="{FF2B5EF4-FFF2-40B4-BE49-F238E27FC236}">
                  <a16:creationId xmlns:a16="http://schemas.microsoft.com/office/drawing/2014/main" id="{60B0623A-5ABE-4597-85FE-45CE83A411E1}"/>
                </a:ext>
              </a:extLst>
            </p:cNvPr>
            <p:cNvSpPr>
              <a:spLocks/>
            </p:cNvSpPr>
            <p:nvPr/>
          </p:nvSpPr>
          <p:spPr bwMode="auto">
            <a:xfrm>
              <a:off x="1286106"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1" name="Freeform 31">
              <a:extLst>
                <a:ext uri="{FF2B5EF4-FFF2-40B4-BE49-F238E27FC236}">
                  <a16:creationId xmlns:a16="http://schemas.microsoft.com/office/drawing/2014/main" id="{291EE3F5-F099-4209-940E-84AC8C171651}"/>
                </a:ext>
              </a:extLst>
            </p:cNvPr>
            <p:cNvSpPr>
              <a:spLocks/>
            </p:cNvSpPr>
            <p:nvPr/>
          </p:nvSpPr>
          <p:spPr bwMode="auto">
            <a:xfrm>
              <a:off x="738432"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2" name="Freeform 32">
              <a:extLst>
                <a:ext uri="{FF2B5EF4-FFF2-40B4-BE49-F238E27FC236}">
                  <a16:creationId xmlns:a16="http://schemas.microsoft.com/office/drawing/2014/main" id="{18A93BB8-784F-40C4-939D-AFCAF7AD88E5}"/>
                </a:ext>
              </a:extLst>
            </p:cNvPr>
            <p:cNvSpPr>
              <a:spLocks/>
            </p:cNvSpPr>
            <p:nvPr/>
          </p:nvSpPr>
          <p:spPr bwMode="auto">
            <a:xfrm>
              <a:off x="1067060"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3" name="Freeform 29">
              <a:extLst>
                <a:ext uri="{FF2B5EF4-FFF2-40B4-BE49-F238E27FC236}">
                  <a16:creationId xmlns:a16="http://schemas.microsoft.com/office/drawing/2014/main" id="{108DA4D1-7460-47F0-A30E-54A8DCEC1293}"/>
                </a:ext>
              </a:extLst>
            </p:cNvPr>
            <p:cNvSpPr>
              <a:spLocks/>
            </p:cNvSpPr>
            <p:nvPr/>
          </p:nvSpPr>
          <p:spPr bwMode="auto">
            <a:xfrm>
              <a:off x="1614734"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4" name="Freeform 30">
              <a:extLst>
                <a:ext uri="{FF2B5EF4-FFF2-40B4-BE49-F238E27FC236}">
                  <a16:creationId xmlns:a16="http://schemas.microsoft.com/office/drawing/2014/main" id="{F522BDAA-9591-4786-94F5-82E3C052D0BC}"/>
                </a:ext>
              </a:extLst>
            </p:cNvPr>
            <p:cNvSpPr>
              <a:spLocks/>
            </p:cNvSpPr>
            <p:nvPr/>
          </p:nvSpPr>
          <p:spPr bwMode="auto">
            <a:xfrm>
              <a:off x="194087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5" name="Freeform 31">
              <a:extLst>
                <a:ext uri="{FF2B5EF4-FFF2-40B4-BE49-F238E27FC236}">
                  <a16:creationId xmlns:a16="http://schemas.microsoft.com/office/drawing/2014/main" id="{5F9C50EC-F569-443B-85EF-7C5E1EA56ADE}"/>
                </a:ext>
              </a:extLst>
            </p:cNvPr>
            <p:cNvSpPr>
              <a:spLocks/>
            </p:cNvSpPr>
            <p:nvPr/>
          </p:nvSpPr>
          <p:spPr bwMode="auto">
            <a:xfrm>
              <a:off x="1393201"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6" name="Freeform 32">
              <a:extLst>
                <a:ext uri="{FF2B5EF4-FFF2-40B4-BE49-F238E27FC236}">
                  <a16:creationId xmlns:a16="http://schemas.microsoft.com/office/drawing/2014/main" id="{11618BDE-C8F1-4FDF-BCF5-6A2DD760E0E4}"/>
                </a:ext>
              </a:extLst>
            </p:cNvPr>
            <p:cNvSpPr>
              <a:spLocks/>
            </p:cNvSpPr>
            <p:nvPr/>
          </p:nvSpPr>
          <p:spPr bwMode="auto">
            <a:xfrm>
              <a:off x="1721829"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7" name="Freeform 29">
              <a:extLst>
                <a:ext uri="{FF2B5EF4-FFF2-40B4-BE49-F238E27FC236}">
                  <a16:creationId xmlns:a16="http://schemas.microsoft.com/office/drawing/2014/main" id="{0D88A09E-CACD-44DB-B6EB-EAB7D76C3722}"/>
                </a:ext>
              </a:extLst>
            </p:cNvPr>
            <p:cNvSpPr>
              <a:spLocks/>
            </p:cNvSpPr>
            <p:nvPr/>
          </p:nvSpPr>
          <p:spPr bwMode="auto">
            <a:xfrm>
              <a:off x="2269503"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8" name="Freeform 30">
              <a:extLst>
                <a:ext uri="{FF2B5EF4-FFF2-40B4-BE49-F238E27FC236}">
                  <a16:creationId xmlns:a16="http://schemas.microsoft.com/office/drawing/2014/main" id="{7F6ACAEE-E6E1-44B7-B6F8-227B118F24B2}"/>
                </a:ext>
              </a:extLst>
            </p:cNvPr>
            <p:cNvSpPr>
              <a:spLocks/>
            </p:cNvSpPr>
            <p:nvPr/>
          </p:nvSpPr>
          <p:spPr bwMode="auto">
            <a:xfrm>
              <a:off x="2595644"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9" name="Freeform 31">
              <a:extLst>
                <a:ext uri="{FF2B5EF4-FFF2-40B4-BE49-F238E27FC236}">
                  <a16:creationId xmlns:a16="http://schemas.microsoft.com/office/drawing/2014/main" id="{65A89059-0D60-4DEE-9B08-00CDB0C3E031}"/>
                </a:ext>
              </a:extLst>
            </p:cNvPr>
            <p:cNvSpPr>
              <a:spLocks/>
            </p:cNvSpPr>
            <p:nvPr/>
          </p:nvSpPr>
          <p:spPr bwMode="auto">
            <a:xfrm>
              <a:off x="2047969"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0" name="Freeform 32">
              <a:extLst>
                <a:ext uri="{FF2B5EF4-FFF2-40B4-BE49-F238E27FC236}">
                  <a16:creationId xmlns:a16="http://schemas.microsoft.com/office/drawing/2014/main" id="{066CF743-D39B-4687-8FC2-DF849C855364}"/>
                </a:ext>
              </a:extLst>
            </p:cNvPr>
            <p:cNvSpPr>
              <a:spLocks/>
            </p:cNvSpPr>
            <p:nvPr/>
          </p:nvSpPr>
          <p:spPr bwMode="auto">
            <a:xfrm>
              <a:off x="2376598"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1" name="Freeform 477">
              <a:extLst>
                <a:ext uri="{FF2B5EF4-FFF2-40B4-BE49-F238E27FC236}">
                  <a16:creationId xmlns:a16="http://schemas.microsoft.com/office/drawing/2014/main" id="{CBACD5E4-8FF3-4456-B84A-4E3D9628C59F}"/>
                </a:ext>
              </a:extLst>
            </p:cNvPr>
            <p:cNvSpPr>
              <a:spLocks/>
            </p:cNvSpPr>
            <p:nvPr/>
          </p:nvSpPr>
          <p:spPr bwMode="auto">
            <a:xfrm>
              <a:off x="292427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2" name="Freeform 478">
              <a:extLst>
                <a:ext uri="{FF2B5EF4-FFF2-40B4-BE49-F238E27FC236}">
                  <a16:creationId xmlns:a16="http://schemas.microsoft.com/office/drawing/2014/main" id="{E44D2C0F-4D6E-4A3B-8922-E8FBDED993AD}"/>
                </a:ext>
              </a:extLst>
            </p:cNvPr>
            <p:cNvSpPr>
              <a:spLocks/>
            </p:cNvSpPr>
            <p:nvPr/>
          </p:nvSpPr>
          <p:spPr bwMode="auto">
            <a:xfrm>
              <a:off x="3250413"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3" name="Freeform 479">
              <a:extLst>
                <a:ext uri="{FF2B5EF4-FFF2-40B4-BE49-F238E27FC236}">
                  <a16:creationId xmlns:a16="http://schemas.microsoft.com/office/drawing/2014/main" id="{93E94D2F-3E31-4530-B785-FE1E593A356F}"/>
                </a:ext>
              </a:extLst>
            </p:cNvPr>
            <p:cNvSpPr>
              <a:spLocks/>
            </p:cNvSpPr>
            <p:nvPr/>
          </p:nvSpPr>
          <p:spPr bwMode="auto">
            <a:xfrm>
              <a:off x="2702739"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4" name="Freeform 480">
              <a:extLst>
                <a:ext uri="{FF2B5EF4-FFF2-40B4-BE49-F238E27FC236}">
                  <a16:creationId xmlns:a16="http://schemas.microsoft.com/office/drawing/2014/main" id="{E9FA8B68-98B1-4358-BBCA-6B19E7A11544}"/>
                </a:ext>
              </a:extLst>
            </p:cNvPr>
            <p:cNvSpPr>
              <a:spLocks/>
            </p:cNvSpPr>
            <p:nvPr/>
          </p:nvSpPr>
          <p:spPr bwMode="auto">
            <a:xfrm>
              <a:off x="3031366"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5" name="Freeform 29">
              <a:extLst>
                <a:ext uri="{FF2B5EF4-FFF2-40B4-BE49-F238E27FC236}">
                  <a16:creationId xmlns:a16="http://schemas.microsoft.com/office/drawing/2014/main" id="{415C3169-48A8-4AC5-A000-A7127C39DD53}"/>
                </a:ext>
              </a:extLst>
            </p:cNvPr>
            <p:cNvSpPr>
              <a:spLocks/>
            </p:cNvSpPr>
            <p:nvPr/>
          </p:nvSpPr>
          <p:spPr bwMode="auto">
            <a:xfrm>
              <a:off x="357904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6" name="Freeform 31">
              <a:extLst>
                <a:ext uri="{FF2B5EF4-FFF2-40B4-BE49-F238E27FC236}">
                  <a16:creationId xmlns:a16="http://schemas.microsoft.com/office/drawing/2014/main" id="{2A4F40AE-C31A-4D77-9C89-75874B35209C}"/>
                </a:ext>
              </a:extLst>
            </p:cNvPr>
            <p:cNvSpPr>
              <a:spLocks/>
            </p:cNvSpPr>
            <p:nvPr/>
          </p:nvSpPr>
          <p:spPr bwMode="auto">
            <a:xfrm>
              <a:off x="3357508"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7" name="Freeform 29">
              <a:extLst>
                <a:ext uri="{FF2B5EF4-FFF2-40B4-BE49-F238E27FC236}">
                  <a16:creationId xmlns:a16="http://schemas.microsoft.com/office/drawing/2014/main" id="{5142232A-1C77-4605-965B-70AD28366523}"/>
                </a:ext>
              </a:extLst>
            </p:cNvPr>
            <p:cNvSpPr>
              <a:spLocks/>
            </p:cNvSpPr>
            <p:nvPr/>
          </p:nvSpPr>
          <p:spPr bwMode="auto">
            <a:xfrm>
              <a:off x="390767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8" name="Freeform 30">
              <a:extLst>
                <a:ext uri="{FF2B5EF4-FFF2-40B4-BE49-F238E27FC236}">
                  <a16:creationId xmlns:a16="http://schemas.microsoft.com/office/drawing/2014/main" id="{D45B0B9A-BF71-4870-9246-CEECA898B64F}"/>
                </a:ext>
              </a:extLst>
            </p:cNvPr>
            <p:cNvSpPr>
              <a:spLocks/>
            </p:cNvSpPr>
            <p:nvPr/>
          </p:nvSpPr>
          <p:spPr bwMode="auto">
            <a:xfrm>
              <a:off x="4233811"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9" name="Freeform 31">
              <a:extLst>
                <a:ext uri="{FF2B5EF4-FFF2-40B4-BE49-F238E27FC236}">
                  <a16:creationId xmlns:a16="http://schemas.microsoft.com/office/drawing/2014/main" id="{11B583FD-5FBE-4729-9126-00D9ADCBDCF2}"/>
                </a:ext>
              </a:extLst>
            </p:cNvPr>
            <p:cNvSpPr>
              <a:spLocks/>
            </p:cNvSpPr>
            <p:nvPr/>
          </p:nvSpPr>
          <p:spPr bwMode="auto">
            <a:xfrm>
              <a:off x="3686136"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0" name="Freeform 32">
              <a:extLst>
                <a:ext uri="{FF2B5EF4-FFF2-40B4-BE49-F238E27FC236}">
                  <a16:creationId xmlns:a16="http://schemas.microsoft.com/office/drawing/2014/main" id="{024EF891-8DDC-4FA4-8A0E-75CBDF3BDEDA}"/>
                </a:ext>
              </a:extLst>
            </p:cNvPr>
            <p:cNvSpPr>
              <a:spLocks/>
            </p:cNvSpPr>
            <p:nvPr/>
          </p:nvSpPr>
          <p:spPr bwMode="auto">
            <a:xfrm>
              <a:off x="4014764"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1" name="Freeform 29">
              <a:extLst>
                <a:ext uri="{FF2B5EF4-FFF2-40B4-BE49-F238E27FC236}">
                  <a16:creationId xmlns:a16="http://schemas.microsoft.com/office/drawing/2014/main" id="{ED799D22-D0AC-4014-AA84-E85E3C4A05B4}"/>
                </a:ext>
              </a:extLst>
            </p:cNvPr>
            <p:cNvSpPr>
              <a:spLocks/>
            </p:cNvSpPr>
            <p:nvPr/>
          </p:nvSpPr>
          <p:spPr bwMode="auto">
            <a:xfrm>
              <a:off x="4562439"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2" name="Freeform 30">
              <a:extLst>
                <a:ext uri="{FF2B5EF4-FFF2-40B4-BE49-F238E27FC236}">
                  <a16:creationId xmlns:a16="http://schemas.microsoft.com/office/drawing/2014/main" id="{C97C26A2-4463-4835-9537-7D2159CF75B2}"/>
                </a:ext>
              </a:extLst>
            </p:cNvPr>
            <p:cNvSpPr>
              <a:spLocks/>
            </p:cNvSpPr>
            <p:nvPr/>
          </p:nvSpPr>
          <p:spPr bwMode="auto">
            <a:xfrm>
              <a:off x="488858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3" name="Freeform 31">
              <a:extLst>
                <a:ext uri="{FF2B5EF4-FFF2-40B4-BE49-F238E27FC236}">
                  <a16:creationId xmlns:a16="http://schemas.microsoft.com/office/drawing/2014/main" id="{8E1EEBB4-DACF-49D9-BF85-8078CC861A97}"/>
                </a:ext>
              </a:extLst>
            </p:cNvPr>
            <p:cNvSpPr>
              <a:spLocks/>
            </p:cNvSpPr>
            <p:nvPr/>
          </p:nvSpPr>
          <p:spPr bwMode="auto">
            <a:xfrm>
              <a:off x="4340905"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4" name="Freeform 32">
              <a:extLst>
                <a:ext uri="{FF2B5EF4-FFF2-40B4-BE49-F238E27FC236}">
                  <a16:creationId xmlns:a16="http://schemas.microsoft.com/office/drawing/2014/main" id="{06B51FDA-6279-43D8-A952-E0699AC46A39}"/>
                </a:ext>
              </a:extLst>
            </p:cNvPr>
            <p:cNvSpPr>
              <a:spLocks/>
            </p:cNvSpPr>
            <p:nvPr/>
          </p:nvSpPr>
          <p:spPr bwMode="auto">
            <a:xfrm>
              <a:off x="4669534"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5" name="Freeform 29">
              <a:extLst>
                <a:ext uri="{FF2B5EF4-FFF2-40B4-BE49-F238E27FC236}">
                  <a16:creationId xmlns:a16="http://schemas.microsoft.com/office/drawing/2014/main" id="{518708C8-E6CE-4A36-AFCA-2C25AEA5D5D4}"/>
                </a:ext>
              </a:extLst>
            </p:cNvPr>
            <p:cNvSpPr>
              <a:spLocks/>
            </p:cNvSpPr>
            <p:nvPr/>
          </p:nvSpPr>
          <p:spPr bwMode="auto">
            <a:xfrm>
              <a:off x="5217208"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6" name="Freeform 30">
              <a:extLst>
                <a:ext uri="{FF2B5EF4-FFF2-40B4-BE49-F238E27FC236}">
                  <a16:creationId xmlns:a16="http://schemas.microsoft.com/office/drawing/2014/main" id="{75492816-856E-43B2-ADF9-DC9B9E29BAE8}"/>
                </a:ext>
              </a:extLst>
            </p:cNvPr>
            <p:cNvSpPr>
              <a:spLocks/>
            </p:cNvSpPr>
            <p:nvPr/>
          </p:nvSpPr>
          <p:spPr bwMode="auto">
            <a:xfrm>
              <a:off x="5543348"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7" name="Freeform 31">
              <a:extLst>
                <a:ext uri="{FF2B5EF4-FFF2-40B4-BE49-F238E27FC236}">
                  <a16:creationId xmlns:a16="http://schemas.microsoft.com/office/drawing/2014/main" id="{5BF10B53-E727-48B6-BD89-92DA47E252C2}"/>
                </a:ext>
              </a:extLst>
            </p:cNvPr>
            <p:cNvSpPr>
              <a:spLocks/>
            </p:cNvSpPr>
            <p:nvPr/>
          </p:nvSpPr>
          <p:spPr bwMode="auto">
            <a:xfrm>
              <a:off x="4995674"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8" name="Freeform 32">
              <a:extLst>
                <a:ext uri="{FF2B5EF4-FFF2-40B4-BE49-F238E27FC236}">
                  <a16:creationId xmlns:a16="http://schemas.microsoft.com/office/drawing/2014/main" id="{F0D56552-E5A7-43CF-8DEA-2FCB0F10905A}"/>
                </a:ext>
              </a:extLst>
            </p:cNvPr>
            <p:cNvSpPr>
              <a:spLocks/>
            </p:cNvSpPr>
            <p:nvPr/>
          </p:nvSpPr>
          <p:spPr bwMode="auto">
            <a:xfrm>
              <a:off x="5324302"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9" name="Freeform 29">
              <a:extLst>
                <a:ext uri="{FF2B5EF4-FFF2-40B4-BE49-F238E27FC236}">
                  <a16:creationId xmlns:a16="http://schemas.microsoft.com/office/drawing/2014/main" id="{2E108B6F-B79F-4BAC-9160-22525B59FBF5}"/>
                </a:ext>
              </a:extLst>
            </p:cNvPr>
            <p:cNvSpPr>
              <a:spLocks/>
            </p:cNvSpPr>
            <p:nvPr/>
          </p:nvSpPr>
          <p:spPr bwMode="auto">
            <a:xfrm>
              <a:off x="587197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0" name="Freeform 30">
              <a:extLst>
                <a:ext uri="{FF2B5EF4-FFF2-40B4-BE49-F238E27FC236}">
                  <a16:creationId xmlns:a16="http://schemas.microsoft.com/office/drawing/2014/main" id="{4A741E74-F57F-438F-A7AA-9BF8056EDF29}"/>
                </a:ext>
              </a:extLst>
            </p:cNvPr>
            <p:cNvSpPr>
              <a:spLocks/>
            </p:cNvSpPr>
            <p:nvPr/>
          </p:nvSpPr>
          <p:spPr bwMode="auto">
            <a:xfrm>
              <a:off x="6198118"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1" name="Freeform 31">
              <a:extLst>
                <a:ext uri="{FF2B5EF4-FFF2-40B4-BE49-F238E27FC236}">
                  <a16:creationId xmlns:a16="http://schemas.microsoft.com/office/drawing/2014/main" id="{AF9783B9-D24A-45A6-AB36-BE5F72179A39}"/>
                </a:ext>
              </a:extLst>
            </p:cNvPr>
            <p:cNvSpPr>
              <a:spLocks/>
            </p:cNvSpPr>
            <p:nvPr/>
          </p:nvSpPr>
          <p:spPr bwMode="auto">
            <a:xfrm>
              <a:off x="5650443"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2" name="Freeform 32">
              <a:extLst>
                <a:ext uri="{FF2B5EF4-FFF2-40B4-BE49-F238E27FC236}">
                  <a16:creationId xmlns:a16="http://schemas.microsoft.com/office/drawing/2014/main" id="{4C5E6AEC-0A32-49D8-AEBD-BE7BBB734041}"/>
                </a:ext>
              </a:extLst>
            </p:cNvPr>
            <p:cNvSpPr>
              <a:spLocks/>
            </p:cNvSpPr>
            <p:nvPr/>
          </p:nvSpPr>
          <p:spPr bwMode="auto">
            <a:xfrm>
              <a:off x="5979071"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3" name="Freeform 499">
              <a:extLst>
                <a:ext uri="{FF2B5EF4-FFF2-40B4-BE49-F238E27FC236}">
                  <a16:creationId xmlns:a16="http://schemas.microsoft.com/office/drawing/2014/main" id="{4F350EC0-231D-425B-83BC-083222A91D7A}"/>
                </a:ext>
              </a:extLst>
            </p:cNvPr>
            <p:cNvSpPr>
              <a:spLocks/>
            </p:cNvSpPr>
            <p:nvPr/>
          </p:nvSpPr>
          <p:spPr bwMode="auto">
            <a:xfrm>
              <a:off x="652674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4" name="Freeform 500">
              <a:extLst>
                <a:ext uri="{FF2B5EF4-FFF2-40B4-BE49-F238E27FC236}">
                  <a16:creationId xmlns:a16="http://schemas.microsoft.com/office/drawing/2014/main" id="{3CBA4DBC-2AB8-4107-84AE-839424F13CB7}"/>
                </a:ext>
              </a:extLst>
            </p:cNvPr>
            <p:cNvSpPr>
              <a:spLocks/>
            </p:cNvSpPr>
            <p:nvPr/>
          </p:nvSpPr>
          <p:spPr bwMode="auto">
            <a:xfrm>
              <a:off x="685288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5" name="Freeform 501">
              <a:extLst>
                <a:ext uri="{FF2B5EF4-FFF2-40B4-BE49-F238E27FC236}">
                  <a16:creationId xmlns:a16="http://schemas.microsoft.com/office/drawing/2014/main" id="{E53A1FBA-56C4-4BF2-B6DA-1216FFEF7505}"/>
                </a:ext>
              </a:extLst>
            </p:cNvPr>
            <p:cNvSpPr>
              <a:spLocks/>
            </p:cNvSpPr>
            <p:nvPr/>
          </p:nvSpPr>
          <p:spPr bwMode="auto">
            <a:xfrm>
              <a:off x="6305212"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6" name="Freeform 502">
              <a:extLst>
                <a:ext uri="{FF2B5EF4-FFF2-40B4-BE49-F238E27FC236}">
                  <a16:creationId xmlns:a16="http://schemas.microsoft.com/office/drawing/2014/main" id="{4F211093-459C-48AC-B7BB-2D49045B8131}"/>
                </a:ext>
              </a:extLst>
            </p:cNvPr>
            <p:cNvSpPr>
              <a:spLocks/>
            </p:cNvSpPr>
            <p:nvPr/>
          </p:nvSpPr>
          <p:spPr bwMode="auto">
            <a:xfrm>
              <a:off x="6633840"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7" name="Freeform 29">
              <a:extLst>
                <a:ext uri="{FF2B5EF4-FFF2-40B4-BE49-F238E27FC236}">
                  <a16:creationId xmlns:a16="http://schemas.microsoft.com/office/drawing/2014/main" id="{39B16233-3EBE-48D1-800E-BF3CB251974A}"/>
                </a:ext>
              </a:extLst>
            </p:cNvPr>
            <p:cNvSpPr>
              <a:spLocks/>
            </p:cNvSpPr>
            <p:nvPr/>
          </p:nvSpPr>
          <p:spPr bwMode="auto">
            <a:xfrm>
              <a:off x="718151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8" name="Freeform 31">
              <a:extLst>
                <a:ext uri="{FF2B5EF4-FFF2-40B4-BE49-F238E27FC236}">
                  <a16:creationId xmlns:a16="http://schemas.microsoft.com/office/drawing/2014/main" id="{7CC94C21-6884-4456-B340-96114274BB06}"/>
                </a:ext>
              </a:extLst>
            </p:cNvPr>
            <p:cNvSpPr>
              <a:spLocks/>
            </p:cNvSpPr>
            <p:nvPr/>
          </p:nvSpPr>
          <p:spPr bwMode="auto">
            <a:xfrm>
              <a:off x="6959981"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 name="Freeform 29">
              <a:extLst>
                <a:ext uri="{FF2B5EF4-FFF2-40B4-BE49-F238E27FC236}">
                  <a16:creationId xmlns:a16="http://schemas.microsoft.com/office/drawing/2014/main" id="{7F725FE8-8769-4D43-8EC0-E75FD958954A}"/>
                </a:ext>
              </a:extLst>
            </p:cNvPr>
            <p:cNvSpPr>
              <a:spLocks/>
            </p:cNvSpPr>
            <p:nvPr/>
          </p:nvSpPr>
          <p:spPr bwMode="auto">
            <a:xfrm>
              <a:off x="751014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 name="Freeform 30">
              <a:extLst>
                <a:ext uri="{FF2B5EF4-FFF2-40B4-BE49-F238E27FC236}">
                  <a16:creationId xmlns:a16="http://schemas.microsoft.com/office/drawing/2014/main" id="{306A062D-B9AA-4B2F-808D-1E38DB11C512}"/>
                </a:ext>
              </a:extLst>
            </p:cNvPr>
            <p:cNvSpPr>
              <a:spLocks/>
            </p:cNvSpPr>
            <p:nvPr/>
          </p:nvSpPr>
          <p:spPr bwMode="auto">
            <a:xfrm>
              <a:off x="7836283"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 name="Freeform 31">
              <a:extLst>
                <a:ext uri="{FF2B5EF4-FFF2-40B4-BE49-F238E27FC236}">
                  <a16:creationId xmlns:a16="http://schemas.microsoft.com/office/drawing/2014/main" id="{9ED87787-11CD-4341-88DC-D372868B4065}"/>
                </a:ext>
              </a:extLst>
            </p:cNvPr>
            <p:cNvSpPr>
              <a:spLocks/>
            </p:cNvSpPr>
            <p:nvPr/>
          </p:nvSpPr>
          <p:spPr bwMode="auto">
            <a:xfrm>
              <a:off x="7288609"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 name="Freeform 32">
              <a:extLst>
                <a:ext uri="{FF2B5EF4-FFF2-40B4-BE49-F238E27FC236}">
                  <a16:creationId xmlns:a16="http://schemas.microsoft.com/office/drawing/2014/main" id="{60FE8B75-05EC-45DD-B240-F50477883FA7}"/>
                </a:ext>
              </a:extLst>
            </p:cNvPr>
            <p:cNvSpPr>
              <a:spLocks/>
            </p:cNvSpPr>
            <p:nvPr/>
          </p:nvSpPr>
          <p:spPr bwMode="auto">
            <a:xfrm>
              <a:off x="7617237"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 name="Freeform 29">
              <a:extLst>
                <a:ext uri="{FF2B5EF4-FFF2-40B4-BE49-F238E27FC236}">
                  <a16:creationId xmlns:a16="http://schemas.microsoft.com/office/drawing/2014/main" id="{B29EDD4B-995B-4A76-8F4F-EEFF8977D1F9}"/>
                </a:ext>
              </a:extLst>
            </p:cNvPr>
            <p:cNvSpPr>
              <a:spLocks/>
            </p:cNvSpPr>
            <p:nvPr/>
          </p:nvSpPr>
          <p:spPr bwMode="auto">
            <a:xfrm>
              <a:off x="816491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 name="Freeform 30">
              <a:extLst>
                <a:ext uri="{FF2B5EF4-FFF2-40B4-BE49-F238E27FC236}">
                  <a16:creationId xmlns:a16="http://schemas.microsoft.com/office/drawing/2014/main" id="{D0B7A114-1E0F-42C0-A06F-002FAECA8B3C}"/>
                </a:ext>
              </a:extLst>
            </p:cNvPr>
            <p:cNvSpPr>
              <a:spLocks/>
            </p:cNvSpPr>
            <p:nvPr/>
          </p:nvSpPr>
          <p:spPr bwMode="auto">
            <a:xfrm>
              <a:off x="849105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 name="Freeform 31">
              <a:extLst>
                <a:ext uri="{FF2B5EF4-FFF2-40B4-BE49-F238E27FC236}">
                  <a16:creationId xmlns:a16="http://schemas.microsoft.com/office/drawing/2014/main" id="{C7E21293-CF99-4DE4-BC50-8C88B221528E}"/>
                </a:ext>
              </a:extLst>
            </p:cNvPr>
            <p:cNvSpPr>
              <a:spLocks/>
            </p:cNvSpPr>
            <p:nvPr/>
          </p:nvSpPr>
          <p:spPr bwMode="auto">
            <a:xfrm>
              <a:off x="7943378"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 name="Freeform 32">
              <a:extLst>
                <a:ext uri="{FF2B5EF4-FFF2-40B4-BE49-F238E27FC236}">
                  <a16:creationId xmlns:a16="http://schemas.microsoft.com/office/drawing/2014/main" id="{63E2689F-1B2E-407A-94DF-BCC715398F41}"/>
                </a:ext>
              </a:extLst>
            </p:cNvPr>
            <p:cNvSpPr>
              <a:spLocks/>
            </p:cNvSpPr>
            <p:nvPr/>
          </p:nvSpPr>
          <p:spPr bwMode="auto">
            <a:xfrm>
              <a:off x="8272007"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 name="Freeform 29">
              <a:extLst>
                <a:ext uri="{FF2B5EF4-FFF2-40B4-BE49-F238E27FC236}">
                  <a16:creationId xmlns:a16="http://schemas.microsoft.com/office/drawing/2014/main" id="{ACF08AAD-25CD-4EAD-88D5-DDCA62AFB1A6}"/>
                </a:ext>
              </a:extLst>
            </p:cNvPr>
            <p:cNvSpPr>
              <a:spLocks/>
            </p:cNvSpPr>
            <p:nvPr/>
          </p:nvSpPr>
          <p:spPr bwMode="auto">
            <a:xfrm>
              <a:off x="881968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 name="Freeform 30">
              <a:extLst>
                <a:ext uri="{FF2B5EF4-FFF2-40B4-BE49-F238E27FC236}">
                  <a16:creationId xmlns:a16="http://schemas.microsoft.com/office/drawing/2014/main" id="{53D227F5-24F5-4133-B688-1CE3CE4DCD38}"/>
                </a:ext>
              </a:extLst>
            </p:cNvPr>
            <p:cNvSpPr>
              <a:spLocks/>
            </p:cNvSpPr>
            <p:nvPr/>
          </p:nvSpPr>
          <p:spPr bwMode="auto">
            <a:xfrm>
              <a:off x="9145821"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 name="Freeform 31">
              <a:extLst>
                <a:ext uri="{FF2B5EF4-FFF2-40B4-BE49-F238E27FC236}">
                  <a16:creationId xmlns:a16="http://schemas.microsoft.com/office/drawing/2014/main" id="{8C36492D-136D-4944-8295-90556935D604}"/>
                </a:ext>
              </a:extLst>
            </p:cNvPr>
            <p:cNvSpPr>
              <a:spLocks/>
            </p:cNvSpPr>
            <p:nvPr/>
          </p:nvSpPr>
          <p:spPr bwMode="auto">
            <a:xfrm>
              <a:off x="8598147"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 name="Freeform 32">
              <a:extLst>
                <a:ext uri="{FF2B5EF4-FFF2-40B4-BE49-F238E27FC236}">
                  <a16:creationId xmlns:a16="http://schemas.microsoft.com/office/drawing/2014/main" id="{24894DC3-ED0E-4D69-BC29-9C80D94B7BF2}"/>
                </a:ext>
              </a:extLst>
            </p:cNvPr>
            <p:cNvSpPr>
              <a:spLocks/>
            </p:cNvSpPr>
            <p:nvPr/>
          </p:nvSpPr>
          <p:spPr bwMode="auto">
            <a:xfrm>
              <a:off x="8926774"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 name="Freeform 29">
              <a:extLst>
                <a:ext uri="{FF2B5EF4-FFF2-40B4-BE49-F238E27FC236}">
                  <a16:creationId xmlns:a16="http://schemas.microsoft.com/office/drawing/2014/main" id="{E9822D78-886C-45DE-964C-ED98826D0895}"/>
                </a:ext>
              </a:extLst>
            </p:cNvPr>
            <p:cNvSpPr>
              <a:spLocks/>
            </p:cNvSpPr>
            <p:nvPr/>
          </p:nvSpPr>
          <p:spPr bwMode="auto">
            <a:xfrm>
              <a:off x="947445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8" name="Freeform 30">
              <a:extLst>
                <a:ext uri="{FF2B5EF4-FFF2-40B4-BE49-F238E27FC236}">
                  <a16:creationId xmlns:a16="http://schemas.microsoft.com/office/drawing/2014/main" id="{EAFDE785-1593-4030-B8A3-E28F9B7925E3}"/>
                </a:ext>
              </a:extLst>
            </p:cNvPr>
            <p:cNvSpPr>
              <a:spLocks/>
            </p:cNvSpPr>
            <p:nvPr/>
          </p:nvSpPr>
          <p:spPr bwMode="auto">
            <a:xfrm>
              <a:off x="9800591"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9" name="Freeform 31">
              <a:extLst>
                <a:ext uri="{FF2B5EF4-FFF2-40B4-BE49-F238E27FC236}">
                  <a16:creationId xmlns:a16="http://schemas.microsoft.com/office/drawing/2014/main" id="{7ADB6A5E-4343-4DE6-B32F-425A4D7C2C91}"/>
                </a:ext>
              </a:extLst>
            </p:cNvPr>
            <p:cNvSpPr>
              <a:spLocks/>
            </p:cNvSpPr>
            <p:nvPr/>
          </p:nvSpPr>
          <p:spPr bwMode="auto">
            <a:xfrm>
              <a:off x="9252915"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0" name="Freeform 32">
              <a:extLst>
                <a:ext uri="{FF2B5EF4-FFF2-40B4-BE49-F238E27FC236}">
                  <a16:creationId xmlns:a16="http://schemas.microsoft.com/office/drawing/2014/main" id="{79349E14-3453-4AF4-91FF-41CBD0D17C93}"/>
                </a:ext>
              </a:extLst>
            </p:cNvPr>
            <p:cNvSpPr>
              <a:spLocks/>
            </p:cNvSpPr>
            <p:nvPr/>
          </p:nvSpPr>
          <p:spPr bwMode="auto">
            <a:xfrm>
              <a:off x="9581544"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1" name="Freeform 387">
              <a:extLst>
                <a:ext uri="{FF2B5EF4-FFF2-40B4-BE49-F238E27FC236}">
                  <a16:creationId xmlns:a16="http://schemas.microsoft.com/office/drawing/2014/main" id="{921140D9-4822-45E9-A60E-AED9160970A6}"/>
                </a:ext>
              </a:extLst>
            </p:cNvPr>
            <p:cNvSpPr>
              <a:spLocks/>
            </p:cNvSpPr>
            <p:nvPr/>
          </p:nvSpPr>
          <p:spPr bwMode="auto">
            <a:xfrm>
              <a:off x="10129218"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2" name="Freeform 388">
              <a:extLst>
                <a:ext uri="{FF2B5EF4-FFF2-40B4-BE49-F238E27FC236}">
                  <a16:creationId xmlns:a16="http://schemas.microsoft.com/office/drawing/2014/main" id="{FE3AD08C-AD3E-436B-BB97-FB7C33DE145E}"/>
                </a:ext>
              </a:extLst>
            </p:cNvPr>
            <p:cNvSpPr>
              <a:spLocks/>
            </p:cNvSpPr>
            <p:nvPr/>
          </p:nvSpPr>
          <p:spPr bwMode="auto">
            <a:xfrm>
              <a:off x="1045536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3" name="Freeform 389">
              <a:extLst>
                <a:ext uri="{FF2B5EF4-FFF2-40B4-BE49-F238E27FC236}">
                  <a16:creationId xmlns:a16="http://schemas.microsoft.com/office/drawing/2014/main" id="{39C0BAE7-EBBB-4CBF-BA1D-0D9A4A186FE6}"/>
                </a:ext>
              </a:extLst>
            </p:cNvPr>
            <p:cNvSpPr>
              <a:spLocks/>
            </p:cNvSpPr>
            <p:nvPr/>
          </p:nvSpPr>
          <p:spPr bwMode="auto">
            <a:xfrm>
              <a:off x="9907685"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4" name="Freeform 390">
              <a:extLst>
                <a:ext uri="{FF2B5EF4-FFF2-40B4-BE49-F238E27FC236}">
                  <a16:creationId xmlns:a16="http://schemas.microsoft.com/office/drawing/2014/main" id="{41F162C2-D61F-4066-AC29-E526004EC68F}"/>
                </a:ext>
              </a:extLst>
            </p:cNvPr>
            <p:cNvSpPr>
              <a:spLocks/>
            </p:cNvSpPr>
            <p:nvPr/>
          </p:nvSpPr>
          <p:spPr bwMode="auto">
            <a:xfrm>
              <a:off x="10236312"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5" name="Freeform 29">
              <a:extLst>
                <a:ext uri="{FF2B5EF4-FFF2-40B4-BE49-F238E27FC236}">
                  <a16:creationId xmlns:a16="http://schemas.microsoft.com/office/drawing/2014/main" id="{D3D8F3DE-DE89-4F1C-9EEA-BEC6A0837BCA}"/>
                </a:ext>
              </a:extLst>
            </p:cNvPr>
            <p:cNvSpPr>
              <a:spLocks/>
            </p:cNvSpPr>
            <p:nvPr/>
          </p:nvSpPr>
          <p:spPr bwMode="auto">
            <a:xfrm>
              <a:off x="1078398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6" name="Freeform 31">
              <a:extLst>
                <a:ext uri="{FF2B5EF4-FFF2-40B4-BE49-F238E27FC236}">
                  <a16:creationId xmlns:a16="http://schemas.microsoft.com/office/drawing/2014/main" id="{4033DAC1-3D0E-4F6B-A5A1-4E94E4638C8B}"/>
                </a:ext>
              </a:extLst>
            </p:cNvPr>
            <p:cNvSpPr>
              <a:spLocks/>
            </p:cNvSpPr>
            <p:nvPr/>
          </p:nvSpPr>
          <p:spPr bwMode="auto">
            <a:xfrm>
              <a:off x="10562454"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7" name="Freeform 29">
              <a:extLst>
                <a:ext uri="{FF2B5EF4-FFF2-40B4-BE49-F238E27FC236}">
                  <a16:creationId xmlns:a16="http://schemas.microsoft.com/office/drawing/2014/main" id="{75C22129-CB78-47BA-BAA6-293A233B6191}"/>
                </a:ext>
              </a:extLst>
            </p:cNvPr>
            <p:cNvSpPr>
              <a:spLocks/>
            </p:cNvSpPr>
            <p:nvPr/>
          </p:nvSpPr>
          <p:spPr bwMode="auto">
            <a:xfrm>
              <a:off x="1111261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8" name="Freeform 30">
              <a:extLst>
                <a:ext uri="{FF2B5EF4-FFF2-40B4-BE49-F238E27FC236}">
                  <a16:creationId xmlns:a16="http://schemas.microsoft.com/office/drawing/2014/main" id="{1A009602-8130-4467-B236-C31E56EDB286}"/>
                </a:ext>
              </a:extLst>
            </p:cNvPr>
            <p:cNvSpPr>
              <a:spLocks/>
            </p:cNvSpPr>
            <p:nvPr/>
          </p:nvSpPr>
          <p:spPr bwMode="auto">
            <a:xfrm>
              <a:off x="1143875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9" name="Freeform 31">
              <a:extLst>
                <a:ext uri="{FF2B5EF4-FFF2-40B4-BE49-F238E27FC236}">
                  <a16:creationId xmlns:a16="http://schemas.microsoft.com/office/drawing/2014/main" id="{201C9EC7-5F39-4BCC-931A-C7091A16B867}"/>
                </a:ext>
              </a:extLst>
            </p:cNvPr>
            <p:cNvSpPr>
              <a:spLocks/>
            </p:cNvSpPr>
            <p:nvPr/>
          </p:nvSpPr>
          <p:spPr bwMode="auto">
            <a:xfrm>
              <a:off x="10891083"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0" name="Freeform 32">
              <a:extLst>
                <a:ext uri="{FF2B5EF4-FFF2-40B4-BE49-F238E27FC236}">
                  <a16:creationId xmlns:a16="http://schemas.microsoft.com/office/drawing/2014/main" id="{9BEC48DA-611C-400E-908F-148AEBA749C1}"/>
                </a:ext>
              </a:extLst>
            </p:cNvPr>
            <p:cNvSpPr>
              <a:spLocks/>
            </p:cNvSpPr>
            <p:nvPr/>
          </p:nvSpPr>
          <p:spPr bwMode="auto">
            <a:xfrm>
              <a:off x="11219710"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1" name="Freeform 397">
              <a:extLst>
                <a:ext uri="{FF2B5EF4-FFF2-40B4-BE49-F238E27FC236}">
                  <a16:creationId xmlns:a16="http://schemas.microsoft.com/office/drawing/2014/main" id="{B6F78119-9F59-4A0C-8FB7-BC39DF0619D1}"/>
                </a:ext>
              </a:extLst>
            </p:cNvPr>
            <p:cNvSpPr>
              <a:spLocks/>
            </p:cNvSpPr>
            <p:nvPr/>
          </p:nvSpPr>
          <p:spPr bwMode="auto">
            <a:xfrm>
              <a:off x="1176738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2" name="Freeform 398">
              <a:extLst>
                <a:ext uri="{FF2B5EF4-FFF2-40B4-BE49-F238E27FC236}">
                  <a16:creationId xmlns:a16="http://schemas.microsoft.com/office/drawing/2014/main" id="{AE8ED7F9-EF3A-4FB0-B8A9-72264EB1D114}"/>
                </a:ext>
              </a:extLst>
            </p:cNvPr>
            <p:cNvSpPr>
              <a:spLocks/>
            </p:cNvSpPr>
            <p:nvPr/>
          </p:nvSpPr>
          <p:spPr bwMode="auto">
            <a:xfrm>
              <a:off x="12093526"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3" name="Freeform 399">
              <a:extLst>
                <a:ext uri="{FF2B5EF4-FFF2-40B4-BE49-F238E27FC236}">
                  <a16:creationId xmlns:a16="http://schemas.microsoft.com/office/drawing/2014/main" id="{4138168E-982E-4AFC-8C92-FF3DDB370B69}"/>
                </a:ext>
              </a:extLst>
            </p:cNvPr>
            <p:cNvSpPr>
              <a:spLocks/>
            </p:cNvSpPr>
            <p:nvPr/>
          </p:nvSpPr>
          <p:spPr bwMode="auto">
            <a:xfrm>
              <a:off x="11545852"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4" name="Freeform 400">
              <a:extLst>
                <a:ext uri="{FF2B5EF4-FFF2-40B4-BE49-F238E27FC236}">
                  <a16:creationId xmlns:a16="http://schemas.microsoft.com/office/drawing/2014/main" id="{98E761A4-1830-473A-BF95-0212FD10E909}"/>
                </a:ext>
              </a:extLst>
            </p:cNvPr>
            <p:cNvSpPr>
              <a:spLocks/>
            </p:cNvSpPr>
            <p:nvPr/>
          </p:nvSpPr>
          <p:spPr bwMode="auto">
            <a:xfrm>
              <a:off x="11874480"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1821" name="Group 1820">
            <a:extLst>
              <a:ext uri="{FF2B5EF4-FFF2-40B4-BE49-F238E27FC236}">
                <a16:creationId xmlns:a16="http://schemas.microsoft.com/office/drawing/2014/main" id="{541099ED-BB8B-4885-9A17-74E3BE69FE69}"/>
              </a:ext>
            </a:extLst>
          </p:cNvPr>
          <p:cNvGrpSpPr/>
          <p:nvPr userDrawn="1"/>
        </p:nvGrpSpPr>
        <p:grpSpPr>
          <a:xfrm>
            <a:off x="83664" y="2914178"/>
            <a:ext cx="12009864" cy="176637"/>
            <a:chOff x="83663" y="2829776"/>
            <a:chExt cx="12009864" cy="176637"/>
          </a:xfrm>
        </p:grpSpPr>
        <p:sp>
          <p:nvSpPr>
            <p:cNvPr id="139" name="Freeform 29">
              <a:extLst>
                <a:ext uri="{FF2B5EF4-FFF2-40B4-BE49-F238E27FC236}">
                  <a16:creationId xmlns:a16="http://schemas.microsoft.com/office/drawing/2014/main" id="{392D5171-716F-4E9C-BF22-4B7104D3B7CF}"/>
                </a:ext>
              </a:extLst>
            </p:cNvPr>
            <p:cNvSpPr>
              <a:spLocks/>
            </p:cNvSpPr>
            <p:nvPr/>
          </p:nvSpPr>
          <p:spPr bwMode="auto">
            <a:xfrm flipH="1">
              <a:off x="6959982"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0" name="Freeform 30">
              <a:extLst>
                <a:ext uri="{FF2B5EF4-FFF2-40B4-BE49-F238E27FC236}">
                  <a16:creationId xmlns:a16="http://schemas.microsoft.com/office/drawing/2014/main" id="{DCEDB26D-2B2C-4A79-84E8-29D5180F45BC}"/>
                </a:ext>
              </a:extLst>
            </p:cNvPr>
            <p:cNvSpPr>
              <a:spLocks/>
            </p:cNvSpPr>
            <p:nvPr/>
          </p:nvSpPr>
          <p:spPr bwMode="auto">
            <a:xfrm flipH="1">
              <a:off x="6633841"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1" name="Freeform 31">
              <a:extLst>
                <a:ext uri="{FF2B5EF4-FFF2-40B4-BE49-F238E27FC236}">
                  <a16:creationId xmlns:a16="http://schemas.microsoft.com/office/drawing/2014/main" id="{5FD3B6F3-7F10-4E81-8C9E-8260BAEAAEEB}"/>
                </a:ext>
              </a:extLst>
            </p:cNvPr>
            <p:cNvSpPr>
              <a:spLocks/>
            </p:cNvSpPr>
            <p:nvPr/>
          </p:nvSpPr>
          <p:spPr bwMode="auto">
            <a:xfrm flipH="1">
              <a:off x="7067076"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2" name="Freeform 32">
              <a:extLst>
                <a:ext uri="{FF2B5EF4-FFF2-40B4-BE49-F238E27FC236}">
                  <a16:creationId xmlns:a16="http://schemas.microsoft.com/office/drawing/2014/main" id="{079B1FCE-2F35-45CA-AD93-576F409DE121}"/>
                </a:ext>
              </a:extLst>
            </p:cNvPr>
            <p:cNvSpPr>
              <a:spLocks/>
            </p:cNvSpPr>
            <p:nvPr/>
          </p:nvSpPr>
          <p:spPr bwMode="auto">
            <a:xfrm flipH="1">
              <a:off x="6740936"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3" name="Freeform 29">
              <a:extLst>
                <a:ext uri="{FF2B5EF4-FFF2-40B4-BE49-F238E27FC236}">
                  <a16:creationId xmlns:a16="http://schemas.microsoft.com/office/drawing/2014/main" id="{8653C7C2-32D9-4ED5-9DAB-D5BB2263F48A}"/>
                </a:ext>
              </a:extLst>
            </p:cNvPr>
            <p:cNvSpPr>
              <a:spLocks/>
            </p:cNvSpPr>
            <p:nvPr/>
          </p:nvSpPr>
          <p:spPr bwMode="auto">
            <a:xfrm flipH="1">
              <a:off x="6305212"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4" name="Freeform 30">
              <a:extLst>
                <a:ext uri="{FF2B5EF4-FFF2-40B4-BE49-F238E27FC236}">
                  <a16:creationId xmlns:a16="http://schemas.microsoft.com/office/drawing/2014/main" id="{D00E0DE5-59F4-4E4F-A7BC-057006E01A8F}"/>
                </a:ext>
              </a:extLst>
            </p:cNvPr>
            <p:cNvSpPr>
              <a:spLocks/>
            </p:cNvSpPr>
            <p:nvPr/>
          </p:nvSpPr>
          <p:spPr bwMode="auto">
            <a:xfrm flipH="1">
              <a:off x="5979072"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5" name="Freeform 31">
              <a:extLst>
                <a:ext uri="{FF2B5EF4-FFF2-40B4-BE49-F238E27FC236}">
                  <a16:creationId xmlns:a16="http://schemas.microsoft.com/office/drawing/2014/main" id="{9C01E611-D666-425A-A43A-C43D23A9504C}"/>
                </a:ext>
              </a:extLst>
            </p:cNvPr>
            <p:cNvSpPr>
              <a:spLocks/>
            </p:cNvSpPr>
            <p:nvPr/>
          </p:nvSpPr>
          <p:spPr bwMode="auto">
            <a:xfrm flipH="1">
              <a:off x="6412307"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6" name="Freeform 32">
              <a:extLst>
                <a:ext uri="{FF2B5EF4-FFF2-40B4-BE49-F238E27FC236}">
                  <a16:creationId xmlns:a16="http://schemas.microsoft.com/office/drawing/2014/main" id="{97953A47-D89F-495A-AFB5-79DE3894208D}"/>
                </a:ext>
              </a:extLst>
            </p:cNvPr>
            <p:cNvSpPr>
              <a:spLocks/>
            </p:cNvSpPr>
            <p:nvPr/>
          </p:nvSpPr>
          <p:spPr bwMode="auto">
            <a:xfrm flipH="1">
              <a:off x="6086166"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7" name="Freeform 29">
              <a:extLst>
                <a:ext uri="{FF2B5EF4-FFF2-40B4-BE49-F238E27FC236}">
                  <a16:creationId xmlns:a16="http://schemas.microsoft.com/office/drawing/2014/main" id="{1CB10BF6-B594-4F75-B2B7-E7414DD119E9}"/>
                </a:ext>
              </a:extLst>
            </p:cNvPr>
            <p:cNvSpPr>
              <a:spLocks/>
            </p:cNvSpPr>
            <p:nvPr/>
          </p:nvSpPr>
          <p:spPr bwMode="auto">
            <a:xfrm flipH="1">
              <a:off x="5650444"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8" name="Freeform 30">
              <a:extLst>
                <a:ext uri="{FF2B5EF4-FFF2-40B4-BE49-F238E27FC236}">
                  <a16:creationId xmlns:a16="http://schemas.microsoft.com/office/drawing/2014/main" id="{C2ACE534-4295-4F9E-A562-6021A82C91A7}"/>
                </a:ext>
              </a:extLst>
            </p:cNvPr>
            <p:cNvSpPr>
              <a:spLocks/>
            </p:cNvSpPr>
            <p:nvPr/>
          </p:nvSpPr>
          <p:spPr bwMode="auto">
            <a:xfrm flipH="1">
              <a:off x="5324303"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9" name="Freeform 31">
              <a:extLst>
                <a:ext uri="{FF2B5EF4-FFF2-40B4-BE49-F238E27FC236}">
                  <a16:creationId xmlns:a16="http://schemas.microsoft.com/office/drawing/2014/main" id="{90A6E9B8-5D7F-43AE-899C-2365797E239C}"/>
                </a:ext>
              </a:extLst>
            </p:cNvPr>
            <p:cNvSpPr>
              <a:spLocks/>
            </p:cNvSpPr>
            <p:nvPr/>
          </p:nvSpPr>
          <p:spPr bwMode="auto">
            <a:xfrm flipH="1">
              <a:off x="5757538"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0" name="Freeform 32">
              <a:extLst>
                <a:ext uri="{FF2B5EF4-FFF2-40B4-BE49-F238E27FC236}">
                  <a16:creationId xmlns:a16="http://schemas.microsoft.com/office/drawing/2014/main" id="{3BA98D26-8488-4CC9-84A8-F3985D4F249A}"/>
                </a:ext>
              </a:extLst>
            </p:cNvPr>
            <p:cNvSpPr>
              <a:spLocks/>
            </p:cNvSpPr>
            <p:nvPr/>
          </p:nvSpPr>
          <p:spPr bwMode="auto">
            <a:xfrm flipH="1">
              <a:off x="5431398"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1" name="Freeform 29">
              <a:extLst>
                <a:ext uri="{FF2B5EF4-FFF2-40B4-BE49-F238E27FC236}">
                  <a16:creationId xmlns:a16="http://schemas.microsoft.com/office/drawing/2014/main" id="{FFA98111-E386-40D2-8E50-D76EDCD7025F}"/>
                </a:ext>
              </a:extLst>
            </p:cNvPr>
            <p:cNvSpPr>
              <a:spLocks/>
            </p:cNvSpPr>
            <p:nvPr/>
          </p:nvSpPr>
          <p:spPr bwMode="auto">
            <a:xfrm flipH="1">
              <a:off x="4995675"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2" name="Freeform 30">
              <a:extLst>
                <a:ext uri="{FF2B5EF4-FFF2-40B4-BE49-F238E27FC236}">
                  <a16:creationId xmlns:a16="http://schemas.microsoft.com/office/drawing/2014/main" id="{912729D7-A693-410D-9E9E-46EE3FB71C96}"/>
                </a:ext>
              </a:extLst>
            </p:cNvPr>
            <p:cNvSpPr>
              <a:spLocks/>
            </p:cNvSpPr>
            <p:nvPr/>
          </p:nvSpPr>
          <p:spPr bwMode="auto">
            <a:xfrm flipH="1">
              <a:off x="4669534"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3" name="Freeform 31">
              <a:extLst>
                <a:ext uri="{FF2B5EF4-FFF2-40B4-BE49-F238E27FC236}">
                  <a16:creationId xmlns:a16="http://schemas.microsoft.com/office/drawing/2014/main" id="{A4E052D0-5A95-4818-9A47-5D9961510823}"/>
                </a:ext>
              </a:extLst>
            </p:cNvPr>
            <p:cNvSpPr>
              <a:spLocks/>
            </p:cNvSpPr>
            <p:nvPr/>
          </p:nvSpPr>
          <p:spPr bwMode="auto">
            <a:xfrm flipH="1">
              <a:off x="5102769"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4" name="Freeform 32">
              <a:extLst>
                <a:ext uri="{FF2B5EF4-FFF2-40B4-BE49-F238E27FC236}">
                  <a16:creationId xmlns:a16="http://schemas.microsoft.com/office/drawing/2014/main" id="{21D30B51-3DD1-4A0B-AB27-1ADD452BEFA8}"/>
                </a:ext>
              </a:extLst>
            </p:cNvPr>
            <p:cNvSpPr>
              <a:spLocks/>
            </p:cNvSpPr>
            <p:nvPr/>
          </p:nvSpPr>
          <p:spPr bwMode="auto">
            <a:xfrm flipH="1">
              <a:off x="4776629"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5" name="Freeform 521">
              <a:extLst>
                <a:ext uri="{FF2B5EF4-FFF2-40B4-BE49-F238E27FC236}">
                  <a16:creationId xmlns:a16="http://schemas.microsoft.com/office/drawing/2014/main" id="{9E5973D7-880B-4444-8EF4-CBD4AE8F7D25}"/>
                </a:ext>
              </a:extLst>
            </p:cNvPr>
            <p:cNvSpPr>
              <a:spLocks/>
            </p:cNvSpPr>
            <p:nvPr/>
          </p:nvSpPr>
          <p:spPr bwMode="auto">
            <a:xfrm flipH="1">
              <a:off x="4340906"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6" name="Freeform 522">
              <a:extLst>
                <a:ext uri="{FF2B5EF4-FFF2-40B4-BE49-F238E27FC236}">
                  <a16:creationId xmlns:a16="http://schemas.microsoft.com/office/drawing/2014/main" id="{D315560E-A118-4E8F-828D-4107FAF7A1E7}"/>
                </a:ext>
              </a:extLst>
            </p:cNvPr>
            <p:cNvSpPr>
              <a:spLocks/>
            </p:cNvSpPr>
            <p:nvPr/>
          </p:nvSpPr>
          <p:spPr bwMode="auto">
            <a:xfrm flipH="1">
              <a:off x="4014765"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7" name="Freeform 523">
              <a:extLst>
                <a:ext uri="{FF2B5EF4-FFF2-40B4-BE49-F238E27FC236}">
                  <a16:creationId xmlns:a16="http://schemas.microsoft.com/office/drawing/2014/main" id="{00311F17-B541-4EFB-802A-4EA0D9EAD697}"/>
                </a:ext>
              </a:extLst>
            </p:cNvPr>
            <p:cNvSpPr>
              <a:spLocks/>
            </p:cNvSpPr>
            <p:nvPr/>
          </p:nvSpPr>
          <p:spPr bwMode="auto">
            <a:xfrm flipH="1">
              <a:off x="4447999"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8" name="Freeform 524">
              <a:extLst>
                <a:ext uri="{FF2B5EF4-FFF2-40B4-BE49-F238E27FC236}">
                  <a16:creationId xmlns:a16="http://schemas.microsoft.com/office/drawing/2014/main" id="{8F69C512-5E5D-47B6-9217-03280343810B}"/>
                </a:ext>
              </a:extLst>
            </p:cNvPr>
            <p:cNvSpPr>
              <a:spLocks/>
            </p:cNvSpPr>
            <p:nvPr/>
          </p:nvSpPr>
          <p:spPr bwMode="auto">
            <a:xfrm flipH="1">
              <a:off x="4121860"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9" name="Freeform 29">
              <a:extLst>
                <a:ext uri="{FF2B5EF4-FFF2-40B4-BE49-F238E27FC236}">
                  <a16:creationId xmlns:a16="http://schemas.microsoft.com/office/drawing/2014/main" id="{6FEA9CBB-0677-4F45-95EC-E422E354E83E}"/>
                </a:ext>
              </a:extLst>
            </p:cNvPr>
            <p:cNvSpPr>
              <a:spLocks/>
            </p:cNvSpPr>
            <p:nvPr/>
          </p:nvSpPr>
          <p:spPr bwMode="auto">
            <a:xfrm flipH="1">
              <a:off x="3686136"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0" name="Freeform 31">
              <a:extLst>
                <a:ext uri="{FF2B5EF4-FFF2-40B4-BE49-F238E27FC236}">
                  <a16:creationId xmlns:a16="http://schemas.microsoft.com/office/drawing/2014/main" id="{15949574-D408-47D4-A07D-0867D9E08F98}"/>
                </a:ext>
              </a:extLst>
            </p:cNvPr>
            <p:cNvSpPr>
              <a:spLocks/>
            </p:cNvSpPr>
            <p:nvPr/>
          </p:nvSpPr>
          <p:spPr bwMode="auto">
            <a:xfrm flipH="1">
              <a:off x="3793231"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1" name="Freeform 29">
              <a:extLst>
                <a:ext uri="{FF2B5EF4-FFF2-40B4-BE49-F238E27FC236}">
                  <a16:creationId xmlns:a16="http://schemas.microsoft.com/office/drawing/2014/main" id="{7446A109-2341-441F-84FD-248EF7A88717}"/>
                </a:ext>
              </a:extLst>
            </p:cNvPr>
            <p:cNvSpPr>
              <a:spLocks/>
            </p:cNvSpPr>
            <p:nvPr/>
          </p:nvSpPr>
          <p:spPr bwMode="auto">
            <a:xfrm flipH="1">
              <a:off x="3357508"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2" name="Freeform 30">
              <a:extLst>
                <a:ext uri="{FF2B5EF4-FFF2-40B4-BE49-F238E27FC236}">
                  <a16:creationId xmlns:a16="http://schemas.microsoft.com/office/drawing/2014/main" id="{841ED32C-A397-44AE-9ABB-B53E7ABC1C27}"/>
                </a:ext>
              </a:extLst>
            </p:cNvPr>
            <p:cNvSpPr>
              <a:spLocks/>
            </p:cNvSpPr>
            <p:nvPr/>
          </p:nvSpPr>
          <p:spPr bwMode="auto">
            <a:xfrm flipH="1">
              <a:off x="3031367"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3" name="Freeform 31">
              <a:extLst>
                <a:ext uri="{FF2B5EF4-FFF2-40B4-BE49-F238E27FC236}">
                  <a16:creationId xmlns:a16="http://schemas.microsoft.com/office/drawing/2014/main" id="{51B10CBE-0B0F-4B26-A807-436E08E06E98}"/>
                </a:ext>
              </a:extLst>
            </p:cNvPr>
            <p:cNvSpPr>
              <a:spLocks/>
            </p:cNvSpPr>
            <p:nvPr/>
          </p:nvSpPr>
          <p:spPr bwMode="auto">
            <a:xfrm flipH="1">
              <a:off x="3464602"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4" name="Freeform 32">
              <a:extLst>
                <a:ext uri="{FF2B5EF4-FFF2-40B4-BE49-F238E27FC236}">
                  <a16:creationId xmlns:a16="http://schemas.microsoft.com/office/drawing/2014/main" id="{E5BCBA0D-52F0-4729-83A3-CE8AFBFA6C74}"/>
                </a:ext>
              </a:extLst>
            </p:cNvPr>
            <p:cNvSpPr>
              <a:spLocks/>
            </p:cNvSpPr>
            <p:nvPr/>
          </p:nvSpPr>
          <p:spPr bwMode="auto">
            <a:xfrm flipH="1">
              <a:off x="3138462"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5" name="Freeform 29">
              <a:extLst>
                <a:ext uri="{FF2B5EF4-FFF2-40B4-BE49-F238E27FC236}">
                  <a16:creationId xmlns:a16="http://schemas.microsoft.com/office/drawing/2014/main" id="{9B13DDD3-0BB3-42C1-9BB0-CE1BE1BB3379}"/>
                </a:ext>
              </a:extLst>
            </p:cNvPr>
            <p:cNvSpPr>
              <a:spLocks/>
            </p:cNvSpPr>
            <p:nvPr/>
          </p:nvSpPr>
          <p:spPr bwMode="auto">
            <a:xfrm flipH="1">
              <a:off x="2702739"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6" name="Freeform 30">
              <a:extLst>
                <a:ext uri="{FF2B5EF4-FFF2-40B4-BE49-F238E27FC236}">
                  <a16:creationId xmlns:a16="http://schemas.microsoft.com/office/drawing/2014/main" id="{FCF3C257-8A6C-453E-9854-C2A1726FCABF}"/>
                </a:ext>
              </a:extLst>
            </p:cNvPr>
            <p:cNvSpPr>
              <a:spLocks/>
            </p:cNvSpPr>
            <p:nvPr/>
          </p:nvSpPr>
          <p:spPr bwMode="auto">
            <a:xfrm flipH="1">
              <a:off x="2376598"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7" name="Freeform 31">
              <a:extLst>
                <a:ext uri="{FF2B5EF4-FFF2-40B4-BE49-F238E27FC236}">
                  <a16:creationId xmlns:a16="http://schemas.microsoft.com/office/drawing/2014/main" id="{095C4FC6-0599-4414-B78A-D89325804530}"/>
                </a:ext>
              </a:extLst>
            </p:cNvPr>
            <p:cNvSpPr>
              <a:spLocks/>
            </p:cNvSpPr>
            <p:nvPr/>
          </p:nvSpPr>
          <p:spPr bwMode="auto">
            <a:xfrm flipH="1">
              <a:off x="2809833"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8" name="Freeform 32">
              <a:extLst>
                <a:ext uri="{FF2B5EF4-FFF2-40B4-BE49-F238E27FC236}">
                  <a16:creationId xmlns:a16="http://schemas.microsoft.com/office/drawing/2014/main" id="{54BE86A6-25DD-4E30-A39E-6A6D17E12993}"/>
                </a:ext>
              </a:extLst>
            </p:cNvPr>
            <p:cNvSpPr>
              <a:spLocks/>
            </p:cNvSpPr>
            <p:nvPr/>
          </p:nvSpPr>
          <p:spPr bwMode="auto">
            <a:xfrm flipH="1">
              <a:off x="2483693"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9" name="Freeform 29">
              <a:extLst>
                <a:ext uri="{FF2B5EF4-FFF2-40B4-BE49-F238E27FC236}">
                  <a16:creationId xmlns:a16="http://schemas.microsoft.com/office/drawing/2014/main" id="{D5159BF3-46CC-4873-B033-147D962CC72B}"/>
                </a:ext>
              </a:extLst>
            </p:cNvPr>
            <p:cNvSpPr>
              <a:spLocks/>
            </p:cNvSpPr>
            <p:nvPr/>
          </p:nvSpPr>
          <p:spPr bwMode="auto">
            <a:xfrm flipH="1">
              <a:off x="2047970"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0" name="Freeform 30">
              <a:extLst>
                <a:ext uri="{FF2B5EF4-FFF2-40B4-BE49-F238E27FC236}">
                  <a16:creationId xmlns:a16="http://schemas.microsoft.com/office/drawing/2014/main" id="{38002703-9597-49E1-B0D0-88FDB381A957}"/>
                </a:ext>
              </a:extLst>
            </p:cNvPr>
            <p:cNvSpPr>
              <a:spLocks/>
            </p:cNvSpPr>
            <p:nvPr/>
          </p:nvSpPr>
          <p:spPr bwMode="auto">
            <a:xfrm flipH="1">
              <a:off x="1721830"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1" name="Freeform 31">
              <a:extLst>
                <a:ext uri="{FF2B5EF4-FFF2-40B4-BE49-F238E27FC236}">
                  <a16:creationId xmlns:a16="http://schemas.microsoft.com/office/drawing/2014/main" id="{67909967-4B73-406F-BE30-678D64DD5441}"/>
                </a:ext>
              </a:extLst>
            </p:cNvPr>
            <p:cNvSpPr>
              <a:spLocks/>
            </p:cNvSpPr>
            <p:nvPr/>
          </p:nvSpPr>
          <p:spPr bwMode="auto">
            <a:xfrm flipH="1">
              <a:off x="2155065"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2" name="Freeform 32">
              <a:extLst>
                <a:ext uri="{FF2B5EF4-FFF2-40B4-BE49-F238E27FC236}">
                  <a16:creationId xmlns:a16="http://schemas.microsoft.com/office/drawing/2014/main" id="{88C614BB-C047-40F9-85CF-0893A0FA2114}"/>
                </a:ext>
              </a:extLst>
            </p:cNvPr>
            <p:cNvSpPr>
              <a:spLocks/>
            </p:cNvSpPr>
            <p:nvPr/>
          </p:nvSpPr>
          <p:spPr bwMode="auto">
            <a:xfrm flipH="1">
              <a:off x="1828924"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3" name="Freeform 29">
              <a:extLst>
                <a:ext uri="{FF2B5EF4-FFF2-40B4-BE49-F238E27FC236}">
                  <a16:creationId xmlns:a16="http://schemas.microsoft.com/office/drawing/2014/main" id="{7BF5FD84-9A4D-4DBC-A1FA-C3205A075E90}"/>
                </a:ext>
              </a:extLst>
            </p:cNvPr>
            <p:cNvSpPr>
              <a:spLocks/>
            </p:cNvSpPr>
            <p:nvPr/>
          </p:nvSpPr>
          <p:spPr bwMode="auto">
            <a:xfrm flipH="1">
              <a:off x="1393201"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4" name="Freeform 30">
              <a:extLst>
                <a:ext uri="{FF2B5EF4-FFF2-40B4-BE49-F238E27FC236}">
                  <a16:creationId xmlns:a16="http://schemas.microsoft.com/office/drawing/2014/main" id="{407C8742-71A7-4E71-9A5D-D06BB9EEE181}"/>
                </a:ext>
              </a:extLst>
            </p:cNvPr>
            <p:cNvSpPr>
              <a:spLocks/>
            </p:cNvSpPr>
            <p:nvPr/>
          </p:nvSpPr>
          <p:spPr bwMode="auto">
            <a:xfrm flipH="1">
              <a:off x="1067060"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5" name="Freeform 31">
              <a:extLst>
                <a:ext uri="{FF2B5EF4-FFF2-40B4-BE49-F238E27FC236}">
                  <a16:creationId xmlns:a16="http://schemas.microsoft.com/office/drawing/2014/main" id="{CBE2FDD1-B43A-41F8-9EDF-A30939285F6B}"/>
                </a:ext>
              </a:extLst>
            </p:cNvPr>
            <p:cNvSpPr>
              <a:spLocks/>
            </p:cNvSpPr>
            <p:nvPr/>
          </p:nvSpPr>
          <p:spPr bwMode="auto">
            <a:xfrm flipH="1">
              <a:off x="1500296"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6" name="Freeform 32">
              <a:extLst>
                <a:ext uri="{FF2B5EF4-FFF2-40B4-BE49-F238E27FC236}">
                  <a16:creationId xmlns:a16="http://schemas.microsoft.com/office/drawing/2014/main" id="{41156166-9A63-4FBF-9D3D-3DD9ECEA7A0F}"/>
                </a:ext>
              </a:extLst>
            </p:cNvPr>
            <p:cNvSpPr>
              <a:spLocks/>
            </p:cNvSpPr>
            <p:nvPr/>
          </p:nvSpPr>
          <p:spPr bwMode="auto">
            <a:xfrm flipH="1">
              <a:off x="1174155"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7" name="Freeform 543">
              <a:extLst>
                <a:ext uri="{FF2B5EF4-FFF2-40B4-BE49-F238E27FC236}">
                  <a16:creationId xmlns:a16="http://schemas.microsoft.com/office/drawing/2014/main" id="{0521FBB5-5E11-4227-9C46-7C05BC0540B7}"/>
                </a:ext>
              </a:extLst>
            </p:cNvPr>
            <p:cNvSpPr>
              <a:spLocks/>
            </p:cNvSpPr>
            <p:nvPr/>
          </p:nvSpPr>
          <p:spPr bwMode="auto">
            <a:xfrm flipH="1">
              <a:off x="738433"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8" name="Freeform 544">
              <a:extLst>
                <a:ext uri="{FF2B5EF4-FFF2-40B4-BE49-F238E27FC236}">
                  <a16:creationId xmlns:a16="http://schemas.microsoft.com/office/drawing/2014/main" id="{DD963703-A5E9-4193-B7AE-D716B7A45C66}"/>
                </a:ext>
              </a:extLst>
            </p:cNvPr>
            <p:cNvSpPr>
              <a:spLocks/>
            </p:cNvSpPr>
            <p:nvPr/>
          </p:nvSpPr>
          <p:spPr bwMode="auto">
            <a:xfrm flipH="1">
              <a:off x="412291"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9" name="Freeform 545">
              <a:extLst>
                <a:ext uri="{FF2B5EF4-FFF2-40B4-BE49-F238E27FC236}">
                  <a16:creationId xmlns:a16="http://schemas.microsoft.com/office/drawing/2014/main" id="{B0E795AF-9183-4BFA-B235-C57F24C856A3}"/>
                </a:ext>
              </a:extLst>
            </p:cNvPr>
            <p:cNvSpPr>
              <a:spLocks/>
            </p:cNvSpPr>
            <p:nvPr/>
          </p:nvSpPr>
          <p:spPr bwMode="auto">
            <a:xfrm flipH="1">
              <a:off x="845526"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80" name="Freeform 546">
              <a:extLst>
                <a:ext uri="{FF2B5EF4-FFF2-40B4-BE49-F238E27FC236}">
                  <a16:creationId xmlns:a16="http://schemas.microsoft.com/office/drawing/2014/main" id="{296D1392-E439-4296-9778-4D770C79A2E8}"/>
                </a:ext>
              </a:extLst>
            </p:cNvPr>
            <p:cNvSpPr>
              <a:spLocks/>
            </p:cNvSpPr>
            <p:nvPr/>
          </p:nvSpPr>
          <p:spPr bwMode="auto">
            <a:xfrm flipH="1">
              <a:off x="519387"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81" name="Freeform 29">
              <a:extLst>
                <a:ext uri="{FF2B5EF4-FFF2-40B4-BE49-F238E27FC236}">
                  <a16:creationId xmlns:a16="http://schemas.microsoft.com/office/drawing/2014/main" id="{A7DE2403-60C7-4025-AC46-8669B87D922C}"/>
                </a:ext>
              </a:extLst>
            </p:cNvPr>
            <p:cNvSpPr>
              <a:spLocks/>
            </p:cNvSpPr>
            <p:nvPr/>
          </p:nvSpPr>
          <p:spPr bwMode="auto">
            <a:xfrm flipH="1">
              <a:off x="83663"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82" name="Freeform 31">
              <a:extLst>
                <a:ext uri="{FF2B5EF4-FFF2-40B4-BE49-F238E27FC236}">
                  <a16:creationId xmlns:a16="http://schemas.microsoft.com/office/drawing/2014/main" id="{10729E0B-C412-43C5-9E5B-8622F1E24BF3}"/>
                </a:ext>
              </a:extLst>
            </p:cNvPr>
            <p:cNvSpPr>
              <a:spLocks/>
            </p:cNvSpPr>
            <p:nvPr/>
          </p:nvSpPr>
          <p:spPr bwMode="auto">
            <a:xfrm flipH="1">
              <a:off x="190757"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5" name="Freeform 30">
              <a:extLst>
                <a:ext uri="{FF2B5EF4-FFF2-40B4-BE49-F238E27FC236}">
                  <a16:creationId xmlns:a16="http://schemas.microsoft.com/office/drawing/2014/main" id="{EBC16467-A8FC-4767-B479-821C5AACEBC9}"/>
                </a:ext>
              </a:extLst>
            </p:cNvPr>
            <p:cNvSpPr>
              <a:spLocks/>
            </p:cNvSpPr>
            <p:nvPr/>
          </p:nvSpPr>
          <p:spPr bwMode="auto">
            <a:xfrm flipH="1">
              <a:off x="11874480"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6" name="Freeform 32">
              <a:extLst>
                <a:ext uri="{FF2B5EF4-FFF2-40B4-BE49-F238E27FC236}">
                  <a16:creationId xmlns:a16="http://schemas.microsoft.com/office/drawing/2014/main" id="{8582C6D7-D089-4BD2-B086-3B28915FD22E}"/>
                </a:ext>
              </a:extLst>
            </p:cNvPr>
            <p:cNvSpPr>
              <a:spLocks/>
            </p:cNvSpPr>
            <p:nvPr/>
          </p:nvSpPr>
          <p:spPr bwMode="auto">
            <a:xfrm flipH="1">
              <a:off x="11981575"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7" name="Freeform 403">
              <a:extLst>
                <a:ext uri="{FF2B5EF4-FFF2-40B4-BE49-F238E27FC236}">
                  <a16:creationId xmlns:a16="http://schemas.microsoft.com/office/drawing/2014/main" id="{606F5F8A-8CC4-440F-86B9-EA3776B2BA4C}"/>
                </a:ext>
              </a:extLst>
            </p:cNvPr>
            <p:cNvSpPr>
              <a:spLocks/>
            </p:cNvSpPr>
            <p:nvPr/>
          </p:nvSpPr>
          <p:spPr bwMode="auto">
            <a:xfrm flipH="1">
              <a:off x="11545853"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8" name="Freeform 404">
              <a:extLst>
                <a:ext uri="{FF2B5EF4-FFF2-40B4-BE49-F238E27FC236}">
                  <a16:creationId xmlns:a16="http://schemas.microsoft.com/office/drawing/2014/main" id="{1528F21E-EB99-4A5A-9E43-FD5D55A545C0}"/>
                </a:ext>
              </a:extLst>
            </p:cNvPr>
            <p:cNvSpPr>
              <a:spLocks/>
            </p:cNvSpPr>
            <p:nvPr/>
          </p:nvSpPr>
          <p:spPr bwMode="auto">
            <a:xfrm flipH="1">
              <a:off x="11219711"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9" name="Freeform 405">
              <a:extLst>
                <a:ext uri="{FF2B5EF4-FFF2-40B4-BE49-F238E27FC236}">
                  <a16:creationId xmlns:a16="http://schemas.microsoft.com/office/drawing/2014/main" id="{4B0EAE85-0C97-4A97-9332-66097D717A63}"/>
                </a:ext>
              </a:extLst>
            </p:cNvPr>
            <p:cNvSpPr>
              <a:spLocks/>
            </p:cNvSpPr>
            <p:nvPr/>
          </p:nvSpPr>
          <p:spPr bwMode="auto">
            <a:xfrm flipH="1">
              <a:off x="11652945"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0" name="Freeform 406">
              <a:extLst>
                <a:ext uri="{FF2B5EF4-FFF2-40B4-BE49-F238E27FC236}">
                  <a16:creationId xmlns:a16="http://schemas.microsoft.com/office/drawing/2014/main" id="{B2CF78D2-78D4-4FF0-A9CB-63AF612D3206}"/>
                </a:ext>
              </a:extLst>
            </p:cNvPr>
            <p:cNvSpPr>
              <a:spLocks/>
            </p:cNvSpPr>
            <p:nvPr/>
          </p:nvSpPr>
          <p:spPr bwMode="auto">
            <a:xfrm flipH="1">
              <a:off x="11326806"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1" name="Freeform 29">
              <a:extLst>
                <a:ext uri="{FF2B5EF4-FFF2-40B4-BE49-F238E27FC236}">
                  <a16:creationId xmlns:a16="http://schemas.microsoft.com/office/drawing/2014/main" id="{381A07A5-4B99-4ABB-9659-2B16C60BD3DE}"/>
                </a:ext>
              </a:extLst>
            </p:cNvPr>
            <p:cNvSpPr>
              <a:spLocks/>
            </p:cNvSpPr>
            <p:nvPr/>
          </p:nvSpPr>
          <p:spPr bwMode="auto">
            <a:xfrm flipH="1">
              <a:off x="10891083"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2" name="Freeform 31">
              <a:extLst>
                <a:ext uri="{FF2B5EF4-FFF2-40B4-BE49-F238E27FC236}">
                  <a16:creationId xmlns:a16="http://schemas.microsoft.com/office/drawing/2014/main" id="{D54498B5-A780-4F4C-A49E-23D947DDD3D9}"/>
                </a:ext>
              </a:extLst>
            </p:cNvPr>
            <p:cNvSpPr>
              <a:spLocks/>
            </p:cNvSpPr>
            <p:nvPr/>
          </p:nvSpPr>
          <p:spPr bwMode="auto">
            <a:xfrm flipH="1">
              <a:off x="10998177"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3" name="Freeform 29">
              <a:extLst>
                <a:ext uri="{FF2B5EF4-FFF2-40B4-BE49-F238E27FC236}">
                  <a16:creationId xmlns:a16="http://schemas.microsoft.com/office/drawing/2014/main" id="{816AC04F-87E4-4453-8955-4F5B6AC63B42}"/>
                </a:ext>
              </a:extLst>
            </p:cNvPr>
            <p:cNvSpPr>
              <a:spLocks/>
            </p:cNvSpPr>
            <p:nvPr/>
          </p:nvSpPr>
          <p:spPr bwMode="auto">
            <a:xfrm flipH="1">
              <a:off x="10562455"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4" name="Freeform 30">
              <a:extLst>
                <a:ext uri="{FF2B5EF4-FFF2-40B4-BE49-F238E27FC236}">
                  <a16:creationId xmlns:a16="http://schemas.microsoft.com/office/drawing/2014/main" id="{D10180E1-5136-4852-A120-2FA6F99D68E7}"/>
                </a:ext>
              </a:extLst>
            </p:cNvPr>
            <p:cNvSpPr>
              <a:spLocks/>
            </p:cNvSpPr>
            <p:nvPr/>
          </p:nvSpPr>
          <p:spPr bwMode="auto">
            <a:xfrm flipH="1">
              <a:off x="10236313"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5" name="Freeform 31">
              <a:extLst>
                <a:ext uri="{FF2B5EF4-FFF2-40B4-BE49-F238E27FC236}">
                  <a16:creationId xmlns:a16="http://schemas.microsoft.com/office/drawing/2014/main" id="{CBB855A4-1E9D-42A6-9F78-FC43E68A6305}"/>
                </a:ext>
              </a:extLst>
            </p:cNvPr>
            <p:cNvSpPr>
              <a:spLocks/>
            </p:cNvSpPr>
            <p:nvPr/>
          </p:nvSpPr>
          <p:spPr bwMode="auto">
            <a:xfrm flipH="1">
              <a:off x="10669548"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6" name="Freeform 32">
              <a:extLst>
                <a:ext uri="{FF2B5EF4-FFF2-40B4-BE49-F238E27FC236}">
                  <a16:creationId xmlns:a16="http://schemas.microsoft.com/office/drawing/2014/main" id="{1B8A5A80-3541-497F-B6C5-D54C9B554334}"/>
                </a:ext>
              </a:extLst>
            </p:cNvPr>
            <p:cNvSpPr>
              <a:spLocks/>
            </p:cNvSpPr>
            <p:nvPr/>
          </p:nvSpPr>
          <p:spPr bwMode="auto">
            <a:xfrm flipH="1">
              <a:off x="10343408"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7" name="Freeform 29">
              <a:extLst>
                <a:ext uri="{FF2B5EF4-FFF2-40B4-BE49-F238E27FC236}">
                  <a16:creationId xmlns:a16="http://schemas.microsoft.com/office/drawing/2014/main" id="{4A5DA074-0347-42CE-A3CC-05EDDB2F1B26}"/>
                </a:ext>
              </a:extLst>
            </p:cNvPr>
            <p:cNvSpPr>
              <a:spLocks/>
            </p:cNvSpPr>
            <p:nvPr/>
          </p:nvSpPr>
          <p:spPr bwMode="auto">
            <a:xfrm flipH="1">
              <a:off x="9907685"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8" name="Freeform 30">
              <a:extLst>
                <a:ext uri="{FF2B5EF4-FFF2-40B4-BE49-F238E27FC236}">
                  <a16:creationId xmlns:a16="http://schemas.microsoft.com/office/drawing/2014/main" id="{0832DEEF-DDC8-4E3B-9E70-AED27E53E560}"/>
                </a:ext>
              </a:extLst>
            </p:cNvPr>
            <p:cNvSpPr>
              <a:spLocks/>
            </p:cNvSpPr>
            <p:nvPr/>
          </p:nvSpPr>
          <p:spPr bwMode="auto">
            <a:xfrm flipH="1">
              <a:off x="9581544"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9" name="Freeform 31">
              <a:extLst>
                <a:ext uri="{FF2B5EF4-FFF2-40B4-BE49-F238E27FC236}">
                  <a16:creationId xmlns:a16="http://schemas.microsoft.com/office/drawing/2014/main" id="{B01C2F5E-6796-4EED-854B-917C31A51E71}"/>
                </a:ext>
              </a:extLst>
            </p:cNvPr>
            <p:cNvSpPr>
              <a:spLocks/>
            </p:cNvSpPr>
            <p:nvPr/>
          </p:nvSpPr>
          <p:spPr bwMode="auto">
            <a:xfrm flipH="1">
              <a:off x="10014780"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0" name="Freeform 32">
              <a:extLst>
                <a:ext uri="{FF2B5EF4-FFF2-40B4-BE49-F238E27FC236}">
                  <a16:creationId xmlns:a16="http://schemas.microsoft.com/office/drawing/2014/main" id="{B3E0B317-DD1F-4BEF-874B-EFA24AB15402}"/>
                </a:ext>
              </a:extLst>
            </p:cNvPr>
            <p:cNvSpPr>
              <a:spLocks/>
            </p:cNvSpPr>
            <p:nvPr/>
          </p:nvSpPr>
          <p:spPr bwMode="auto">
            <a:xfrm flipH="1">
              <a:off x="9688639"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1" name="Freeform 29">
              <a:extLst>
                <a:ext uri="{FF2B5EF4-FFF2-40B4-BE49-F238E27FC236}">
                  <a16:creationId xmlns:a16="http://schemas.microsoft.com/office/drawing/2014/main" id="{8384A136-FACA-4243-9386-CEE3B7FF2361}"/>
                </a:ext>
              </a:extLst>
            </p:cNvPr>
            <p:cNvSpPr>
              <a:spLocks/>
            </p:cNvSpPr>
            <p:nvPr/>
          </p:nvSpPr>
          <p:spPr bwMode="auto">
            <a:xfrm flipH="1">
              <a:off x="9252916"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2" name="Freeform 30">
              <a:extLst>
                <a:ext uri="{FF2B5EF4-FFF2-40B4-BE49-F238E27FC236}">
                  <a16:creationId xmlns:a16="http://schemas.microsoft.com/office/drawing/2014/main" id="{30C7A2AD-148E-4F74-82FE-A20AA30DF11E}"/>
                </a:ext>
              </a:extLst>
            </p:cNvPr>
            <p:cNvSpPr>
              <a:spLocks/>
            </p:cNvSpPr>
            <p:nvPr/>
          </p:nvSpPr>
          <p:spPr bwMode="auto">
            <a:xfrm flipH="1">
              <a:off x="8926775"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3" name="Freeform 31">
              <a:extLst>
                <a:ext uri="{FF2B5EF4-FFF2-40B4-BE49-F238E27FC236}">
                  <a16:creationId xmlns:a16="http://schemas.microsoft.com/office/drawing/2014/main" id="{867C3ECA-9BCB-41C1-81F3-13A7FBB3A620}"/>
                </a:ext>
              </a:extLst>
            </p:cNvPr>
            <p:cNvSpPr>
              <a:spLocks/>
            </p:cNvSpPr>
            <p:nvPr/>
          </p:nvSpPr>
          <p:spPr bwMode="auto">
            <a:xfrm flipH="1">
              <a:off x="9360011"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4" name="Freeform 32">
              <a:extLst>
                <a:ext uri="{FF2B5EF4-FFF2-40B4-BE49-F238E27FC236}">
                  <a16:creationId xmlns:a16="http://schemas.microsoft.com/office/drawing/2014/main" id="{71AF6C65-04D1-44BE-B8F8-455F881F5EB4}"/>
                </a:ext>
              </a:extLst>
            </p:cNvPr>
            <p:cNvSpPr>
              <a:spLocks/>
            </p:cNvSpPr>
            <p:nvPr/>
          </p:nvSpPr>
          <p:spPr bwMode="auto">
            <a:xfrm flipH="1">
              <a:off x="9033870"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5" name="Freeform 29">
              <a:extLst>
                <a:ext uri="{FF2B5EF4-FFF2-40B4-BE49-F238E27FC236}">
                  <a16:creationId xmlns:a16="http://schemas.microsoft.com/office/drawing/2014/main" id="{3F00F70B-8021-4B4F-A6CA-FB292957867B}"/>
                </a:ext>
              </a:extLst>
            </p:cNvPr>
            <p:cNvSpPr>
              <a:spLocks/>
            </p:cNvSpPr>
            <p:nvPr/>
          </p:nvSpPr>
          <p:spPr bwMode="auto">
            <a:xfrm flipH="1">
              <a:off x="8598148"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6" name="Freeform 30">
              <a:extLst>
                <a:ext uri="{FF2B5EF4-FFF2-40B4-BE49-F238E27FC236}">
                  <a16:creationId xmlns:a16="http://schemas.microsoft.com/office/drawing/2014/main" id="{B4EBCF14-7DA3-4676-91BD-09C9739D4906}"/>
                </a:ext>
              </a:extLst>
            </p:cNvPr>
            <p:cNvSpPr>
              <a:spLocks/>
            </p:cNvSpPr>
            <p:nvPr/>
          </p:nvSpPr>
          <p:spPr bwMode="auto">
            <a:xfrm flipH="1">
              <a:off x="8272007"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7" name="Freeform 31">
              <a:extLst>
                <a:ext uri="{FF2B5EF4-FFF2-40B4-BE49-F238E27FC236}">
                  <a16:creationId xmlns:a16="http://schemas.microsoft.com/office/drawing/2014/main" id="{3C8A097F-DD68-4725-A275-728839BB5548}"/>
                </a:ext>
              </a:extLst>
            </p:cNvPr>
            <p:cNvSpPr>
              <a:spLocks/>
            </p:cNvSpPr>
            <p:nvPr/>
          </p:nvSpPr>
          <p:spPr bwMode="auto">
            <a:xfrm flipH="1">
              <a:off x="8705242"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8" name="Freeform 32">
              <a:extLst>
                <a:ext uri="{FF2B5EF4-FFF2-40B4-BE49-F238E27FC236}">
                  <a16:creationId xmlns:a16="http://schemas.microsoft.com/office/drawing/2014/main" id="{4B6A36A2-898B-4FC6-9109-1231547373C0}"/>
                </a:ext>
              </a:extLst>
            </p:cNvPr>
            <p:cNvSpPr>
              <a:spLocks/>
            </p:cNvSpPr>
            <p:nvPr/>
          </p:nvSpPr>
          <p:spPr bwMode="auto">
            <a:xfrm flipH="1">
              <a:off x="8379101"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9" name="Freeform 425">
              <a:extLst>
                <a:ext uri="{FF2B5EF4-FFF2-40B4-BE49-F238E27FC236}">
                  <a16:creationId xmlns:a16="http://schemas.microsoft.com/office/drawing/2014/main" id="{021DA16D-21AD-463B-AB5E-98D37FC65AAC}"/>
                </a:ext>
              </a:extLst>
            </p:cNvPr>
            <p:cNvSpPr>
              <a:spLocks/>
            </p:cNvSpPr>
            <p:nvPr/>
          </p:nvSpPr>
          <p:spPr bwMode="auto">
            <a:xfrm flipH="1">
              <a:off x="7943379"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0" name="Freeform 426">
              <a:extLst>
                <a:ext uri="{FF2B5EF4-FFF2-40B4-BE49-F238E27FC236}">
                  <a16:creationId xmlns:a16="http://schemas.microsoft.com/office/drawing/2014/main" id="{977918E1-3770-416B-A895-14206573EBA2}"/>
                </a:ext>
              </a:extLst>
            </p:cNvPr>
            <p:cNvSpPr>
              <a:spLocks/>
            </p:cNvSpPr>
            <p:nvPr/>
          </p:nvSpPr>
          <p:spPr bwMode="auto">
            <a:xfrm flipH="1">
              <a:off x="7617237"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1" name="Freeform 427">
              <a:extLst>
                <a:ext uri="{FF2B5EF4-FFF2-40B4-BE49-F238E27FC236}">
                  <a16:creationId xmlns:a16="http://schemas.microsoft.com/office/drawing/2014/main" id="{7A3A3F32-DAF2-4810-A6F3-06D3D1FE82C9}"/>
                </a:ext>
              </a:extLst>
            </p:cNvPr>
            <p:cNvSpPr>
              <a:spLocks/>
            </p:cNvSpPr>
            <p:nvPr/>
          </p:nvSpPr>
          <p:spPr bwMode="auto">
            <a:xfrm flipH="1">
              <a:off x="8050472"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2" name="Freeform 428">
              <a:extLst>
                <a:ext uri="{FF2B5EF4-FFF2-40B4-BE49-F238E27FC236}">
                  <a16:creationId xmlns:a16="http://schemas.microsoft.com/office/drawing/2014/main" id="{E3E01BC9-279B-4F0E-A33E-59F0C08DA4A5}"/>
                </a:ext>
              </a:extLst>
            </p:cNvPr>
            <p:cNvSpPr>
              <a:spLocks/>
            </p:cNvSpPr>
            <p:nvPr/>
          </p:nvSpPr>
          <p:spPr bwMode="auto">
            <a:xfrm flipH="1">
              <a:off x="7724332"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3" name="Freeform 29">
              <a:extLst>
                <a:ext uri="{FF2B5EF4-FFF2-40B4-BE49-F238E27FC236}">
                  <a16:creationId xmlns:a16="http://schemas.microsoft.com/office/drawing/2014/main" id="{8D90933B-2F75-4EE8-871B-FD9DC0C82B58}"/>
                </a:ext>
              </a:extLst>
            </p:cNvPr>
            <p:cNvSpPr>
              <a:spLocks/>
            </p:cNvSpPr>
            <p:nvPr/>
          </p:nvSpPr>
          <p:spPr bwMode="auto">
            <a:xfrm flipH="1">
              <a:off x="7288609"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4" name="Freeform 31">
              <a:extLst>
                <a:ext uri="{FF2B5EF4-FFF2-40B4-BE49-F238E27FC236}">
                  <a16:creationId xmlns:a16="http://schemas.microsoft.com/office/drawing/2014/main" id="{DB39CD11-82D9-44CD-9F8B-0B5D50B97544}"/>
                </a:ext>
              </a:extLst>
            </p:cNvPr>
            <p:cNvSpPr>
              <a:spLocks/>
            </p:cNvSpPr>
            <p:nvPr/>
          </p:nvSpPr>
          <p:spPr bwMode="auto">
            <a:xfrm flipH="1">
              <a:off x="7395703"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1806" name="Group 1805">
            <a:extLst>
              <a:ext uri="{FF2B5EF4-FFF2-40B4-BE49-F238E27FC236}">
                <a16:creationId xmlns:a16="http://schemas.microsoft.com/office/drawing/2014/main" id="{BE72D951-75A4-4DA9-8903-264B4C8AD6CE}"/>
              </a:ext>
            </a:extLst>
          </p:cNvPr>
          <p:cNvGrpSpPr/>
          <p:nvPr userDrawn="1"/>
        </p:nvGrpSpPr>
        <p:grpSpPr>
          <a:xfrm>
            <a:off x="83663" y="3199212"/>
            <a:ext cx="12009863" cy="176637"/>
            <a:chOff x="83663" y="3120085"/>
            <a:chExt cx="12009863" cy="176637"/>
          </a:xfrm>
        </p:grpSpPr>
        <p:sp>
          <p:nvSpPr>
            <p:cNvPr id="183" name="Freeform 29">
              <a:extLst>
                <a:ext uri="{FF2B5EF4-FFF2-40B4-BE49-F238E27FC236}">
                  <a16:creationId xmlns:a16="http://schemas.microsoft.com/office/drawing/2014/main" id="{264AC6E7-01D5-40D8-8743-B48FAE547197}"/>
                </a:ext>
              </a:extLst>
            </p:cNvPr>
            <p:cNvSpPr>
              <a:spLocks/>
            </p:cNvSpPr>
            <p:nvPr/>
          </p:nvSpPr>
          <p:spPr bwMode="auto">
            <a:xfrm>
              <a:off x="305196"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84" name="Freeform 30">
              <a:extLst>
                <a:ext uri="{FF2B5EF4-FFF2-40B4-BE49-F238E27FC236}">
                  <a16:creationId xmlns:a16="http://schemas.microsoft.com/office/drawing/2014/main" id="{AF1A290E-9D5C-4D3E-B58F-B8A8F93E7AEE}"/>
                </a:ext>
              </a:extLst>
            </p:cNvPr>
            <p:cNvSpPr>
              <a:spLocks/>
            </p:cNvSpPr>
            <p:nvPr/>
          </p:nvSpPr>
          <p:spPr bwMode="auto">
            <a:xfrm>
              <a:off x="63133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85" name="Freeform 31">
              <a:extLst>
                <a:ext uri="{FF2B5EF4-FFF2-40B4-BE49-F238E27FC236}">
                  <a16:creationId xmlns:a16="http://schemas.microsoft.com/office/drawing/2014/main" id="{A66BF2C9-ABEB-49A8-9D26-1799DD2BABDD}"/>
                </a:ext>
              </a:extLst>
            </p:cNvPr>
            <p:cNvSpPr>
              <a:spLocks/>
            </p:cNvSpPr>
            <p:nvPr/>
          </p:nvSpPr>
          <p:spPr bwMode="auto">
            <a:xfrm>
              <a:off x="83663"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86" name="Freeform 32">
              <a:extLst>
                <a:ext uri="{FF2B5EF4-FFF2-40B4-BE49-F238E27FC236}">
                  <a16:creationId xmlns:a16="http://schemas.microsoft.com/office/drawing/2014/main" id="{EFED73C6-3651-46CB-8675-80B071CA7A17}"/>
                </a:ext>
              </a:extLst>
            </p:cNvPr>
            <p:cNvSpPr>
              <a:spLocks/>
            </p:cNvSpPr>
            <p:nvPr/>
          </p:nvSpPr>
          <p:spPr bwMode="auto">
            <a:xfrm>
              <a:off x="412290"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87" name="Freeform 29">
              <a:extLst>
                <a:ext uri="{FF2B5EF4-FFF2-40B4-BE49-F238E27FC236}">
                  <a16:creationId xmlns:a16="http://schemas.microsoft.com/office/drawing/2014/main" id="{42D6DE5F-4428-42A4-8443-3D7AEB80BF16}"/>
                </a:ext>
              </a:extLst>
            </p:cNvPr>
            <p:cNvSpPr>
              <a:spLocks/>
            </p:cNvSpPr>
            <p:nvPr/>
          </p:nvSpPr>
          <p:spPr bwMode="auto">
            <a:xfrm>
              <a:off x="959966"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88" name="Freeform 30">
              <a:extLst>
                <a:ext uri="{FF2B5EF4-FFF2-40B4-BE49-F238E27FC236}">
                  <a16:creationId xmlns:a16="http://schemas.microsoft.com/office/drawing/2014/main" id="{77EAB4FC-86D4-4318-80A7-44794FA6B27F}"/>
                </a:ext>
              </a:extLst>
            </p:cNvPr>
            <p:cNvSpPr>
              <a:spLocks/>
            </p:cNvSpPr>
            <p:nvPr/>
          </p:nvSpPr>
          <p:spPr bwMode="auto">
            <a:xfrm>
              <a:off x="1286106"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89" name="Freeform 31">
              <a:extLst>
                <a:ext uri="{FF2B5EF4-FFF2-40B4-BE49-F238E27FC236}">
                  <a16:creationId xmlns:a16="http://schemas.microsoft.com/office/drawing/2014/main" id="{DB3DD124-1B6A-4866-BBFD-7F9A76EB767B}"/>
                </a:ext>
              </a:extLst>
            </p:cNvPr>
            <p:cNvSpPr>
              <a:spLocks/>
            </p:cNvSpPr>
            <p:nvPr/>
          </p:nvSpPr>
          <p:spPr bwMode="auto">
            <a:xfrm>
              <a:off x="738432"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90" name="Freeform 32">
              <a:extLst>
                <a:ext uri="{FF2B5EF4-FFF2-40B4-BE49-F238E27FC236}">
                  <a16:creationId xmlns:a16="http://schemas.microsoft.com/office/drawing/2014/main" id="{3D7A3F88-AAA4-4E6D-8BB1-79ECBB63C7E2}"/>
                </a:ext>
              </a:extLst>
            </p:cNvPr>
            <p:cNvSpPr>
              <a:spLocks/>
            </p:cNvSpPr>
            <p:nvPr/>
          </p:nvSpPr>
          <p:spPr bwMode="auto">
            <a:xfrm>
              <a:off x="1067060"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91" name="Freeform 29">
              <a:extLst>
                <a:ext uri="{FF2B5EF4-FFF2-40B4-BE49-F238E27FC236}">
                  <a16:creationId xmlns:a16="http://schemas.microsoft.com/office/drawing/2014/main" id="{C7F4F5A3-B635-40FF-90A9-D0FD41B4EF4C}"/>
                </a:ext>
              </a:extLst>
            </p:cNvPr>
            <p:cNvSpPr>
              <a:spLocks/>
            </p:cNvSpPr>
            <p:nvPr/>
          </p:nvSpPr>
          <p:spPr bwMode="auto">
            <a:xfrm>
              <a:off x="1614734"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92" name="Freeform 30">
              <a:extLst>
                <a:ext uri="{FF2B5EF4-FFF2-40B4-BE49-F238E27FC236}">
                  <a16:creationId xmlns:a16="http://schemas.microsoft.com/office/drawing/2014/main" id="{83F4EA44-920C-4715-B68B-64BF293BDB53}"/>
                </a:ext>
              </a:extLst>
            </p:cNvPr>
            <p:cNvSpPr>
              <a:spLocks/>
            </p:cNvSpPr>
            <p:nvPr/>
          </p:nvSpPr>
          <p:spPr bwMode="auto">
            <a:xfrm>
              <a:off x="194087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93" name="Freeform 31">
              <a:extLst>
                <a:ext uri="{FF2B5EF4-FFF2-40B4-BE49-F238E27FC236}">
                  <a16:creationId xmlns:a16="http://schemas.microsoft.com/office/drawing/2014/main" id="{ACA41A8C-96F8-44FF-9C1A-50DD1B02B65C}"/>
                </a:ext>
              </a:extLst>
            </p:cNvPr>
            <p:cNvSpPr>
              <a:spLocks/>
            </p:cNvSpPr>
            <p:nvPr/>
          </p:nvSpPr>
          <p:spPr bwMode="auto">
            <a:xfrm>
              <a:off x="1393201"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94" name="Freeform 32">
              <a:extLst>
                <a:ext uri="{FF2B5EF4-FFF2-40B4-BE49-F238E27FC236}">
                  <a16:creationId xmlns:a16="http://schemas.microsoft.com/office/drawing/2014/main" id="{9274AA7E-AF9E-4B39-BA51-CA52B0A105AA}"/>
                </a:ext>
              </a:extLst>
            </p:cNvPr>
            <p:cNvSpPr>
              <a:spLocks/>
            </p:cNvSpPr>
            <p:nvPr/>
          </p:nvSpPr>
          <p:spPr bwMode="auto">
            <a:xfrm>
              <a:off x="1721829"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95" name="Freeform 29">
              <a:extLst>
                <a:ext uri="{FF2B5EF4-FFF2-40B4-BE49-F238E27FC236}">
                  <a16:creationId xmlns:a16="http://schemas.microsoft.com/office/drawing/2014/main" id="{1D2111FD-9B98-4E66-B477-66949920875E}"/>
                </a:ext>
              </a:extLst>
            </p:cNvPr>
            <p:cNvSpPr>
              <a:spLocks/>
            </p:cNvSpPr>
            <p:nvPr/>
          </p:nvSpPr>
          <p:spPr bwMode="auto">
            <a:xfrm>
              <a:off x="2269503"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96" name="Freeform 30">
              <a:extLst>
                <a:ext uri="{FF2B5EF4-FFF2-40B4-BE49-F238E27FC236}">
                  <a16:creationId xmlns:a16="http://schemas.microsoft.com/office/drawing/2014/main" id="{6AA312F4-25D1-4D24-B568-08ED8ACA4CBE}"/>
                </a:ext>
              </a:extLst>
            </p:cNvPr>
            <p:cNvSpPr>
              <a:spLocks/>
            </p:cNvSpPr>
            <p:nvPr/>
          </p:nvSpPr>
          <p:spPr bwMode="auto">
            <a:xfrm>
              <a:off x="2595644"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97" name="Freeform 31">
              <a:extLst>
                <a:ext uri="{FF2B5EF4-FFF2-40B4-BE49-F238E27FC236}">
                  <a16:creationId xmlns:a16="http://schemas.microsoft.com/office/drawing/2014/main" id="{E87D0181-2200-42D3-8970-991B9930F40D}"/>
                </a:ext>
              </a:extLst>
            </p:cNvPr>
            <p:cNvSpPr>
              <a:spLocks/>
            </p:cNvSpPr>
            <p:nvPr/>
          </p:nvSpPr>
          <p:spPr bwMode="auto">
            <a:xfrm>
              <a:off x="2047969"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98" name="Freeform 32">
              <a:extLst>
                <a:ext uri="{FF2B5EF4-FFF2-40B4-BE49-F238E27FC236}">
                  <a16:creationId xmlns:a16="http://schemas.microsoft.com/office/drawing/2014/main" id="{09443674-B67D-46F8-BCC5-5ED0CA5F6D08}"/>
                </a:ext>
              </a:extLst>
            </p:cNvPr>
            <p:cNvSpPr>
              <a:spLocks/>
            </p:cNvSpPr>
            <p:nvPr/>
          </p:nvSpPr>
          <p:spPr bwMode="auto">
            <a:xfrm>
              <a:off x="2376598"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99" name="Freeform 565">
              <a:extLst>
                <a:ext uri="{FF2B5EF4-FFF2-40B4-BE49-F238E27FC236}">
                  <a16:creationId xmlns:a16="http://schemas.microsoft.com/office/drawing/2014/main" id="{10810694-117B-4425-868B-0E45A3DFC500}"/>
                </a:ext>
              </a:extLst>
            </p:cNvPr>
            <p:cNvSpPr>
              <a:spLocks/>
            </p:cNvSpPr>
            <p:nvPr/>
          </p:nvSpPr>
          <p:spPr bwMode="auto">
            <a:xfrm>
              <a:off x="292427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00" name="Freeform 566">
              <a:extLst>
                <a:ext uri="{FF2B5EF4-FFF2-40B4-BE49-F238E27FC236}">
                  <a16:creationId xmlns:a16="http://schemas.microsoft.com/office/drawing/2014/main" id="{AC606DA5-EC36-49E7-9FD5-59A03F72C6FD}"/>
                </a:ext>
              </a:extLst>
            </p:cNvPr>
            <p:cNvSpPr>
              <a:spLocks/>
            </p:cNvSpPr>
            <p:nvPr/>
          </p:nvSpPr>
          <p:spPr bwMode="auto">
            <a:xfrm>
              <a:off x="3250413"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01" name="Freeform 567">
              <a:extLst>
                <a:ext uri="{FF2B5EF4-FFF2-40B4-BE49-F238E27FC236}">
                  <a16:creationId xmlns:a16="http://schemas.microsoft.com/office/drawing/2014/main" id="{5640AFA6-64C6-41DF-B7CE-4EAAA7A39248}"/>
                </a:ext>
              </a:extLst>
            </p:cNvPr>
            <p:cNvSpPr>
              <a:spLocks/>
            </p:cNvSpPr>
            <p:nvPr/>
          </p:nvSpPr>
          <p:spPr bwMode="auto">
            <a:xfrm>
              <a:off x="2702739"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02" name="Freeform 568">
              <a:extLst>
                <a:ext uri="{FF2B5EF4-FFF2-40B4-BE49-F238E27FC236}">
                  <a16:creationId xmlns:a16="http://schemas.microsoft.com/office/drawing/2014/main" id="{36AAF8C4-4FBE-4DDD-B437-FB23809EF672}"/>
                </a:ext>
              </a:extLst>
            </p:cNvPr>
            <p:cNvSpPr>
              <a:spLocks/>
            </p:cNvSpPr>
            <p:nvPr/>
          </p:nvSpPr>
          <p:spPr bwMode="auto">
            <a:xfrm>
              <a:off x="3031366"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03" name="Freeform 29">
              <a:extLst>
                <a:ext uri="{FF2B5EF4-FFF2-40B4-BE49-F238E27FC236}">
                  <a16:creationId xmlns:a16="http://schemas.microsoft.com/office/drawing/2014/main" id="{7107F083-C1CA-46E9-AECD-5B7DFF24F925}"/>
                </a:ext>
              </a:extLst>
            </p:cNvPr>
            <p:cNvSpPr>
              <a:spLocks/>
            </p:cNvSpPr>
            <p:nvPr/>
          </p:nvSpPr>
          <p:spPr bwMode="auto">
            <a:xfrm>
              <a:off x="357904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04" name="Freeform 31">
              <a:extLst>
                <a:ext uri="{FF2B5EF4-FFF2-40B4-BE49-F238E27FC236}">
                  <a16:creationId xmlns:a16="http://schemas.microsoft.com/office/drawing/2014/main" id="{662C187E-86A1-4E26-943E-5B32AC16744E}"/>
                </a:ext>
              </a:extLst>
            </p:cNvPr>
            <p:cNvSpPr>
              <a:spLocks/>
            </p:cNvSpPr>
            <p:nvPr/>
          </p:nvSpPr>
          <p:spPr bwMode="auto">
            <a:xfrm>
              <a:off x="3357508"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05" name="Freeform 29">
              <a:extLst>
                <a:ext uri="{FF2B5EF4-FFF2-40B4-BE49-F238E27FC236}">
                  <a16:creationId xmlns:a16="http://schemas.microsoft.com/office/drawing/2014/main" id="{1B5A5D4F-0025-4488-9054-087EAF766490}"/>
                </a:ext>
              </a:extLst>
            </p:cNvPr>
            <p:cNvSpPr>
              <a:spLocks/>
            </p:cNvSpPr>
            <p:nvPr/>
          </p:nvSpPr>
          <p:spPr bwMode="auto">
            <a:xfrm>
              <a:off x="390767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06" name="Freeform 30">
              <a:extLst>
                <a:ext uri="{FF2B5EF4-FFF2-40B4-BE49-F238E27FC236}">
                  <a16:creationId xmlns:a16="http://schemas.microsoft.com/office/drawing/2014/main" id="{30157D0E-8DD5-49D3-B70F-B3C56EEE4F63}"/>
                </a:ext>
              </a:extLst>
            </p:cNvPr>
            <p:cNvSpPr>
              <a:spLocks/>
            </p:cNvSpPr>
            <p:nvPr/>
          </p:nvSpPr>
          <p:spPr bwMode="auto">
            <a:xfrm>
              <a:off x="4233811"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07" name="Freeform 31">
              <a:extLst>
                <a:ext uri="{FF2B5EF4-FFF2-40B4-BE49-F238E27FC236}">
                  <a16:creationId xmlns:a16="http://schemas.microsoft.com/office/drawing/2014/main" id="{BCE73DE1-9D13-42B1-B5A4-EE5D3CC536C1}"/>
                </a:ext>
              </a:extLst>
            </p:cNvPr>
            <p:cNvSpPr>
              <a:spLocks/>
            </p:cNvSpPr>
            <p:nvPr/>
          </p:nvSpPr>
          <p:spPr bwMode="auto">
            <a:xfrm>
              <a:off x="3686136"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08" name="Freeform 32">
              <a:extLst>
                <a:ext uri="{FF2B5EF4-FFF2-40B4-BE49-F238E27FC236}">
                  <a16:creationId xmlns:a16="http://schemas.microsoft.com/office/drawing/2014/main" id="{060FBDA3-C2AE-4610-91C3-35224DD7C2B4}"/>
                </a:ext>
              </a:extLst>
            </p:cNvPr>
            <p:cNvSpPr>
              <a:spLocks/>
            </p:cNvSpPr>
            <p:nvPr/>
          </p:nvSpPr>
          <p:spPr bwMode="auto">
            <a:xfrm>
              <a:off x="4014764"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09" name="Freeform 29">
              <a:extLst>
                <a:ext uri="{FF2B5EF4-FFF2-40B4-BE49-F238E27FC236}">
                  <a16:creationId xmlns:a16="http://schemas.microsoft.com/office/drawing/2014/main" id="{6AE82579-1DC0-49FB-9D06-FD9A2B3B7C20}"/>
                </a:ext>
              </a:extLst>
            </p:cNvPr>
            <p:cNvSpPr>
              <a:spLocks/>
            </p:cNvSpPr>
            <p:nvPr/>
          </p:nvSpPr>
          <p:spPr bwMode="auto">
            <a:xfrm>
              <a:off x="4562439"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10" name="Freeform 30">
              <a:extLst>
                <a:ext uri="{FF2B5EF4-FFF2-40B4-BE49-F238E27FC236}">
                  <a16:creationId xmlns:a16="http://schemas.microsoft.com/office/drawing/2014/main" id="{420E8154-BE21-4CDB-A231-44ABDB3F8107}"/>
                </a:ext>
              </a:extLst>
            </p:cNvPr>
            <p:cNvSpPr>
              <a:spLocks/>
            </p:cNvSpPr>
            <p:nvPr/>
          </p:nvSpPr>
          <p:spPr bwMode="auto">
            <a:xfrm>
              <a:off x="488858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11" name="Freeform 31">
              <a:extLst>
                <a:ext uri="{FF2B5EF4-FFF2-40B4-BE49-F238E27FC236}">
                  <a16:creationId xmlns:a16="http://schemas.microsoft.com/office/drawing/2014/main" id="{D0FE40C5-7CA9-4F36-A9E9-DA9E0272D631}"/>
                </a:ext>
              </a:extLst>
            </p:cNvPr>
            <p:cNvSpPr>
              <a:spLocks/>
            </p:cNvSpPr>
            <p:nvPr/>
          </p:nvSpPr>
          <p:spPr bwMode="auto">
            <a:xfrm>
              <a:off x="4340905"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12" name="Freeform 32">
              <a:extLst>
                <a:ext uri="{FF2B5EF4-FFF2-40B4-BE49-F238E27FC236}">
                  <a16:creationId xmlns:a16="http://schemas.microsoft.com/office/drawing/2014/main" id="{958440EA-219C-4DC4-9A0F-F2CAE4033EDC}"/>
                </a:ext>
              </a:extLst>
            </p:cNvPr>
            <p:cNvSpPr>
              <a:spLocks/>
            </p:cNvSpPr>
            <p:nvPr/>
          </p:nvSpPr>
          <p:spPr bwMode="auto">
            <a:xfrm>
              <a:off x="4669534"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13" name="Freeform 29">
              <a:extLst>
                <a:ext uri="{FF2B5EF4-FFF2-40B4-BE49-F238E27FC236}">
                  <a16:creationId xmlns:a16="http://schemas.microsoft.com/office/drawing/2014/main" id="{912864C7-C94E-4178-B058-7D9C60129C10}"/>
                </a:ext>
              </a:extLst>
            </p:cNvPr>
            <p:cNvSpPr>
              <a:spLocks/>
            </p:cNvSpPr>
            <p:nvPr/>
          </p:nvSpPr>
          <p:spPr bwMode="auto">
            <a:xfrm>
              <a:off x="5217208"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14" name="Freeform 30">
              <a:extLst>
                <a:ext uri="{FF2B5EF4-FFF2-40B4-BE49-F238E27FC236}">
                  <a16:creationId xmlns:a16="http://schemas.microsoft.com/office/drawing/2014/main" id="{B1D54496-C029-4D78-B5F8-49FC57F187CE}"/>
                </a:ext>
              </a:extLst>
            </p:cNvPr>
            <p:cNvSpPr>
              <a:spLocks/>
            </p:cNvSpPr>
            <p:nvPr/>
          </p:nvSpPr>
          <p:spPr bwMode="auto">
            <a:xfrm>
              <a:off x="5543348"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15" name="Freeform 31">
              <a:extLst>
                <a:ext uri="{FF2B5EF4-FFF2-40B4-BE49-F238E27FC236}">
                  <a16:creationId xmlns:a16="http://schemas.microsoft.com/office/drawing/2014/main" id="{2C4A7F03-9D2D-4B9A-9AFF-1546D3CE7C29}"/>
                </a:ext>
              </a:extLst>
            </p:cNvPr>
            <p:cNvSpPr>
              <a:spLocks/>
            </p:cNvSpPr>
            <p:nvPr/>
          </p:nvSpPr>
          <p:spPr bwMode="auto">
            <a:xfrm>
              <a:off x="4995674"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16" name="Freeform 32">
              <a:extLst>
                <a:ext uri="{FF2B5EF4-FFF2-40B4-BE49-F238E27FC236}">
                  <a16:creationId xmlns:a16="http://schemas.microsoft.com/office/drawing/2014/main" id="{54AEAF42-949E-47BF-A756-FFADFF645812}"/>
                </a:ext>
              </a:extLst>
            </p:cNvPr>
            <p:cNvSpPr>
              <a:spLocks/>
            </p:cNvSpPr>
            <p:nvPr/>
          </p:nvSpPr>
          <p:spPr bwMode="auto">
            <a:xfrm>
              <a:off x="5324302"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17" name="Freeform 29">
              <a:extLst>
                <a:ext uri="{FF2B5EF4-FFF2-40B4-BE49-F238E27FC236}">
                  <a16:creationId xmlns:a16="http://schemas.microsoft.com/office/drawing/2014/main" id="{EE9716AB-1338-4D35-BA91-5FC7764BAFF2}"/>
                </a:ext>
              </a:extLst>
            </p:cNvPr>
            <p:cNvSpPr>
              <a:spLocks/>
            </p:cNvSpPr>
            <p:nvPr/>
          </p:nvSpPr>
          <p:spPr bwMode="auto">
            <a:xfrm>
              <a:off x="587197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18" name="Freeform 30">
              <a:extLst>
                <a:ext uri="{FF2B5EF4-FFF2-40B4-BE49-F238E27FC236}">
                  <a16:creationId xmlns:a16="http://schemas.microsoft.com/office/drawing/2014/main" id="{C1254EB0-1701-4987-A194-B15335DBAB44}"/>
                </a:ext>
              </a:extLst>
            </p:cNvPr>
            <p:cNvSpPr>
              <a:spLocks/>
            </p:cNvSpPr>
            <p:nvPr/>
          </p:nvSpPr>
          <p:spPr bwMode="auto">
            <a:xfrm>
              <a:off x="6198118"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19" name="Freeform 31">
              <a:extLst>
                <a:ext uri="{FF2B5EF4-FFF2-40B4-BE49-F238E27FC236}">
                  <a16:creationId xmlns:a16="http://schemas.microsoft.com/office/drawing/2014/main" id="{3219967A-953E-478C-B3A7-5AA1ABDB7D59}"/>
                </a:ext>
              </a:extLst>
            </p:cNvPr>
            <p:cNvSpPr>
              <a:spLocks/>
            </p:cNvSpPr>
            <p:nvPr/>
          </p:nvSpPr>
          <p:spPr bwMode="auto">
            <a:xfrm>
              <a:off x="5650443"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20" name="Freeform 32">
              <a:extLst>
                <a:ext uri="{FF2B5EF4-FFF2-40B4-BE49-F238E27FC236}">
                  <a16:creationId xmlns:a16="http://schemas.microsoft.com/office/drawing/2014/main" id="{06751FEE-A520-4794-AAA3-43FAFBDF0D2E}"/>
                </a:ext>
              </a:extLst>
            </p:cNvPr>
            <p:cNvSpPr>
              <a:spLocks/>
            </p:cNvSpPr>
            <p:nvPr/>
          </p:nvSpPr>
          <p:spPr bwMode="auto">
            <a:xfrm>
              <a:off x="5979071"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21" name="Freeform 587">
              <a:extLst>
                <a:ext uri="{FF2B5EF4-FFF2-40B4-BE49-F238E27FC236}">
                  <a16:creationId xmlns:a16="http://schemas.microsoft.com/office/drawing/2014/main" id="{B803B876-53D6-47EF-8EDB-C8BF4AC573D3}"/>
                </a:ext>
              </a:extLst>
            </p:cNvPr>
            <p:cNvSpPr>
              <a:spLocks/>
            </p:cNvSpPr>
            <p:nvPr/>
          </p:nvSpPr>
          <p:spPr bwMode="auto">
            <a:xfrm>
              <a:off x="652674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22" name="Freeform 588">
              <a:extLst>
                <a:ext uri="{FF2B5EF4-FFF2-40B4-BE49-F238E27FC236}">
                  <a16:creationId xmlns:a16="http://schemas.microsoft.com/office/drawing/2014/main" id="{3377FCAE-9DC2-4C31-8681-215EAEB2D668}"/>
                </a:ext>
              </a:extLst>
            </p:cNvPr>
            <p:cNvSpPr>
              <a:spLocks/>
            </p:cNvSpPr>
            <p:nvPr/>
          </p:nvSpPr>
          <p:spPr bwMode="auto">
            <a:xfrm>
              <a:off x="685288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23" name="Freeform 589">
              <a:extLst>
                <a:ext uri="{FF2B5EF4-FFF2-40B4-BE49-F238E27FC236}">
                  <a16:creationId xmlns:a16="http://schemas.microsoft.com/office/drawing/2014/main" id="{35FD5FA9-B190-4369-BAD8-37DE419FDEC9}"/>
                </a:ext>
              </a:extLst>
            </p:cNvPr>
            <p:cNvSpPr>
              <a:spLocks/>
            </p:cNvSpPr>
            <p:nvPr/>
          </p:nvSpPr>
          <p:spPr bwMode="auto">
            <a:xfrm>
              <a:off x="6305212"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24" name="Freeform 590">
              <a:extLst>
                <a:ext uri="{FF2B5EF4-FFF2-40B4-BE49-F238E27FC236}">
                  <a16:creationId xmlns:a16="http://schemas.microsoft.com/office/drawing/2014/main" id="{50659306-72E2-4BFC-AA1F-9BE293913135}"/>
                </a:ext>
              </a:extLst>
            </p:cNvPr>
            <p:cNvSpPr>
              <a:spLocks/>
            </p:cNvSpPr>
            <p:nvPr/>
          </p:nvSpPr>
          <p:spPr bwMode="auto">
            <a:xfrm>
              <a:off x="6633840"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25" name="Freeform 29">
              <a:extLst>
                <a:ext uri="{FF2B5EF4-FFF2-40B4-BE49-F238E27FC236}">
                  <a16:creationId xmlns:a16="http://schemas.microsoft.com/office/drawing/2014/main" id="{10FBB27E-3BF1-4B8D-A95A-27CDC99A96D4}"/>
                </a:ext>
              </a:extLst>
            </p:cNvPr>
            <p:cNvSpPr>
              <a:spLocks/>
            </p:cNvSpPr>
            <p:nvPr/>
          </p:nvSpPr>
          <p:spPr bwMode="auto">
            <a:xfrm>
              <a:off x="718151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26" name="Freeform 31">
              <a:extLst>
                <a:ext uri="{FF2B5EF4-FFF2-40B4-BE49-F238E27FC236}">
                  <a16:creationId xmlns:a16="http://schemas.microsoft.com/office/drawing/2014/main" id="{EAB0B7C8-1754-44D3-882E-BCE44C4EED4E}"/>
                </a:ext>
              </a:extLst>
            </p:cNvPr>
            <p:cNvSpPr>
              <a:spLocks/>
            </p:cNvSpPr>
            <p:nvPr/>
          </p:nvSpPr>
          <p:spPr bwMode="auto">
            <a:xfrm>
              <a:off x="6959981"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5" name="Freeform 29">
              <a:extLst>
                <a:ext uri="{FF2B5EF4-FFF2-40B4-BE49-F238E27FC236}">
                  <a16:creationId xmlns:a16="http://schemas.microsoft.com/office/drawing/2014/main" id="{0AD6B4A6-A022-4041-A253-C2627DDB983D}"/>
                </a:ext>
              </a:extLst>
            </p:cNvPr>
            <p:cNvSpPr>
              <a:spLocks/>
            </p:cNvSpPr>
            <p:nvPr/>
          </p:nvSpPr>
          <p:spPr bwMode="auto">
            <a:xfrm>
              <a:off x="751014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6" name="Freeform 30">
              <a:extLst>
                <a:ext uri="{FF2B5EF4-FFF2-40B4-BE49-F238E27FC236}">
                  <a16:creationId xmlns:a16="http://schemas.microsoft.com/office/drawing/2014/main" id="{E726031E-1FDB-4B06-9342-3DB20D51AF6F}"/>
                </a:ext>
              </a:extLst>
            </p:cNvPr>
            <p:cNvSpPr>
              <a:spLocks/>
            </p:cNvSpPr>
            <p:nvPr/>
          </p:nvSpPr>
          <p:spPr bwMode="auto">
            <a:xfrm>
              <a:off x="7836283"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7" name="Freeform 31">
              <a:extLst>
                <a:ext uri="{FF2B5EF4-FFF2-40B4-BE49-F238E27FC236}">
                  <a16:creationId xmlns:a16="http://schemas.microsoft.com/office/drawing/2014/main" id="{5DD153F4-03E1-4492-B4FF-B57D2A351FFA}"/>
                </a:ext>
              </a:extLst>
            </p:cNvPr>
            <p:cNvSpPr>
              <a:spLocks/>
            </p:cNvSpPr>
            <p:nvPr/>
          </p:nvSpPr>
          <p:spPr bwMode="auto">
            <a:xfrm>
              <a:off x="7288609"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8" name="Freeform 32">
              <a:extLst>
                <a:ext uri="{FF2B5EF4-FFF2-40B4-BE49-F238E27FC236}">
                  <a16:creationId xmlns:a16="http://schemas.microsoft.com/office/drawing/2014/main" id="{A97A57AF-D73C-4BAB-9043-D4B24F7CE532}"/>
                </a:ext>
              </a:extLst>
            </p:cNvPr>
            <p:cNvSpPr>
              <a:spLocks/>
            </p:cNvSpPr>
            <p:nvPr/>
          </p:nvSpPr>
          <p:spPr bwMode="auto">
            <a:xfrm>
              <a:off x="7617237"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9" name="Freeform 29">
              <a:extLst>
                <a:ext uri="{FF2B5EF4-FFF2-40B4-BE49-F238E27FC236}">
                  <a16:creationId xmlns:a16="http://schemas.microsoft.com/office/drawing/2014/main" id="{98C0FBE8-7B60-48B1-AEBB-00CADC8D85C1}"/>
                </a:ext>
              </a:extLst>
            </p:cNvPr>
            <p:cNvSpPr>
              <a:spLocks/>
            </p:cNvSpPr>
            <p:nvPr/>
          </p:nvSpPr>
          <p:spPr bwMode="auto">
            <a:xfrm>
              <a:off x="816491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0" name="Freeform 30">
              <a:extLst>
                <a:ext uri="{FF2B5EF4-FFF2-40B4-BE49-F238E27FC236}">
                  <a16:creationId xmlns:a16="http://schemas.microsoft.com/office/drawing/2014/main" id="{BAB26855-72E4-4045-A04B-89CE4592DC61}"/>
                </a:ext>
              </a:extLst>
            </p:cNvPr>
            <p:cNvSpPr>
              <a:spLocks/>
            </p:cNvSpPr>
            <p:nvPr/>
          </p:nvSpPr>
          <p:spPr bwMode="auto">
            <a:xfrm>
              <a:off x="849105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1" name="Freeform 31">
              <a:extLst>
                <a:ext uri="{FF2B5EF4-FFF2-40B4-BE49-F238E27FC236}">
                  <a16:creationId xmlns:a16="http://schemas.microsoft.com/office/drawing/2014/main" id="{37F28AE2-76CE-46D3-87C8-0A828CB84AED}"/>
                </a:ext>
              </a:extLst>
            </p:cNvPr>
            <p:cNvSpPr>
              <a:spLocks/>
            </p:cNvSpPr>
            <p:nvPr/>
          </p:nvSpPr>
          <p:spPr bwMode="auto">
            <a:xfrm>
              <a:off x="7943378"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2" name="Freeform 32">
              <a:extLst>
                <a:ext uri="{FF2B5EF4-FFF2-40B4-BE49-F238E27FC236}">
                  <a16:creationId xmlns:a16="http://schemas.microsoft.com/office/drawing/2014/main" id="{0032E565-2EAF-46C5-8D3A-FA351AD9423F}"/>
                </a:ext>
              </a:extLst>
            </p:cNvPr>
            <p:cNvSpPr>
              <a:spLocks/>
            </p:cNvSpPr>
            <p:nvPr/>
          </p:nvSpPr>
          <p:spPr bwMode="auto">
            <a:xfrm>
              <a:off x="8272007"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3" name="Freeform 29">
              <a:extLst>
                <a:ext uri="{FF2B5EF4-FFF2-40B4-BE49-F238E27FC236}">
                  <a16:creationId xmlns:a16="http://schemas.microsoft.com/office/drawing/2014/main" id="{ABF213DD-D002-4A5B-8BE9-33377A66A2C1}"/>
                </a:ext>
              </a:extLst>
            </p:cNvPr>
            <p:cNvSpPr>
              <a:spLocks/>
            </p:cNvSpPr>
            <p:nvPr/>
          </p:nvSpPr>
          <p:spPr bwMode="auto">
            <a:xfrm>
              <a:off x="881968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4" name="Freeform 30">
              <a:extLst>
                <a:ext uri="{FF2B5EF4-FFF2-40B4-BE49-F238E27FC236}">
                  <a16:creationId xmlns:a16="http://schemas.microsoft.com/office/drawing/2014/main" id="{FF34AD78-195F-4EE6-BCD6-E29D8075611B}"/>
                </a:ext>
              </a:extLst>
            </p:cNvPr>
            <p:cNvSpPr>
              <a:spLocks/>
            </p:cNvSpPr>
            <p:nvPr/>
          </p:nvSpPr>
          <p:spPr bwMode="auto">
            <a:xfrm>
              <a:off x="9145821"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5" name="Freeform 31">
              <a:extLst>
                <a:ext uri="{FF2B5EF4-FFF2-40B4-BE49-F238E27FC236}">
                  <a16:creationId xmlns:a16="http://schemas.microsoft.com/office/drawing/2014/main" id="{510FD556-9E82-43BD-98BF-6FD72578075E}"/>
                </a:ext>
              </a:extLst>
            </p:cNvPr>
            <p:cNvSpPr>
              <a:spLocks/>
            </p:cNvSpPr>
            <p:nvPr/>
          </p:nvSpPr>
          <p:spPr bwMode="auto">
            <a:xfrm>
              <a:off x="8598147"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6" name="Freeform 32">
              <a:extLst>
                <a:ext uri="{FF2B5EF4-FFF2-40B4-BE49-F238E27FC236}">
                  <a16:creationId xmlns:a16="http://schemas.microsoft.com/office/drawing/2014/main" id="{88FF55CB-8A40-4125-8509-3940A2CFED3D}"/>
                </a:ext>
              </a:extLst>
            </p:cNvPr>
            <p:cNvSpPr>
              <a:spLocks/>
            </p:cNvSpPr>
            <p:nvPr/>
          </p:nvSpPr>
          <p:spPr bwMode="auto">
            <a:xfrm>
              <a:off x="8926774"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7" name="Freeform 29">
              <a:extLst>
                <a:ext uri="{FF2B5EF4-FFF2-40B4-BE49-F238E27FC236}">
                  <a16:creationId xmlns:a16="http://schemas.microsoft.com/office/drawing/2014/main" id="{0B2EA9E0-6B38-4CCA-8FEC-DDB2DFC5BDAD}"/>
                </a:ext>
              </a:extLst>
            </p:cNvPr>
            <p:cNvSpPr>
              <a:spLocks/>
            </p:cNvSpPr>
            <p:nvPr/>
          </p:nvSpPr>
          <p:spPr bwMode="auto">
            <a:xfrm>
              <a:off x="947445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8" name="Freeform 30">
              <a:extLst>
                <a:ext uri="{FF2B5EF4-FFF2-40B4-BE49-F238E27FC236}">
                  <a16:creationId xmlns:a16="http://schemas.microsoft.com/office/drawing/2014/main" id="{6590C83B-81BE-4F45-9071-4B356A51D648}"/>
                </a:ext>
              </a:extLst>
            </p:cNvPr>
            <p:cNvSpPr>
              <a:spLocks/>
            </p:cNvSpPr>
            <p:nvPr/>
          </p:nvSpPr>
          <p:spPr bwMode="auto">
            <a:xfrm>
              <a:off x="9800591"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9" name="Freeform 31">
              <a:extLst>
                <a:ext uri="{FF2B5EF4-FFF2-40B4-BE49-F238E27FC236}">
                  <a16:creationId xmlns:a16="http://schemas.microsoft.com/office/drawing/2014/main" id="{7D25CFE3-F8F8-4324-B6D1-0D8A095566DE}"/>
                </a:ext>
              </a:extLst>
            </p:cNvPr>
            <p:cNvSpPr>
              <a:spLocks/>
            </p:cNvSpPr>
            <p:nvPr/>
          </p:nvSpPr>
          <p:spPr bwMode="auto">
            <a:xfrm>
              <a:off x="9252915"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0" name="Freeform 32">
              <a:extLst>
                <a:ext uri="{FF2B5EF4-FFF2-40B4-BE49-F238E27FC236}">
                  <a16:creationId xmlns:a16="http://schemas.microsoft.com/office/drawing/2014/main" id="{FDD53A37-0841-4263-9A35-8EAAE340D43B}"/>
                </a:ext>
              </a:extLst>
            </p:cNvPr>
            <p:cNvSpPr>
              <a:spLocks/>
            </p:cNvSpPr>
            <p:nvPr/>
          </p:nvSpPr>
          <p:spPr bwMode="auto">
            <a:xfrm>
              <a:off x="9581544"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1" name="Freeform 447">
              <a:extLst>
                <a:ext uri="{FF2B5EF4-FFF2-40B4-BE49-F238E27FC236}">
                  <a16:creationId xmlns:a16="http://schemas.microsoft.com/office/drawing/2014/main" id="{B7EED427-4F31-4F93-9A9C-BC12C2A6DDAD}"/>
                </a:ext>
              </a:extLst>
            </p:cNvPr>
            <p:cNvSpPr>
              <a:spLocks/>
            </p:cNvSpPr>
            <p:nvPr/>
          </p:nvSpPr>
          <p:spPr bwMode="auto">
            <a:xfrm>
              <a:off x="10129218"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2" name="Freeform 448">
              <a:extLst>
                <a:ext uri="{FF2B5EF4-FFF2-40B4-BE49-F238E27FC236}">
                  <a16:creationId xmlns:a16="http://schemas.microsoft.com/office/drawing/2014/main" id="{E4F8E918-F1EC-4F0E-9C84-89A22F563CCB}"/>
                </a:ext>
              </a:extLst>
            </p:cNvPr>
            <p:cNvSpPr>
              <a:spLocks/>
            </p:cNvSpPr>
            <p:nvPr/>
          </p:nvSpPr>
          <p:spPr bwMode="auto">
            <a:xfrm>
              <a:off x="1045536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3" name="Freeform 449">
              <a:extLst>
                <a:ext uri="{FF2B5EF4-FFF2-40B4-BE49-F238E27FC236}">
                  <a16:creationId xmlns:a16="http://schemas.microsoft.com/office/drawing/2014/main" id="{AB2BD2ED-0180-429D-BB39-EDB70D8EAE32}"/>
                </a:ext>
              </a:extLst>
            </p:cNvPr>
            <p:cNvSpPr>
              <a:spLocks/>
            </p:cNvSpPr>
            <p:nvPr/>
          </p:nvSpPr>
          <p:spPr bwMode="auto">
            <a:xfrm>
              <a:off x="9907685"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4" name="Freeform 450">
              <a:extLst>
                <a:ext uri="{FF2B5EF4-FFF2-40B4-BE49-F238E27FC236}">
                  <a16:creationId xmlns:a16="http://schemas.microsoft.com/office/drawing/2014/main" id="{53C041EC-3C93-4E73-97D5-E87F5F36554E}"/>
                </a:ext>
              </a:extLst>
            </p:cNvPr>
            <p:cNvSpPr>
              <a:spLocks/>
            </p:cNvSpPr>
            <p:nvPr/>
          </p:nvSpPr>
          <p:spPr bwMode="auto">
            <a:xfrm>
              <a:off x="10236312"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5" name="Freeform 29">
              <a:extLst>
                <a:ext uri="{FF2B5EF4-FFF2-40B4-BE49-F238E27FC236}">
                  <a16:creationId xmlns:a16="http://schemas.microsoft.com/office/drawing/2014/main" id="{9915E8AC-529E-40C2-A835-572C41FCC7A5}"/>
                </a:ext>
              </a:extLst>
            </p:cNvPr>
            <p:cNvSpPr>
              <a:spLocks/>
            </p:cNvSpPr>
            <p:nvPr/>
          </p:nvSpPr>
          <p:spPr bwMode="auto">
            <a:xfrm>
              <a:off x="1078398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6" name="Freeform 31">
              <a:extLst>
                <a:ext uri="{FF2B5EF4-FFF2-40B4-BE49-F238E27FC236}">
                  <a16:creationId xmlns:a16="http://schemas.microsoft.com/office/drawing/2014/main" id="{B6E49029-E29C-4351-A323-6ADA8C61F1C6}"/>
                </a:ext>
              </a:extLst>
            </p:cNvPr>
            <p:cNvSpPr>
              <a:spLocks/>
            </p:cNvSpPr>
            <p:nvPr/>
          </p:nvSpPr>
          <p:spPr bwMode="auto">
            <a:xfrm>
              <a:off x="10562454"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7" name="Freeform 29">
              <a:extLst>
                <a:ext uri="{FF2B5EF4-FFF2-40B4-BE49-F238E27FC236}">
                  <a16:creationId xmlns:a16="http://schemas.microsoft.com/office/drawing/2014/main" id="{78C37C65-A53C-4CFE-AE9A-670B395F015F}"/>
                </a:ext>
              </a:extLst>
            </p:cNvPr>
            <p:cNvSpPr>
              <a:spLocks/>
            </p:cNvSpPr>
            <p:nvPr/>
          </p:nvSpPr>
          <p:spPr bwMode="auto">
            <a:xfrm>
              <a:off x="1111261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8" name="Freeform 30">
              <a:extLst>
                <a:ext uri="{FF2B5EF4-FFF2-40B4-BE49-F238E27FC236}">
                  <a16:creationId xmlns:a16="http://schemas.microsoft.com/office/drawing/2014/main" id="{E81C5765-632E-4790-B5E3-B12F3C13A82C}"/>
                </a:ext>
              </a:extLst>
            </p:cNvPr>
            <p:cNvSpPr>
              <a:spLocks/>
            </p:cNvSpPr>
            <p:nvPr/>
          </p:nvSpPr>
          <p:spPr bwMode="auto">
            <a:xfrm>
              <a:off x="1143875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9" name="Freeform 31">
              <a:extLst>
                <a:ext uri="{FF2B5EF4-FFF2-40B4-BE49-F238E27FC236}">
                  <a16:creationId xmlns:a16="http://schemas.microsoft.com/office/drawing/2014/main" id="{33266C91-BE44-495A-B2DE-C01555E89666}"/>
                </a:ext>
              </a:extLst>
            </p:cNvPr>
            <p:cNvSpPr>
              <a:spLocks/>
            </p:cNvSpPr>
            <p:nvPr/>
          </p:nvSpPr>
          <p:spPr bwMode="auto">
            <a:xfrm>
              <a:off x="10891083"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0" name="Freeform 32">
              <a:extLst>
                <a:ext uri="{FF2B5EF4-FFF2-40B4-BE49-F238E27FC236}">
                  <a16:creationId xmlns:a16="http://schemas.microsoft.com/office/drawing/2014/main" id="{2EBFC1DA-E5F9-4849-856D-130B497368EF}"/>
                </a:ext>
              </a:extLst>
            </p:cNvPr>
            <p:cNvSpPr>
              <a:spLocks/>
            </p:cNvSpPr>
            <p:nvPr/>
          </p:nvSpPr>
          <p:spPr bwMode="auto">
            <a:xfrm>
              <a:off x="11219710"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1" name="Freeform 29">
              <a:extLst>
                <a:ext uri="{FF2B5EF4-FFF2-40B4-BE49-F238E27FC236}">
                  <a16:creationId xmlns:a16="http://schemas.microsoft.com/office/drawing/2014/main" id="{5DFE573A-8316-435B-AF08-76701ABB0C82}"/>
                </a:ext>
              </a:extLst>
            </p:cNvPr>
            <p:cNvSpPr>
              <a:spLocks/>
            </p:cNvSpPr>
            <p:nvPr/>
          </p:nvSpPr>
          <p:spPr bwMode="auto">
            <a:xfrm>
              <a:off x="1176738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2" name="Freeform 30">
              <a:extLst>
                <a:ext uri="{FF2B5EF4-FFF2-40B4-BE49-F238E27FC236}">
                  <a16:creationId xmlns:a16="http://schemas.microsoft.com/office/drawing/2014/main" id="{19E0B935-74E8-4408-9D05-D3E37D09301A}"/>
                </a:ext>
              </a:extLst>
            </p:cNvPr>
            <p:cNvSpPr>
              <a:spLocks/>
            </p:cNvSpPr>
            <p:nvPr/>
          </p:nvSpPr>
          <p:spPr bwMode="auto">
            <a:xfrm>
              <a:off x="12093526"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3" name="Freeform 31">
              <a:extLst>
                <a:ext uri="{FF2B5EF4-FFF2-40B4-BE49-F238E27FC236}">
                  <a16:creationId xmlns:a16="http://schemas.microsoft.com/office/drawing/2014/main" id="{9EFBB459-365A-4566-B129-395F6CCAEB9C}"/>
                </a:ext>
              </a:extLst>
            </p:cNvPr>
            <p:cNvSpPr>
              <a:spLocks/>
            </p:cNvSpPr>
            <p:nvPr/>
          </p:nvSpPr>
          <p:spPr bwMode="auto">
            <a:xfrm>
              <a:off x="11545852"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4" name="Freeform 32">
              <a:extLst>
                <a:ext uri="{FF2B5EF4-FFF2-40B4-BE49-F238E27FC236}">
                  <a16:creationId xmlns:a16="http://schemas.microsoft.com/office/drawing/2014/main" id="{80E07E11-BBDF-46B3-84A2-2F40AF03F12D}"/>
                </a:ext>
              </a:extLst>
            </p:cNvPr>
            <p:cNvSpPr>
              <a:spLocks/>
            </p:cNvSpPr>
            <p:nvPr/>
          </p:nvSpPr>
          <p:spPr bwMode="auto">
            <a:xfrm>
              <a:off x="11874480"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1804" name="Group 1803">
            <a:extLst>
              <a:ext uri="{FF2B5EF4-FFF2-40B4-BE49-F238E27FC236}">
                <a16:creationId xmlns:a16="http://schemas.microsoft.com/office/drawing/2014/main" id="{2FFD6C10-FC4C-4F41-B7FF-62886559664D}"/>
              </a:ext>
            </a:extLst>
          </p:cNvPr>
          <p:cNvGrpSpPr/>
          <p:nvPr userDrawn="1"/>
        </p:nvGrpSpPr>
        <p:grpSpPr>
          <a:xfrm>
            <a:off x="83664" y="1774042"/>
            <a:ext cx="12009863" cy="176637"/>
            <a:chOff x="83664" y="1663922"/>
            <a:chExt cx="12009863" cy="176637"/>
          </a:xfrm>
        </p:grpSpPr>
        <p:sp>
          <p:nvSpPr>
            <p:cNvPr id="319" name="Freeform 29">
              <a:extLst>
                <a:ext uri="{FF2B5EF4-FFF2-40B4-BE49-F238E27FC236}">
                  <a16:creationId xmlns:a16="http://schemas.microsoft.com/office/drawing/2014/main" id="{A1FF5F7A-8C3F-4A83-9768-8CB244306837}"/>
                </a:ext>
              </a:extLst>
            </p:cNvPr>
            <p:cNvSpPr>
              <a:spLocks/>
            </p:cNvSpPr>
            <p:nvPr/>
          </p:nvSpPr>
          <p:spPr bwMode="auto">
            <a:xfrm flipH="1">
              <a:off x="11871994"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20" name="Freeform 30">
              <a:extLst>
                <a:ext uri="{FF2B5EF4-FFF2-40B4-BE49-F238E27FC236}">
                  <a16:creationId xmlns:a16="http://schemas.microsoft.com/office/drawing/2014/main" id="{CDE63646-4BE1-445A-853E-1CCC62FDDD5E}"/>
                </a:ext>
              </a:extLst>
            </p:cNvPr>
            <p:cNvSpPr>
              <a:spLocks/>
            </p:cNvSpPr>
            <p:nvPr/>
          </p:nvSpPr>
          <p:spPr bwMode="auto">
            <a:xfrm flipH="1">
              <a:off x="1154585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21" name="Freeform 31">
              <a:extLst>
                <a:ext uri="{FF2B5EF4-FFF2-40B4-BE49-F238E27FC236}">
                  <a16:creationId xmlns:a16="http://schemas.microsoft.com/office/drawing/2014/main" id="{841BDC01-2683-4555-898B-32B6E2C82A4C}"/>
                </a:ext>
              </a:extLst>
            </p:cNvPr>
            <p:cNvSpPr>
              <a:spLocks/>
            </p:cNvSpPr>
            <p:nvPr/>
          </p:nvSpPr>
          <p:spPr bwMode="auto">
            <a:xfrm flipH="1">
              <a:off x="11979088"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22" name="Freeform 32">
              <a:extLst>
                <a:ext uri="{FF2B5EF4-FFF2-40B4-BE49-F238E27FC236}">
                  <a16:creationId xmlns:a16="http://schemas.microsoft.com/office/drawing/2014/main" id="{6FFE5B64-24C7-4D9A-BB64-4C41F7E4D061}"/>
                </a:ext>
              </a:extLst>
            </p:cNvPr>
            <p:cNvSpPr>
              <a:spLocks/>
            </p:cNvSpPr>
            <p:nvPr/>
          </p:nvSpPr>
          <p:spPr bwMode="auto">
            <a:xfrm flipH="1">
              <a:off x="11652948"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23" name="Freeform 29">
              <a:extLst>
                <a:ext uri="{FF2B5EF4-FFF2-40B4-BE49-F238E27FC236}">
                  <a16:creationId xmlns:a16="http://schemas.microsoft.com/office/drawing/2014/main" id="{AEAC90F6-0D91-4EF2-8AEF-C6D2F58C547E}"/>
                </a:ext>
              </a:extLst>
            </p:cNvPr>
            <p:cNvSpPr>
              <a:spLocks/>
            </p:cNvSpPr>
            <p:nvPr/>
          </p:nvSpPr>
          <p:spPr bwMode="auto">
            <a:xfrm flipH="1">
              <a:off x="11217224"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24" name="Freeform 30">
              <a:extLst>
                <a:ext uri="{FF2B5EF4-FFF2-40B4-BE49-F238E27FC236}">
                  <a16:creationId xmlns:a16="http://schemas.microsoft.com/office/drawing/2014/main" id="{FDB19BD2-BB72-4304-9ADA-D846D162AC90}"/>
                </a:ext>
              </a:extLst>
            </p:cNvPr>
            <p:cNvSpPr>
              <a:spLocks/>
            </p:cNvSpPr>
            <p:nvPr/>
          </p:nvSpPr>
          <p:spPr bwMode="auto">
            <a:xfrm flipH="1">
              <a:off x="10891084"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25" name="Freeform 31">
              <a:extLst>
                <a:ext uri="{FF2B5EF4-FFF2-40B4-BE49-F238E27FC236}">
                  <a16:creationId xmlns:a16="http://schemas.microsoft.com/office/drawing/2014/main" id="{2081742D-10AB-4F41-BB2C-E6ED079A8316}"/>
                </a:ext>
              </a:extLst>
            </p:cNvPr>
            <p:cNvSpPr>
              <a:spLocks/>
            </p:cNvSpPr>
            <p:nvPr/>
          </p:nvSpPr>
          <p:spPr bwMode="auto">
            <a:xfrm flipH="1">
              <a:off x="11324319"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26" name="Freeform 32">
              <a:extLst>
                <a:ext uri="{FF2B5EF4-FFF2-40B4-BE49-F238E27FC236}">
                  <a16:creationId xmlns:a16="http://schemas.microsoft.com/office/drawing/2014/main" id="{6F7424D8-E38A-44A6-92FB-1F915121F4DA}"/>
                </a:ext>
              </a:extLst>
            </p:cNvPr>
            <p:cNvSpPr>
              <a:spLocks/>
            </p:cNvSpPr>
            <p:nvPr/>
          </p:nvSpPr>
          <p:spPr bwMode="auto">
            <a:xfrm flipH="1">
              <a:off x="10998178"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27" name="Freeform 29">
              <a:extLst>
                <a:ext uri="{FF2B5EF4-FFF2-40B4-BE49-F238E27FC236}">
                  <a16:creationId xmlns:a16="http://schemas.microsoft.com/office/drawing/2014/main" id="{EC2B0569-BF87-4448-8F49-9B156BE05269}"/>
                </a:ext>
              </a:extLst>
            </p:cNvPr>
            <p:cNvSpPr>
              <a:spLocks/>
            </p:cNvSpPr>
            <p:nvPr/>
          </p:nvSpPr>
          <p:spPr bwMode="auto">
            <a:xfrm flipH="1">
              <a:off x="10562456"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28" name="Freeform 30">
              <a:extLst>
                <a:ext uri="{FF2B5EF4-FFF2-40B4-BE49-F238E27FC236}">
                  <a16:creationId xmlns:a16="http://schemas.microsoft.com/office/drawing/2014/main" id="{44766838-FC45-443E-B58B-B535CC20E6AE}"/>
                </a:ext>
              </a:extLst>
            </p:cNvPr>
            <p:cNvSpPr>
              <a:spLocks/>
            </p:cNvSpPr>
            <p:nvPr/>
          </p:nvSpPr>
          <p:spPr bwMode="auto">
            <a:xfrm flipH="1">
              <a:off x="1023631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29" name="Freeform 31">
              <a:extLst>
                <a:ext uri="{FF2B5EF4-FFF2-40B4-BE49-F238E27FC236}">
                  <a16:creationId xmlns:a16="http://schemas.microsoft.com/office/drawing/2014/main" id="{6DA4BF52-653C-41FB-BE9F-F96C7606CE61}"/>
                </a:ext>
              </a:extLst>
            </p:cNvPr>
            <p:cNvSpPr>
              <a:spLocks/>
            </p:cNvSpPr>
            <p:nvPr/>
          </p:nvSpPr>
          <p:spPr bwMode="auto">
            <a:xfrm flipH="1">
              <a:off x="10669550"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30" name="Freeform 32">
              <a:extLst>
                <a:ext uri="{FF2B5EF4-FFF2-40B4-BE49-F238E27FC236}">
                  <a16:creationId xmlns:a16="http://schemas.microsoft.com/office/drawing/2014/main" id="{0F036587-61CF-4602-B41D-A6AAB5938C1B}"/>
                </a:ext>
              </a:extLst>
            </p:cNvPr>
            <p:cNvSpPr>
              <a:spLocks/>
            </p:cNvSpPr>
            <p:nvPr/>
          </p:nvSpPr>
          <p:spPr bwMode="auto">
            <a:xfrm flipH="1">
              <a:off x="10343410"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31" name="Freeform 29">
              <a:extLst>
                <a:ext uri="{FF2B5EF4-FFF2-40B4-BE49-F238E27FC236}">
                  <a16:creationId xmlns:a16="http://schemas.microsoft.com/office/drawing/2014/main" id="{EA7C30F3-78F4-4BFE-8EAA-F3DA4B319BCA}"/>
                </a:ext>
              </a:extLst>
            </p:cNvPr>
            <p:cNvSpPr>
              <a:spLocks/>
            </p:cNvSpPr>
            <p:nvPr/>
          </p:nvSpPr>
          <p:spPr bwMode="auto">
            <a:xfrm flipH="1">
              <a:off x="9907687"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32" name="Freeform 30">
              <a:extLst>
                <a:ext uri="{FF2B5EF4-FFF2-40B4-BE49-F238E27FC236}">
                  <a16:creationId xmlns:a16="http://schemas.microsoft.com/office/drawing/2014/main" id="{342E3715-3D9A-4944-9423-0B03669A4CB9}"/>
                </a:ext>
              </a:extLst>
            </p:cNvPr>
            <p:cNvSpPr>
              <a:spLocks/>
            </p:cNvSpPr>
            <p:nvPr/>
          </p:nvSpPr>
          <p:spPr bwMode="auto">
            <a:xfrm flipH="1">
              <a:off x="9581546"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33" name="Freeform 31">
              <a:extLst>
                <a:ext uri="{FF2B5EF4-FFF2-40B4-BE49-F238E27FC236}">
                  <a16:creationId xmlns:a16="http://schemas.microsoft.com/office/drawing/2014/main" id="{45F6F329-3D55-4F1F-B4DF-31394C4C7684}"/>
                </a:ext>
              </a:extLst>
            </p:cNvPr>
            <p:cNvSpPr>
              <a:spLocks/>
            </p:cNvSpPr>
            <p:nvPr/>
          </p:nvSpPr>
          <p:spPr bwMode="auto">
            <a:xfrm flipH="1">
              <a:off x="10014782"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34" name="Freeform 32">
              <a:extLst>
                <a:ext uri="{FF2B5EF4-FFF2-40B4-BE49-F238E27FC236}">
                  <a16:creationId xmlns:a16="http://schemas.microsoft.com/office/drawing/2014/main" id="{1659BEF7-8541-41AE-AFCC-8944287FB89D}"/>
                </a:ext>
              </a:extLst>
            </p:cNvPr>
            <p:cNvSpPr>
              <a:spLocks/>
            </p:cNvSpPr>
            <p:nvPr/>
          </p:nvSpPr>
          <p:spPr bwMode="auto">
            <a:xfrm flipH="1">
              <a:off x="9688641"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35" name="Freeform 477">
              <a:extLst>
                <a:ext uri="{FF2B5EF4-FFF2-40B4-BE49-F238E27FC236}">
                  <a16:creationId xmlns:a16="http://schemas.microsoft.com/office/drawing/2014/main" id="{0DCFA3D4-9ED4-496F-A899-1B1F5375DC40}"/>
                </a:ext>
              </a:extLst>
            </p:cNvPr>
            <p:cNvSpPr>
              <a:spLocks/>
            </p:cNvSpPr>
            <p:nvPr/>
          </p:nvSpPr>
          <p:spPr bwMode="auto">
            <a:xfrm flipH="1">
              <a:off x="925291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36" name="Freeform 478">
              <a:extLst>
                <a:ext uri="{FF2B5EF4-FFF2-40B4-BE49-F238E27FC236}">
                  <a16:creationId xmlns:a16="http://schemas.microsoft.com/office/drawing/2014/main" id="{0905BE28-EC14-4542-9B0E-3AF5D62D2297}"/>
                </a:ext>
              </a:extLst>
            </p:cNvPr>
            <p:cNvSpPr>
              <a:spLocks/>
            </p:cNvSpPr>
            <p:nvPr/>
          </p:nvSpPr>
          <p:spPr bwMode="auto">
            <a:xfrm flipH="1">
              <a:off x="8926777"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37" name="Freeform 479">
              <a:extLst>
                <a:ext uri="{FF2B5EF4-FFF2-40B4-BE49-F238E27FC236}">
                  <a16:creationId xmlns:a16="http://schemas.microsoft.com/office/drawing/2014/main" id="{FD1307AA-13C2-4EC1-A12F-227BE61E503C}"/>
                </a:ext>
              </a:extLst>
            </p:cNvPr>
            <p:cNvSpPr>
              <a:spLocks/>
            </p:cNvSpPr>
            <p:nvPr/>
          </p:nvSpPr>
          <p:spPr bwMode="auto">
            <a:xfrm flipH="1">
              <a:off x="9360012"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38" name="Freeform 480">
              <a:extLst>
                <a:ext uri="{FF2B5EF4-FFF2-40B4-BE49-F238E27FC236}">
                  <a16:creationId xmlns:a16="http://schemas.microsoft.com/office/drawing/2014/main" id="{10F5362D-A5D0-4703-AA2A-204A04FF0D25}"/>
                </a:ext>
              </a:extLst>
            </p:cNvPr>
            <p:cNvSpPr>
              <a:spLocks/>
            </p:cNvSpPr>
            <p:nvPr/>
          </p:nvSpPr>
          <p:spPr bwMode="auto">
            <a:xfrm flipH="1">
              <a:off x="9033872"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39" name="Freeform 29">
              <a:extLst>
                <a:ext uri="{FF2B5EF4-FFF2-40B4-BE49-F238E27FC236}">
                  <a16:creationId xmlns:a16="http://schemas.microsoft.com/office/drawing/2014/main" id="{68334580-81FA-48C5-B0D2-8A78F79BB3B8}"/>
                </a:ext>
              </a:extLst>
            </p:cNvPr>
            <p:cNvSpPr>
              <a:spLocks/>
            </p:cNvSpPr>
            <p:nvPr/>
          </p:nvSpPr>
          <p:spPr bwMode="auto">
            <a:xfrm flipH="1">
              <a:off x="859814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40" name="Freeform 31">
              <a:extLst>
                <a:ext uri="{FF2B5EF4-FFF2-40B4-BE49-F238E27FC236}">
                  <a16:creationId xmlns:a16="http://schemas.microsoft.com/office/drawing/2014/main" id="{3549D2BD-CB3B-4332-B394-3118785ED299}"/>
                </a:ext>
              </a:extLst>
            </p:cNvPr>
            <p:cNvSpPr>
              <a:spLocks/>
            </p:cNvSpPr>
            <p:nvPr/>
          </p:nvSpPr>
          <p:spPr bwMode="auto">
            <a:xfrm flipH="1">
              <a:off x="8705243"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41" name="Freeform 29">
              <a:extLst>
                <a:ext uri="{FF2B5EF4-FFF2-40B4-BE49-F238E27FC236}">
                  <a16:creationId xmlns:a16="http://schemas.microsoft.com/office/drawing/2014/main" id="{502327BD-77CB-4FE5-9AF0-1119286362B6}"/>
                </a:ext>
              </a:extLst>
            </p:cNvPr>
            <p:cNvSpPr>
              <a:spLocks/>
            </p:cNvSpPr>
            <p:nvPr/>
          </p:nvSpPr>
          <p:spPr bwMode="auto">
            <a:xfrm flipH="1">
              <a:off x="826952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42" name="Freeform 30">
              <a:extLst>
                <a:ext uri="{FF2B5EF4-FFF2-40B4-BE49-F238E27FC236}">
                  <a16:creationId xmlns:a16="http://schemas.microsoft.com/office/drawing/2014/main" id="{C2476F8F-93FA-4A9B-953C-2E13A906A3CD}"/>
                </a:ext>
              </a:extLst>
            </p:cNvPr>
            <p:cNvSpPr>
              <a:spLocks/>
            </p:cNvSpPr>
            <p:nvPr/>
          </p:nvSpPr>
          <p:spPr bwMode="auto">
            <a:xfrm flipH="1">
              <a:off x="7943379"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43" name="Freeform 31">
              <a:extLst>
                <a:ext uri="{FF2B5EF4-FFF2-40B4-BE49-F238E27FC236}">
                  <a16:creationId xmlns:a16="http://schemas.microsoft.com/office/drawing/2014/main" id="{75A34BDE-D4E1-4BC0-956C-9C659829408F}"/>
                </a:ext>
              </a:extLst>
            </p:cNvPr>
            <p:cNvSpPr>
              <a:spLocks/>
            </p:cNvSpPr>
            <p:nvPr/>
          </p:nvSpPr>
          <p:spPr bwMode="auto">
            <a:xfrm flipH="1">
              <a:off x="8376614"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44" name="Freeform 32">
              <a:extLst>
                <a:ext uri="{FF2B5EF4-FFF2-40B4-BE49-F238E27FC236}">
                  <a16:creationId xmlns:a16="http://schemas.microsoft.com/office/drawing/2014/main" id="{43B05AED-2EA1-4CB7-9103-93FA99D69E75}"/>
                </a:ext>
              </a:extLst>
            </p:cNvPr>
            <p:cNvSpPr>
              <a:spLocks/>
            </p:cNvSpPr>
            <p:nvPr/>
          </p:nvSpPr>
          <p:spPr bwMode="auto">
            <a:xfrm flipH="1">
              <a:off x="8050474"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45" name="Freeform 29">
              <a:extLst>
                <a:ext uri="{FF2B5EF4-FFF2-40B4-BE49-F238E27FC236}">
                  <a16:creationId xmlns:a16="http://schemas.microsoft.com/office/drawing/2014/main" id="{09CC8A84-607A-4144-8398-2C5386C2F488}"/>
                </a:ext>
              </a:extLst>
            </p:cNvPr>
            <p:cNvSpPr>
              <a:spLocks/>
            </p:cNvSpPr>
            <p:nvPr/>
          </p:nvSpPr>
          <p:spPr bwMode="auto">
            <a:xfrm flipH="1">
              <a:off x="7614751"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46" name="Freeform 30">
              <a:extLst>
                <a:ext uri="{FF2B5EF4-FFF2-40B4-BE49-F238E27FC236}">
                  <a16:creationId xmlns:a16="http://schemas.microsoft.com/office/drawing/2014/main" id="{87155829-EDBE-4F63-8502-09657BD6236B}"/>
                </a:ext>
              </a:extLst>
            </p:cNvPr>
            <p:cNvSpPr>
              <a:spLocks/>
            </p:cNvSpPr>
            <p:nvPr/>
          </p:nvSpPr>
          <p:spPr bwMode="auto">
            <a:xfrm flipH="1">
              <a:off x="728861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47" name="Freeform 31">
              <a:extLst>
                <a:ext uri="{FF2B5EF4-FFF2-40B4-BE49-F238E27FC236}">
                  <a16:creationId xmlns:a16="http://schemas.microsoft.com/office/drawing/2014/main" id="{425EF920-E2AB-4F7C-8C6C-62AF4A250AE9}"/>
                </a:ext>
              </a:extLst>
            </p:cNvPr>
            <p:cNvSpPr>
              <a:spLocks/>
            </p:cNvSpPr>
            <p:nvPr/>
          </p:nvSpPr>
          <p:spPr bwMode="auto">
            <a:xfrm flipH="1">
              <a:off x="7721846"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48" name="Freeform 32">
              <a:extLst>
                <a:ext uri="{FF2B5EF4-FFF2-40B4-BE49-F238E27FC236}">
                  <a16:creationId xmlns:a16="http://schemas.microsoft.com/office/drawing/2014/main" id="{9571A7A8-F372-425F-BD0B-59A1E09D3DEC}"/>
                </a:ext>
              </a:extLst>
            </p:cNvPr>
            <p:cNvSpPr>
              <a:spLocks/>
            </p:cNvSpPr>
            <p:nvPr/>
          </p:nvSpPr>
          <p:spPr bwMode="auto">
            <a:xfrm flipH="1">
              <a:off x="7395705"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49" name="Freeform 29">
              <a:extLst>
                <a:ext uri="{FF2B5EF4-FFF2-40B4-BE49-F238E27FC236}">
                  <a16:creationId xmlns:a16="http://schemas.microsoft.com/office/drawing/2014/main" id="{1FCD8FCF-6471-4230-B7B8-4978EB62CEF2}"/>
                </a:ext>
              </a:extLst>
            </p:cNvPr>
            <p:cNvSpPr>
              <a:spLocks/>
            </p:cNvSpPr>
            <p:nvPr/>
          </p:nvSpPr>
          <p:spPr bwMode="auto">
            <a:xfrm flipH="1">
              <a:off x="6959982"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50" name="Freeform 30">
              <a:extLst>
                <a:ext uri="{FF2B5EF4-FFF2-40B4-BE49-F238E27FC236}">
                  <a16:creationId xmlns:a16="http://schemas.microsoft.com/office/drawing/2014/main" id="{45362D78-19AB-48B7-A84D-16D6CD4CDA86}"/>
                </a:ext>
              </a:extLst>
            </p:cNvPr>
            <p:cNvSpPr>
              <a:spLocks/>
            </p:cNvSpPr>
            <p:nvPr/>
          </p:nvSpPr>
          <p:spPr bwMode="auto">
            <a:xfrm flipH="1">
              <a:off x="6633842"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51" name="Freeform 31">
              <a:extLst>
                <a:ext uri="{FF2B5EF4-FFF2-40B4-BE49-F238E27FC236}">
                  <a16:creationId xmlns:a16="http://schemas.microsoft.com/office/drawing/2014/main" id="{272E49C9-4DDD-4D81-9CA4-0EE03FB0F642}"/>
                </a:ext>
              </a:extLst>
            </p:cNvPr>
            <p:cNvSpPr>
              <a:spLocks/>
            </p:cNvSpPr>
            <p:nvPr/>
          </p:nvSpPr>
          <p:spPr bwMode="auto">
            <a:xfrm flipH="1">
              <a:off x="7067077"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52" name="Freeform 32">
              <a:extLst>
                <a:ext uri="{FF2B5EF4-FFF2-40B4-BE49-F238E27FC236}">
                  <a16:creationId xmlns:a16="http://schemas.microsoft.com/office/drawing/2014/main" id="{F22645B0-6477-4DB6-950C-A4B4F93E13AB}"/>
                </a:ext>
              </a:extLst>
            </p:cNvPr>
            <p:cNvSpPr>
              <a:spLocks/>
            </p:cNvSpPr>
            <p:nvPr/>
          </p:nvSpPr>
          <p:spPr bwMode="auto">
            <a:xfrm flipH="1">
              <a:off x="6740936"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53" name="Freeform 29">
              <a:extLst>
                <a:ext uri="{FF2B5EF4-FFF2-40B4-BE49-F238E27FC236}">
                  <a16:creationId xmlns:a16="http://schemas.microsoft.com/office/drawing/2014/main" id="{09B994B1-7A8B-46BB-9C64-B3AD463971FF}"/>
                </a:ext>
              </a:extLst>
            </p:cNvPr>
            <p:cNvSpPr>
              <a:spLocks/>
            </p:cNvSpPr>
            <p:nvPr/>
          </p:nvSpPr>
          <p:spPr bwMode="auto">
            <a:xfrm flipH="1">
              <a:off x="630521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54" name="Freeform 30">
              <a:extLst>
                <a:ext uri="{FF2B5EF4-FFF2-40B4-BE49-F238E27FC236}">
                  <a16:creationId xmlns:a16="http://schemas.microsoft.com/office/drawing/2014/main" id="{7972DAD1-31C4-48BA-A462-D1FD8DA3C3AE}"/>
                </a:ext>
              </a:extLst>
            </p:cNvPr>
            <p:cNvSpPr>
              <a:spLocks/>
            </p:cNvSpPr>
            <p:nvPr/>
          </p:nvSpPr>
          <p:spPr bwMode="auto">
            <a:xfrm flipH="1">
              <a:off x="5979072"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55" name="Freeform 31">
              <a:extLst>
                <a:ext uri="{FF2B5EF4-FFF2-40B4-BE49-F238E27FC236}">
                  <a16:creationId xmlns:a16="http://schemas.microsoft.com/office/drawing/2014/main" id="{64CC8350-60C8-49B3-9488-67DAF380545E}"/>
                </a:ext>
              </a:extLst>
            </p:cNvPr>
            <p:cNvSpPr>
              <a:spLocks/>
            </p:cNvSpPr>
            <p:nvPr/>
          </p:nvSpPr>
          <p:spPr bwMode="auto">
            <a:xfrm flipH="1">
              <a:off x="6412308"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56" name="Freeform 32">
              <a:extLst>
                <a:ext uri="{FF2B5EF4-FFF2-40B4-BE49-F238E27FC236}">
                  <a16:creationId xmlns:a16="http://schemas.microsoft.com/office/drawing/2014/main" id="{725F749E-C060-4467-AFCB-F01D8E6B3FE8}"/>
                </a:ext>
              </a:extLst>
            </p:cNvPr>
            <p:cNvSpPr>
              <a:spLocks/>
            </p:cNvSpPr>
            <p:nvPr/>
          </p:nvSpPr>
          <p:spPr bwMode="auto">
            <a:xfrm flipH="1">
              <a:off x="6086167"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57" name="Freeform 499">
              <a:extLst>
                <a:ext uri="{FF2B5EF4-FFF2-40B4-BE49-F238E27FC236}">
                  <a16:creationId xmlns:a16="http://schemas.microsoft.com/office/drawing/2014/main" id="{A5929FEF-2958-4E24-A181-9366FF366991}"/>
                </a:ext>
              </a:extLst>
            </p:cNvPr>
            <p:cNvSpPr>
              <a:spLocks/>
            </p:cNvSpPr>
            <p:nvPr/>
          </p:nvSpPr>
          <p:spPr bwMode="auto">
            <a:xfrm flipH="1">
              <a:off x="565044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58" name="Freeform 500">
              <a:extLst>
                <a:ext uri="{FF2B5EF4-FFF2-40B4-BE49-F238E27FC236}">
                  <a16:creationId xmlns:a16="http://schemas.microsoft.com/office/drawing/2014/main" id="{94A8D840-28B0-49AA-A1EF-55A8030AD878}"/>
                </a:ext>
              </a:extLst>
            </p:cNvPr>
            <p:cNvSpPr>
              <a:spLocks/>
            </p:cNvSpPr>
            <p:nvPr/>
          </p:nvSpPr>
          <p:spPr bwMode="auto">
            <a:xfrm flipH="1">
              <a:off x="532430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59" name="Freeform 501">
              <a:extLst>
                <a:ext uri="{FF2B5EF4-FFF2-40B4-BE49-F238E27FC236}">
                  <a16:creationId xmlns:a16="http://schemas.microsoft.com/office/drawing/2014/main" id="{410F1B08-1AE0-42A2-9C2B-A2542A82EE77}"/>
                </a:ext>
              </a:extLst>
            </p:cNvPr>
            <p:cNvSpPr>
              <a:spLocks/>
            </p:cNvSpPr>
            <p:nvPr/>
          </p:nvSpPr>
          <p:spPr bwMode="auto">
            <a:xfrm flipH="1">
              <a:off x="5757539"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60" name="Freeform 502">
              <a:extLst>
                <a:ext uri="{FF2B5EF4-FFF2-40B4-BE49-F238E27FC236}">
                  <a16:creationId xmlns:a16="http://schemas.microsoft.com/office/drawing/2014/main" id="{20E66824-37C1-43D0-AA34-FDE99F19BE66}"/>
                </a:ext>
              </a:extLst>
            </p:cNvPr>
            <p:cNvSpPr>
              <a:spLocks/>
            </p:cNvSpPr>
            <p:nvPr/>
          </p:nvSpPr>
          <p:spPr bwMode="auto">
            <a:xfrm flipH="1">
              <a:off x="5431399"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61" name="Freeform 29">
              <a:extLst>
                <a:ext uri="{FF2B5EF4-FFF2-40B4-BE49-F238E27FC236}">
                  <a16:creationId xmlns:a16="http://schemas.microsoft.com/office/drawing/2014/main" id="{189EC206-8EFB-4C2B-807C-BBDE78828ABC}"/>
                </a:ext>
              </a:extLst>
            </p:cNvPr>
            <p:cNvSpPr>
              <a:spLocks/>
            </p:cNvSpPr>
            <p:nvPr/>
          </p:nvSpPr>
          <p:spPr bwMode="auto">
            <a:xfrm flipH="1">
              <a:off x="499567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62" name="Freeform 31">
              <a:extLst>
                <a:ext uri="{FF2B5EF4-FFF2-40B4-BE49-F238E27FC236}">
                  <a16:creationId xmlns:a16="http://schemas.microsoft.com/office/drawing/2014/main" id="{551BEA87-303C-4C90-9B82-763E98AF250E}"/>
                </a:ext>
              </a:extLst>
            </p:cNvPr>
            <p:cNvSpPr>
              <a:spLocks/>
            </p:cNvSpPr>
            <p:nvPr/>
          </p:nvSpPr>
          <p:spPr bwMode="auto">
            <a:xfrm flipH="1">
              <a:off x="5102769"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29" name="Freeform 29">
              <a:extLst>
                <a:ext uri="{FF2B5EF4-FFF2-40B4-BE49-F238E27FC236}">
                  <a16:creationId xmlns:a16="http://schemas.microsoft.com/office/drawing/2014/main" id="{6333BBC6-F1E1-497C-AB64-9D4DB667CF5A}"/>
                </a:ext>
              </a:extLst>
            </p:cNvPr>
            <p:cNvSpPr>
              <a:spLocks/>
            </p:cNvSpPr>
            <p:nvPr/>
          </p:nvSpPr>
          <p:spPr bwMode="auto">
            <a:xfrm flipH="1">
              <a:off x="466704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30" name="Freeform 30">
              <a:extLst>
                <a:ext uri="{FF2B5EF4-FFF2-40B4-BE49-F238E27FC236}">
                  <a16:creationId xmlns:a16="http://schemas.microsoft.com/office/drawing/2014/main" id="{6C4018FE-3A89-4961-90B2-649DD278FAC9}"/>
                </a:ext>
              </a:extLst>
            </p:cNvPr>
            <p:cNvSpPr>
              <a:spLocks/>
            </p:cNvSpPr>
            <p:nvPr/>
          </p:nvSpPr>
          <p:spPr bwMode="auto">
            <a:xfrm flipH="1">
              <a:off x="4340907"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31" name="Freeform 31">
              <a:extLst>
                <a:ext uri="{FF2B5EF4-FFF2-40B4-BE49-F238E27FC236}">
                  <a16:creationId xmlns:a16="http://schemas.microsoft.com/office/drawing/2014/main" id="{C9CFAEF6-A908-4704-886C-4A068C982C1B}"/>
                </a:ext>
              </a:extLst>
            </p:cNvPr>
            <p:cNvSpPr>
              <a:spLocks/>
            </p:cNvSpPr>
            <p:nvPr/>
          </p:nvSpPr>
          <p:spPr bwMode="auto">
            <a:xfrm flipH="1">
              <a:off x="4774142"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32" name="Freeform 32">
              <a:extLst>
                <a:ext uri="{FF2B5EF4-FFF2-40B4-BE49-F238E27FC236}">
                  <a16:creationId xmlns:a16="http://schemas.microsoft.com/office/drawing/2014/main" id="{73B083C5-25A1-43B2-B0A7-3CD495E2E88F}"/>
                </a:ext>
              </a:extLst>
            </p:cNvPr>
            <p:cNvSpPr>
              <a:spLocks/>
            </p:cNvSpPr>
            <p:nvPr/>
          </p:nvSpPr>
          <p:spPr bwMode="auto">
            <a:xfrm flipH="1">
              <a:off x="4448001"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33" name="Freeform 29">
              <a:extLst>
                <a:ext uri="{FF2B5EF4-FFF2-40B4-BE49-F238E27FC236}">
                  <a16:creationId xmlns:a16="http://schemas.microsoft.com/office/drawing/2014/main" id="{DAB884E2-CE71-4DDE-A735-E37DCC5A53EE}"/>
                </a:ext>
              </a:extLst>
            </p:cNvPr>
            <p:cNvSpPr>
              <a:spLocks/>
            </p:cNvSpPr>
            <p:nvPr/>
          </p:nvSpPr>
          <p:spPr bwMode="auto">
            <a:xfrm flipH="1">
              <a:off x="401227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34" name="Freeform 30">
              <a:extLst>
                <a:ext uri="{FF2B5EF4-FFF2-40B4-BE49-F238E27FC236}">
                  <a16:creationId xmlns:a16="http://schemas.microsoft.com/office/drawing/2014/main" id="{EF568FE2-3565-47CD-ADC4-B04DAA7488B1}"/>
                </a:ext>
              </a:extLst>
            </p:cNvPr>
            <p:cNvSpPr>
              <a:spLocks/>
            </p:cNvSpPr>
            <p:nvPr/>
          </p:nvSpPr>
          <p:spPr bwMode="auto">
            <a:xfrm flipH="1">
              <a:off x="368613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35" name="Freeform 31">
              <a:extLst>
                <a:ext uri="{FF2B5EF4-FFF2-40B4-BE49-F238E27FC236}">
                  <a16:creationId xmlns:a16="http://schemas.microsoft.com/office/drawing/2014/main" id="{3F475107-6FC4-4179-B06A-8BF6B5F902F1}"/>
                </a:ext>
              </a:extLst>
            </p:cNvPr>
            <p:cNvSpPr>
              <a:spLocks/>
            </p:cNvSpPr>
            <p:nvPr/>
          </p:nvSpPr>
          <p:spPr bwMode="auto">
            <a:xfrm flipH="1">
              <a:off x="4119373"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36" name="Freeform 32">
              <a:extLst>
                <a:ext uri="{FF2B5EF4-FFF2-40B4-BE49-F238E27FC236}">
                  <a16:creationId xmlns:a16="http://schemas.microsoft.com/office/drawing/2014/main" id="{3C96DC24-7E5F-4906-830F-6227C033421C}"/>
                </a:ext>
              </a:extLst>
            </p:cNvPr>
            <p:cNvSpPr>
              <a:spLocks/>
            </p:cNvSpPr>
            <p:nvPr/>
          </p:nvSpPr>
          <p:spPr bwMode="auto">
            <a:xfrm flipH="1">
              <a:off x="3793231"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37" name="Freeform 29">
              <a:extLst>
                <a:ext uri="{FF2B5EF4-FFF2-40B4-BE49-F238E27FC236}">
                  <a16:creationId xmlns:a16="http://schemas.microsoft.com/office/drawing/2014/main" id="{2DB41DF8-8259-4627-838C-DEAF6FCA5285}"/>
                </a:ext>
              </a:extLst>
            </p:cNvPr>
            <p:cNvSpPr>
              <a:spLocks/>
            </p:cNvSpPr>
            <p:nvPr/>
          </p:nvSpPr>
          <p:spPr bwMode="auto">
            <a:xfrm flipH="1">
              <a:off x="335751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38" name="Freeform 30">
              <a:extLst>
                <a:ext uri="{FF2B5EF4-FFF2-40B4-BE49-F238E27FC236}">
                  <a16:creationId xmlns:a16="http://schemas.microsoft.com/office/drawing/2014/main" id="{3098C31F-8477-481C-B1B1-A82DACCA32C6}"/>
                </a:ext>
              </a:extLst>
            </p:cNvPr>
            <p:cNvSpPr>
              <a:spLocks/>
            </p:cNvSpPr>
            <p:nvPr/>
          </p:nvSpPr>
          <p:spPr bwMode="auto">
            <a:xfrm flipH="1">
              <a:off x="3031369"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39" name="Freeform 31">
              <a:extLst>
                <a:ext uri="{FF2B5EF4-FFF2-40B4-BE49-F238E27FC236}">
                  <a16:creationId xmlns:a16="http://schemas.microsoft.com/office/drawing/2014/main" id="{D983920F-5530-4960-BADE-CAF034760A52}"/>
                </a:ext>
              </a:extLst>
            </p:cNvPr>
            <p:cNvSpPr>
              <a:spLocks/>
            </p:cNvSpPr>
            <p:nvPr/>
          </p:nvSpPr>
          <p:spPr bwMode="auto">
            <a:xfrm flipH="1">
              <a:off x="3464604"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40" name="Freeform 32">
              <a:extLst>
                <a:ext uri="{FF2B5EF4-FFF2-40B4-BE49-F238E27FC236}">
                  <a16:creationId xmlns:a16="http://schemas.microsoft.com/office/drawing/2014/main" id="{D9F4251F-E860-4F45-9E51-D20B1B8D50F9}"/>
                </a:ext>
              </a:extLst>
            </p:cNvPr>
            <p:cNvSpPr>
              <a:spLocks/>
            </p:cNvSpPr>
            <p:nvPr/>
          </p:nvSpPr>
          <p:spPr bwMode="auto">
            <a:xfrm flipH="1">
              <a:off x="3138464"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41" name="Freeform 29">
              <a:extLst>
                <a:ext uri="{FF2B5EF4-FFF2-40B4-BE49-F238E27FC236}">
                  <a16:creationId xmlns:a16="http://schemas.microsoft.com/office/drawing/2014/main" id="{37FC472F-3180-4603-8DAD-6764456D2BC0}"/>
                </a:ext>
              </a:extLst>
            </p:cNvPr>
            <p:cNvSpPr>
              <a:spLocks/>
            </p:cNvSpPr>
            <p:nvPr/>
          </p:nvSpPr>
          <p:spPr bwMode="auto">
            <a:xfrm flipH="1">
              <a:off x="270274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42" name="Freeform 30">
              <a:extLst>
                <a:ext uri="{FF2B5EF4-FFF2-40B4-BE49-F238E27FC236}">
                  <a16:creationId xmlns:a16="http://schemas.microsoft.com/office/drawing/2014/main" id="{C531C4E4-297D-4124-84BC-25B9E439FAB6}"/>
                </a:ext>
              </a:extLst>
            </p:cNvPr>
            <p:cNvSpPr>
              <a:spLocks/>
            </p:cNvSpPr>
            <p:nvPr/>
          </p:nvSpPr>
          <p:spPr bwMode="auto">
            <a:xfrm flipH="1">
              <a:off x="2376599"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43" name="Freeform 31">
              <a:extLst>
                <a:ext uri="{FF2B5EF4-FFF2-40B4-BE49-F238E27FC236}">
                  <a16:creationId xmlns:a16="http://schemas.microsoft.com/office/drawing/2014/main" id="{02DAF02D-D608-4F3F-A2B1-381E5462E606}"/>
                </a:ext>
              </a:extLst>
            </p:cNvPr>
            <p:cNvSpPr>
              <a:spLocks/>
            </p:cNvSpPr>
            <p:nvPr/>
          </p:nvSpPr>
          <p:spPr bwMode="auto">
            <a:xfrm flipH="1">
              <a:off x="2809836"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44" name="Freeform 32">
              <a:extLst>
                <a:ext uri="{FF2B5EF4-FFF2-40B4-BE49-F238E27FC236}">
                  <a16:creationId xmlns:a16="http://schemas.microsoft.com/office/drawing/2014/main" id="{8C7D28A3-C382-45FC-B132-AC3CB6D5D1A4}"/>
                </a:ext>
              </a:extLst>
            </p:cNvPr>
            <p:cNvSpPr>
              <a:spLocks/>
            </p:cNvSpPr>
            <p:nvPr/>
          </p:nvSpPr>
          <p:spPr bwMode="auto">
            <a:xfrm flipH="1">
              <a:off x="2483694"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45" name="Freeform 387">
              <a:extLst>
                <a:ext uri="{FF2B5EF4-FFF2-40B4-BE49-F238E27FC236}">
                  <a16:creationId xmlns:a16="http://schemas.microsoft.com/office/drawing/2014/main" id="{C16632E5-2CA3-4E7D-A11E-9A529C40A4EC}"/>
                </a:ext>
              </a:extLst>
            </p:cNvPr>
            <p:cNvSpPr>
              <a:spLocks/>
            </p:cNvSpPr>
            <p:nvPr/>
          </p:nvSpPr>
          <p:spPr bwMode="auto">
            <a:xfrm flipH="1">
              <a:off x="2047972"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46" name="Freeform 388">
              <a:extLst>
                <a:ext uri="{FF2B5EF4-FFF2-40B4-BE49-F238E27FC236}">
                  <a16:creationId xmlns:a16="http://schemas.microsoft.com/office/drawing/2014/main" id="{B647CA16-4512-4A8A-8CD0-DBD07891ED15}"/>
                </a:ext>
              </a:extLst>
            </p:cNvPr>
            <p:cNvSpPr>
              <a:spLocks/>
            </p:cNvSpPr>
            <p:nvPr/>
          </p:nvSpPr>
          <p:spPr bwMode="auto">
            <a:xfrm flipH="1">
              <a:off x="172183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47" name="Freeform 389">
              <a:extLst>
                <a:ext uri="{FF2B5EF4-FFF2-40B4-BE49-F238E27FC236}">
                  <a16:creationId xmlns:a16="http://schemas.microsoft.com/office/drawing/2014/main" id="{577326F0-060E-4758-9639-9DBDB1B8C43B}"/>
                </a:ext>
              </a:extLst>
            </p:cNvPr>
            <p:cNvSpPr>
              <a:spLocks/>
            </p:cNvSpPr>
            <p:nvPr/>
          </p:nvSpPr>
          <p:spPr bwMode="auto">
            <a:xfrm flipH="1">
              <a:off x="2155066"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48" name="Freeform 390">
              <a:extLst>
                <a:ext uri="{FF2B5EF4-FFF2-40B4-BE49-F238E27FC236}">
                  <a16:creationId xmlns:a16="http://schemas.microsoft.com/office/drawing/2014/main" id="{8631742D-93A8-43E6-8CBA-66BCEE1AB90E}"/>
                </a:ext>
              </a:extLst>
            </p:cNvPr>
            <p:cNvSpPr>
              <a:spLocks/>
            </p:cNvSpPr>
            <p:nvPr/>
          </p:nvSpPr>
          <p:spPr bwMode="auto">
            <a:xfrm flipH="1">
              <a:off x="1828926"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49" name="Freeform 29">
              <a:extLst>
                <a:ext uri="{FF2B5EF4-FFF2-40B4-BE49-F238E27FC236}">
                  <a16:creationId xmlns:a16="http://schemas.microsoft.com/office/drawing/2014/main" id="{E0DD1B22-EC27-454E-96AA-1162EECA0EC2}"/>
                </a:ext>
              </a:extLst>
            </p:cNvPr>
            <p:cNvSpPr>
              <a:spLocks/>
            </p:cNvSpPr>
            <p:nvPr/>
          </p:nvSpPr>
          <p:spPr bwMode="auto">
            <a:xfrm flipH="1">
              <a:off x="139320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50" name="Freeform 31">
              <a:extLst>
                <a:ext uri="{FF2B5EF4-FFF2-40B4-BE49-F238E27FC236}">
                  <a16:creationId xmlns:a16="http://schemas.microsoft.com/office/drawing/2014/main" id="{3FC7C8BE-C066-4AA2-869D-B678A04D0AAE}"/>
                </a:ext>
              </a:extLst>
            </p:cNvPr>
            <p:cNvSpPr>
              <a:spLocks/>
            </p:cNvSpPr>
            <p:nvPr/>
          </p:nvSpPr>
          <p:spPr bwMode="auto">
            <a:xfrm flipH="1">
              <a:off x="1500297"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51" name="Freeform 29">
              <a:extLst>
                <a:ext uri="{FF2B5EF4-FFF2-40B4-BE49-F238E27FC236}">
                  <a16:creationId xmlns:a16="http://schemas.microsoft.com/office/drawing/2014/main" id="{EDD192E1-3D1F-4DA4-A720-2F4E239C0C3D}"/>
                </a:ext>
              </a:extLst>
            </p:cNvPr>
            <p:cNvSpPr>
              <a:spLocks/>
            </p:cNvSpPr>
            <p:nvPr/>
          </p:nvSpPr>
          <p:spPr bwMode="auto">
            <a:xfrm flipH="1">
              <a:off x="106457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52" name="Freeform 30">
              <a:extLst>
                <a:ext uri="{FF2B5EF4-FFF2-40B4-BE49-F238E27FC236}">
                  <a16:creationId xmlns:a16="http://schemas.microsoft.com/office/drawing/2014/main" id="{23BAE904-AA11-4B82-9E9B-E6ADC474C46D}"/>
                </a:ext>
              </a:extLst>
            </p:cNvPr>
            <p:cNvSpPr>
              <a:spLocks/>
            </p:cNvSpPr>
            <p:nvPr/>
          </p:nvSpPr>
          <p:spPr bwMode="auto">
            <a:xfrm flipH="1">
              <a:off x="73843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53" name="Freeform 31">
              <a:extLst>
                <a:ext uri="{FF2B5EF4-FFF2-40B4-BE49-F238E27FC236}">
                  <a16:creationId xmlns:a16="http://schemas.microsoft.com/office/drawing/2014/main" id="{7585F738-7F93-4052-9702-2D558ACE3B8C}"/>
                </a:ext>
              </a:extLst>
            </p:cNvPr>
            <p:cNvSpPr>
              <a:spLocks/>
            </p:cNvSpPr>
            <p:nvPr/>
          </p:nvSpPr>
          <p:spPr bwMode="auto">
            <a:xfrm flipH="1">
              <a:off x="1171668"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54" name="Freeform 32">
              <a:extLst>
                <a:ext uri="{FF2B5EF4-FFF2-40B4-BE49-F238E27FC236}">
                  <a16:creationId xmlns:a16="http://schemas.microsoft.com/office/drawing/2014/main" id="{A3ABF0FF-013C-48E6-B6E9-70CBF62533EF}"/>
                </a:ext>
              </a:extLst>
            </p:cNvPr>
            <p:cNvSpPr>
              <a:spLocks/>
            </p:cNvSpPr>
            <p:nvPr/>
          </p:nvSpPr>
          <p:spPr bwMode="auto">
            <a:xfrm flipH="1">
              <a:off x="845528"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55" name="Freeform 397">
              <a:extLst>
                <a:ext uri="{FF2B5EF4-FFF2-40B4-BE49-F238E27FC236}">
                  <a16:creationId xmlns:a16="http://schemas.microsoft.com/office/drawing/2014/main" id="{636DD28C-CEE0-4B23-B6DA-9B6AE2C43C0F}"/>
                </a:ext>
              </a:extLst>
            </p:cNvPr>
            <p:cNvSpPr>
              <a:spLocks/>
            </p:cNvSpPr>
            <p:nvPr/>
          </p:nvSpPr>
          <p:spPr bwMode="auto">
            <a:xfrm flipH="1">
              <a:off x="40980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56" name="Freeform 398">
              <a:extLst>
                <a:ext uri="{FF2B5EF4-FFF2-40B4-BE49-F238E27FC236}">
                  <a16:creationId xmlns:a16="http://schemas.microsoft.com/office/drawing/2014/main" id="{79DA7F26-9507-44CF-A6F0-D6EC5B5B4586}"/>
                </a:ext>
              </a:extLst>
            </p:cNvPr>
            <p:cNvSpPr>
              <a:spLocks/>
            </p:cNvSpPr>
            <p:nvPr/>
          </p:nvSpPr>
          <p:spPr bwMode="auto">
            <a:xfrm flipH="1">
              <a:off x="83664"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57" name="Freeform 399">
              <a:extLst>
                <a:ext uri="{FF2B5EF4-FFF2-40B4-BE49-F238E27FC236}">
                  <a16:creationId xmlns:a16="http://schemas.microsoft.com/office/drawing/2014/main" id="{D495619C-D13F-4826-98C1-9C0FC1CFC91F}"/>
                </a:ext>
              </a:extLst>
            </p:cNvPr>
            <p:cNvSpPr>
              <a:spLocks/>
            </p:cNvSpPr>
            <p:nvPr/>
          </p:nvSpPr>
          <p:spPr bwMode="auto">
            <a:xfrm flipH="1">
              <a:off x="516899"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58" name="Freeform 400">
              <a:extLst>
                <a:ext uri="{FF2B5EF4-FFF2-40B4-BE49-F238E27FC236}">
                  <a16:creationId xmlns:a16="http://schemas.microsoft.com/office/drawing/2014/main" id="{85903CF0-FCCB-42A3-B0C2-497B3066DF9E}"/>
                </a:ext>
              </a:extLst>
            </p:cNvPr>
            <p:cNvSpPr>
              <a:spLocks/>
            </p:cNvSpPr>
            <p:nvPr/>
          </p:nvSpPr>
          <p:spPr bwMode="auto">
            <a:xfrm flipH="1">
              <a:off x="190758"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1805" name="Group 1804">
            <a:extLst>
              <a:ext uri="{FF2B5EF4-FFF2-40B4-BE49-F238E27FC236}">
                <a16:creationId xmlns:a16="http://schemas.microsoft.com/office/drawing/2014/main" id="{175F517F-E574-43AC-BCC9-20114D6375CB}"/>
              </a:ext>
            </a:extLst>
          </p:cNvPr>
          <p:cNvGrpSpPr/>
          <p:nvPr userDrawn="1"/>
        </p:nvGrpSpPr>
        <p:grpSpPr>
          <a:xfrm>
            <a:off x="83664" y="2059076"/>
            <a:ext cx="12009864" cy="176637"/>
            <a:chOff x="83663" y="1961698"/>
            <a:chExt cx="12009864" cy="176637"/>
          </a:xfrm>
        </p:grpSpPr>
        <p:sp>
          <p:nvSpPr>
            <p:cNvPr id="363" name="Freeform 29">
              <a:extLst>
                <a:ext uri="{FF2B5EF4-FFF2-40B4-BE49-F238E27FC236}">
                  <a16:creationId xmlns:a16="http://schemas.microsoft.com/office/drawing/2014/main" id="{EC7DB8EF-FBB0-4C0A-8DC8-E07F9A78ACC9}"/>
                </a:ext>
              </a:extLst>
            </p:cNvPr>
            <p:cNvSpPr>
              <a:spLocks/>
            </p:cNvSpPr>
            <p:nvPr/>
          </p:nvSpPr>
          <p:spPr bwMode="auto">
            <a:xfrm>
              <a:off x="5217208"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64" name="Freeform 30">
              <a:extLst>
                <a:ext uri="{FF2B5EF4-FFF2-40B4-BE49-F238E27FC236}">
                  <a16:creationId xmlns:a16="http://schemas.microsoft.com/office/drawing/2014/main" id="{F4037115-A375-4861-B05A-B088C53D4799}"/>
                </a:ext>
              </a:extLst>
            </p:cNvPr>
            <p:cNvSpPr>
              <a:spLocks/>
            </p:cNvSpPr>
            <p:nvPr/>
          </p:nvSpPr>
          <p:spPr bwMode="auto">
            <a:xfrm>
              <a:off x="5543349"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65" name="Freeform 31">
              <a:extLst>
                <a:ext uri="{FF2B5EF4-FFF2-40B4-BE49-F238E27FC236}">
                  <a16:creationId xmlns:a16="http://schemas.microsoft.com/office/drawing/2014/main" id="{F71B764F-BBC1-4903-82BF-E8F6BEEC09FD}"/>
                </a:ext>
              </a:extLst>
            </p:cNvPr>
            <p:cNvSpPr>
              <a:spLocks/>
            </p:cNvSpPr>
            <p:nvPr/>
          </p:nvSpPr>
          <p:spPr bwMode="auto">
            <a:xfrm>
              <a:off x="4995675"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66" name="Freeform 32">
              <a:extLst>
                <a:ext uri="{FF2B5EF4-FFF2-40B4-BE49-F238E27FC236}">
                  <a16:creationId xmlns:a16="http://schemas.microsoft.com/office/drawing/2014/main" id="{5B4D083D-0E63-46C1-8BD1-B68FB7974DAE}"/>
                </a:ext>
              </a:extLst>
            </p:cNvPr>
            <p:cNvSpPr>
              <a:spLocks/>
            </p:cNvSpPr>
            <p:nvPr/>
          </p:nvSpPr>
          <p:spPr bwMode="auto">
            <a:xfrm>
              <a:off x="5324302"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67" name="Freeform 29">
              <a:extLst>
                <a:ext uri="{FF2B5EF4-FFF2-40B4-BE49-F238E27FC236}">
                  <a16:creationId xmlns:a16="http://schemas.microsoft.com/office/drawing/2014/main" id="{07F263A1-1052-42EF-BE2E-CBEC0776F00F}"/>
                </a:ext>
              </a:extLst>
            </p:cNvPr>
            <p:cNvSpPr>
              <a:spLocks/>
            </p:cNvSpPr>
            <p:nvPr/>
          </p:nvSpPr>
          <p:spPr bwMode="auto">
            <a:xfrm>
              <a:off x="5871978"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68" name="Freeform 30">
              <a:extLst>
                <a:ext uri="{FF2B5EF4-FFF2-40B4-BE49-F238E27FC236}">
                  <a16:creationId xmlns:a16="http://schemas.microsoft.com/office/drawing/2014/main" id="{0AF9870C-099E-4FC4-B9F3-04E82B06BAD5}"/>
                </a:ext>
              </a:extLst>
            </p:cNvPr>
            <p:cNvSpPr>
              <a:spLocks/>
            </p:cNvSpPr>
            <p:nvPr/>
          </p:nvSpPr>
          <p:spPr bwMode="auto">
            <a:xfrm>
              <a:off x="6198118"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69" name="Freeform 31">
              <a:extLst>
                <a:ext uri="{FF2B5EF4-FFF2-40B4-BE49-F238E27FC236}">
                  <a16:creationId xmlns:a16="http://schemas.microsoft.com/office/drawing/2014/main" id="{A5763AC5-2EB8-4033-A2F4-E64BC95E5F48}"/>
                </a:ext>
              </a:extLst>
            </p:cNvPr>
            <p:cNvSpPr>
              <a:spLocks/>
            </p:cNvSpPr>
            <p:nvPr/>
          </p:nvSpPr>
          <p:spPr bwMode="auto">
            <a:xfrm>
              <a:off x="5650444"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70" name="Freeform 32">
              <a:extLst>
                <a:ext uri="{FF2B5EF4-FFF2-40B4-BE49-F238E27FC236}">
                  <a16:creationId xmlns:a16="http://schemas.microsoft.com/office/drawing/2014/main" id="{A73BC0D5-4387-4AC6-A592-7C4A03AC88D4}"/>
                </a:ext>
              </a:extLst>
            </p:cNvPr>
            <p:cNvSpPr>
              <a:spLocks/>
            </p:cNvSpPr>
            <p:nvPr/>
          </p:nvSpPr>
          <p:spPr bwMode="auto">
            <a:xfrm>
              <a:off x="5979072"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71" name="Freeform 29">
              <a:extLst>
                <a:ext uri="{FF2B5EF4-FFF2-40B4-BE49-F238E27FC236}">
                  <a16:creationId xmlns:a16="http://schemas.microsoft.com/office/drawing/2014/main" id="{9A7B8048-FD3A-4FE1-9ABB-1F97F186A06E}"/>
                </a:ext>
              </a:extLst>
            </p:cNvPr>
            <p:cNvSpPr>
              <a:spLocks/>
            </p:cNvSpPr>
            <p:nvPr/>
          </p:nvSpPr>
          <p:spPr bwMode="auto">
            <a:xfrm>
              <a:off x="6526746"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72" name="Freeform 30">
              <a:extLst>
                <a:ext uri="{FF2B5EF4-FFF2-40B4-BE49-F238E27FC236}">
                  <a16:creationId xmlns:a16="http://schemas.microsoft.com/office/drawing/2014/main" id="{8E705442-3A03-4393-AD7C-5ECD2614D65C}"/>
                </a:ext>
              </a:extLst>
            </p:cNvPr>
            <p:cNvSpPr>
              <a:spLocks/>
            </p:cNvSpPr>
            <p:nvPr/>
          </p:nvSpPr>
          <p:spPr bwMode="auto">
            <a:xfrm>
              <a:off x="6852887"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73" name="Freeform 31">
              <a:extLst>
                <a:ext uri="{FF2B5EF4-FFF2-40B4-BE49-F238E27FC236}">
                  <a16:creationId xmlns:a16="http://schemas.microsoft.com/office/drawing/2014/main" id="{1BFB06A1-FDB8-43AF-9A28-3E1C806BB970}"/>
                </a:ext>
              </a:extLst>
            </p:cNvPr>
            <p:cNvSpPr>
              <a:spLocks/>
            </p:cNvSpPr>
            <p:nvPr/>
          </p:nvSpPr>
          <p:spPr bwMode="auto">
            <a:xfrm>
              <a:off x="6305213"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74" name="Freeform 32">
              <a:extLst>
                <a:ext uri="{FF2B5EF4-FFF2-40B4-BE49-F238E27FC236}">
                  <a16:creationId xmlns:a16="http://schemas.microsoft.com/office/drawing/2014/main" id="{D4C3DB7E-A3A4-4629-86E4-0A6CFB52C1BE}"/>
                </a:ext>
              </a:extLst>
            </p:cNvPr>
            <p:cNvSpPr>
              <a:spLocks/>
            </p:cNvSpPr>
            <p:nvPr/>
          </p:nvSpPr>
          <p:spPr bwMode="auto">
            <a:xfrm>
              <a:off x="6633841"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75" name="Freeform 29">
              <a:extLst>
                <a:ext uri="{FF2B5EF4-FFF2-40B4-BE49-F238E27FC236}">
                  <a16:creationId xmlns:a16="http://schemas.microsoft.com/office/drawing/2014/main" id="{2ED5AD39-DD67-4A6C-9F4F-8AEBE7C640E4}"/>
                </a:ext>
              </a:extLst>
            </p:cNvPr>
            <p:cNvSpPr>
              <a:spLocks/>
            </p:cNvSpPr>
            <p:nvPr/>
          </p:nvSpPr>
          <p:spPr bwMode="auto">
            <a:xfrm>
              <a:off x="7181515"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76" name="Freeform 30">
              <a:extLst>
                <a:ext uri="{FF2B5EF4-FFF2-40B4-BE49-F238E27FC236}">
                  <a16:creationId xmlns:a16="http://schemas.microsoft.com/office/drawing/2014/main" id="{6AB28ED1-CA10-4C14-81CE-430DCF8FE1C0}"/>
                </a:ext>
              </a:extLst>
            </p:cNvPr>
            <p:cNvSpPr>
              <a:spLocks/>
            </p:cNvSpPr>
            <p:nvPr/>
          </p:nvSpPr>
          <p:spPr bwMode="auto">
            <a:xfrm>
              <a:off x="7507656"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77" name="Freeform 31">
              <a:extLst>
                <a:ext uri="{FF2B5EF4-FFF2-40B4-BE49-F238E27FC236}">
                  <a16:creationId xmlns:a16="http://schemas.microsoft.com/office/drawing/2014/main" id="{F706576C-DE7A-41FD-8CCC-0602832481F4}"/>
                </a:ext>
              </a:extLst>
            </p:cNvPr>
            <p:cNvSpPr>
              <a:spLocks/>
            </p:cNvSpPr>
            <p:nvPr/>
          </p:nvSpPr>
          <p:spPr bwMode="auto">
            <a:xfrm>
              <a:off x="6959982"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78" name="Freeform 32">
              <a:extLst>
                <a:ext uri="{FF2B5EF4-FFF2-40B4-BE49-F238E27FC236}">
                  <a16:creationId xmlns:a16="http://schemas.microsoft.com/office/drawing/2014/main" id="{561CB93A-8653-4AD8-B4B6-EA001CA79C8F}"/>
                </a:ext>
              </a:extLst>
            </p:cNvPr>
            <p:cNvSpPr>
              <a:spLocks/>
            </p:cNvSpPr>
            <p:nvPr/>
          </p:nvSpPr>
          <p:spPr bwMode="auto">
            <a:xfrm>
              <a:off x="7288610"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79" name="Freeform 521">
              <a:extLst>
                <a:ext uri="{FF2B5EF4-FFF2-40B4-BE49-F238E27FC236}">
                  <a16:creationId xmlns:a16="http://schemas.microsoft.com/office/drawing/2014/main" id="{2CB5CF9D-4ABD-44F9-ADEE-9B04A5EEC03A}"/>
                </a:ext>
              </a:extLst>
            </p:cNvPr>
            <p:cNvSpPr>
              <a:spLocks/>
            </p:cNvSpPr>
            <p:nvPr/>
          </p:nvSpPr>
          <p:spPr bwMode="auto">
            <a:xfrm>
              <a:off x="7836284"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80" name="Freeform 522">
              <a:extLst>
                <a:ext uri="{FF2B5EF4-FFF2-40B4-BE49-F238E27FC236}">
                  <a16:creationId xmlns:a16="http://schemas.microsoft.com/office/drawing/2014/main" id="{737A4EFC-4138-4498-A9F7-84DF70DFFAB0}"/>
                </a:ext>
              </a:extLst>
            </p:cNvPr>
            <p:cNvSpPr>
              <a:spLocks/>
            </p:cNvSpPr>
            <p:nvPr/>
          </p:nvSpPr>
          <p:spPr bwMode="auto">
            <a:xfrm>
              <a:off x="8162425"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81" name="Freeform 523">
              <a:extLst>
                <a:ext uri="{FF2B5EF4-FFF2-40B4-BE49-F238E27FC236}">
                  <a16:creationId xmlns:a16="http://schemas.microsoft.com/office/drawing/2014/main" id="{529A9722-170F-4D12-A489-780BCCFAAEFC}"/>
                </a:ext>
              </a:extLst>
            </p:cNvPr>
            <p:cNvSpPr>
              <a:spLocks/>
            </p:cNvSpPr>
            <p:nvPr/>
          </p:nvSpPr>
          <p:spPr bwMode="auto">
            <a:xfrm>
              <a:off x="7614751"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82" name="Freeform 524">
              <a:extLst>
                <a:ext uri="{FF2B5EF4-FFF2-40B4-BE49-F238E27FC236}">
                  <a16:creationId xmlns:a16="http://schemas.microsoft.com/office/drawing/2014/main" id="{17B43C9F-DB77-40EA-AD93-0BFC53043B8D}"/>
                </a:ext>
              </a:extLst>
            </p:cNvPr>
            <p:cNvSpPr>
              <a:spLocks/>
            </p:cNvSpPr>
            <p:nvPr/>
          </p:nvSpPr>
          <p:spPr bwMode="auto">
            <a:xfrm>
              <a:off x="7943378"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83" name="Freeform 29">
              <a:extLst>
                <a:ext uri="{FF2B5EF4-FFF2-40B4-BE49-F238E27FC236}">
                  <a16:creationId xmlns:a16="http://schemas.microsoft.com/office/drawing/2014/main" id="{1B85B179-5587-404E-B9FB-BFF498A9F547}"/>
                </a:ext>
              </a:extLst>
            </p:cNvPr>
            <p:cNvSpPr>
              <a:spLocks/>
            </p:cNvSpPr>
            <p:nvPr/>
          </p:nvSpPr>
          <p:spPr bwMode="auto">
            <a:xfrm>
              <a:off x="8491054"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84" name="Freeform 31">
              <a:extLst>
                <a:ext uri="{FF2B5EF4-FFF2-40B4-BE49-F238E27FC236}">
                  <a16:creationId xmlns:a16="http://schemas.microsoft.com/office/drawing/2014/main" id="{E7BA6F5E-DC13-4AF4-9F49-EEF05A8F24F5}"/>
                </a:ext>
              </a:extLst>
            </p:cNvPr>
            <p:cNvSpPr>
              <a:spLocks/>
            </p:cNvSpPr>
            <p:nvPr/>
          </p:nvSpPr>
          <p:spPr bwMode="auto">
            <a:xfrm>
              <a:off x="8269520"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85" name="Freeform 29">
              <a:extLst>
                <a:ext uri="{FF2B5EF4-FFF2-40B4-BE49-F238E27FC236}">
                  <a16:creationId xmlns:a16="http://schemas.microsoft.com/office/drawing/2014/main" id="{7AC21222-F53B-49F4-B120-4142E895988D}"/>
                </a:ext>
              </a:extLst>
            </p:cNvPr>
            <p:cNvSpPr>
              <a:spLocks/>
            </p:cNvSpPr>
            <p:nvPr/>
          </p:nvSpPr>
          <p:spPr bwMode="auto">
            <a:xfrm>
              <a:off x="8819682"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86" name="Freeform 30">
              <a:extLst>
                <a:ext uri="{FF2B5EF4-FFF2-40B4-BE49-F238E27FC236}">
                  <a16:creationId xmlns:a16="http://schemas.microsoft.com/office/drawing/2014/main" id="{1D769113-2D5C-4319-B3A0-1445FC2FEEDF}"/>
                </a:ext>
              </a:extLst>
            </p:cNvPr>
            <p:cNvSpPr>
              <a:spLocks/>
            </p:cNvSpPr>
            <p:nvPr/>
          </p:nvSpPr>
          <p:spPr bwMode="auto">
            <a:xfrm>
              <a:off x="9145823"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87" name="Freeform 31">
              <a:extLst>
                <a:ext uri="{FF2B5EF4-FFF2-40B4-BE49-F238E27FC236}">
                  <a16:creationId xmlns:a16="http://schemas.microsoft.com/office/drawing/2014/main" id="{CF76F5D2-8EBF-4BBF-BAC0-A598831BD4AE}"/>
                </a:ext>
              </a:extLst>
            </p:cNvPr>
            <p:cNvSpPr>
              <a:spLocks/>
            </p:cNvSpPr>
            <p:nvPr/>
          </p:nvSpPr>
          <p:spPr bwMode="auto">
            <a:xfrm>
              <a:off x="8598148"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88" name="Freeform 32">
              <a:extLst>
                <a:ext uri="{FF2B5EF4-FFF2-40B4-BE49-F238E27FC236}">
                  <a16:creationId xmlns:a16="http://schemas.microsoft.com/office/drawing/2014/main" id="{79DF8DA3-0D96-46EC-9297-EC7B5CFF9324}"/>
                </a:ext>
              </a:extLst>
            </p:cNvPr>
            <p:cNvSpPr>
              <a:spLocks/>
            </p:cNvSpPr>
            <p:nvPr/>
          </p:nvSpPr>
          <p:spPr bwMode="auto">
            <a:xfrm>
              <a:off x="8926776"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89" name="Freeform 29">
              <a:extLst>
                <a:ext uri="{FF2B5EF4-FFF2-40B4-BE49-F238E27FC236}">
                  <a16:creationId xmlns:a16="http://schemas.microsoft.com/office/drawing/2014/main" id="{0F27AB28-22A8-415C-B6D0-94ADD1E6061B}"/>
                </a:ext>
              </a:extLst>
            </p:cNvPr>
            <p:cNvSpPr>
              <a:spLocks/>
            </p:cNvSpPr>
            <p:nvPr/>
          </p:nvSpPr>
          <p:spPr bwMode="auto">
            <a:xfrm>
              <a:off x="9474451"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90" name="Freeform 30">
              <a:extLst>
                <a:ext uri="{FF2B5EF4-FFF2-40B4-BE49-F238E27FC236}">
                  <a16:creationId xmlns:a16="http://schemas.microsoft.com/office/drawing/2014/main" id="{D765D90F-EA0F-452A-A34B-3D776168B82C}"/>
                </a:ext>
              </a:extLst>
            </p:cNvPr>
            <p:cNvSpPr>
              <a:spLocks/>
            </p:cNvSpPr>
            <p:nvPr/>
          </p:nvSpPr>
          <p:spPr bwMode="auto">
            <a:xfrm>
              <a:off x="9800592"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91" name="Freeform 31">
              <a:extLst>
                <a:ext uri="{FF2B5EF4-FFF2-40B4-BE49-F238E27FC236}">
                  <a16:creationId xmlns:a16="http://schemas.microsoft.com/office/drawing/2014/main" id="{DD19005B-BC1E-494D-A8C5-6499478589A9}"/>
                </a:ext>
              </a:extLst>
            </p:cNvPr>
            <p:cNvSpPr>
              <a:spLocks/>
            </p:cNvSpPr>
            <p:nvPr/>
          </p:nvSpPr>
          <p:spPr bwMode="auto">
            <a:xfrm>
              <a:off x="9252918"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92" name="Freeform 32">
              <a:extLst>
                <a:ext uri="{FF2B5EF4-FFF2-40B4-BE49-F238E27FC236}">
                  <a16:creationId xmlns:a16="http://schemas.microsoft.com/office/drawing/2014/main" id="{B91B9304-73B8-4185-8D11-481474B8CEB5}"/>
                </a:ext>
              </a:extLst>
            </p:cNvPr>
            <p:cNvSpPr>
              <a:spLocks/>
            </p:cNvSpPr>
            <p:nvPr/>
          </p:nvSpPr>
          <p:spPr bwMode="auto">
            <a:xfrm>
              <a:off x="9581546"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93" name="Freeform 29">
              <a:extLst>
                <a:ext uri="{FF2B5EF4-FFF2-40B4-BE49-F238E27FC236}">
                  <a16:creationId xmlns:a16="http://schemas.microsoft.com/office/drawing/2014/main" id="{E0E23F06-6E0C-4B21-BB6B-EDAFF0375A26}"/>
                </a:ext>
              </a:extLst>
            </p:cNvPr>
            <p:cNvSpPr>
              <a:spLocks/>
            </p:cNvSpPr>
            <p:nvPr/>
          </p:nvSpPr>
          <p:spPr bwMode="auto">
            <a:xfrm>
              <a:off x="10129220"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94" name="Freeform 30">
              <a:extLst>
                <a:ext uri="{FF2B5EF4-FFF2-40B4-BE49-F238E27FC236}">
                  <a16:creationId xmlns:a16="http://schemas.microsoft.com/office/drawing/2014/main" id="{19AA63C5-39A7-41EE-8AB5-23D2AF665F78}"/>
                </a:ext>
              </a:extLst>
            </p:cNvPr>
            <p:cNvSpPr>
              <a:spLocks/>
            </p:cNvSpPr>
            <p:nvPr/>
          </p:nvSpPr>
          <p:spPr bwMode="auto">
            <a:xfrm>
              <a:off x="10455360"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95" name="Freeform 31">
              <a:extLst>
                <a:ext uri="{FF2B5EF4-FFF2-40B4-BE49-F238E27FC236}">
                  <a16:creationId xmlns:a16="http://schemas.microsoft.com/office/drawing/2014/main" id="{C265C136-7F01-4228-9566-BAF8D3CE697D}"/>
                </a:ext>
              </a:extLst>
            </p:cNvPr>
            <p:cNvSpPr>
              <a:spLocks/>
            </p:cNvSpPr>
            <p:nvPr/>
          </p:nvSpPr>
          <p:spPr bwMode="auto">
            <a:xfrm>
              <a:off x="9907686"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96" name="Freeform 32">
              <a:extLst>
                <a:ext uri="{FF2B5EF4-FFF2-40B4-BE49-F238E27FC236}">
                  <a16:creationId xmlns:a16="http://schemas.microsoft.com/office/drawing/2014/main" id="{CE73E6DC-43ED-4A25-BED4-F78B6AECC0DF}"/>
                </a:ext>
              </a:extLst>
            </p:cNvPr>
            <p:cNvSpPr>
              <a:spLocks/>
            </p:cNvSpPr>
            <p:nvPr/>
          </p:nvSpPr>
          <p:spPr bwMode="auto">
            <a:xfrm>
              <a:off x="10236314"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97" name="Freeform 29">
              <a:extLst>
                <a:ext uri="{FF2B5EF4-FFF2-40B4-BE49-F238E27FC236}">
                  <a16:creationId xmlns:a16="http://schemas.microsoft.com/office/drawing/2014/main" id="{E83598B8-DFA4-43D6-9DD0-0E3A9EADEE70}"/>
                </a:ext>
              </a:extLst>
            </p:cNvPr>
            <p:cNvSpPr>
              <a:spLocks/>
            </p:cNvSpPr>
            <p:nvPr/>
          </p:nvSpPr>
          <p:spPr bwMode="auto">
            <a:xfrm>
              <a:off x="10783989"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98" name="Freeform 30">
              <a:extLst>
                <a:ext uri="{FF2B5EF4-FFF2-40B4-BE49-F238E27FC236}">
                  <a16:creationId xmlns:a16="http://schemas.microsoft.com/office/drawing/2014/main" id="{ECAAA4F9-BAE9-4CF4-BB8F-D8BBC0A9778A}"/>
                </a:ext>
              </a:extLst>
            </p:cNvPr>
            <p:cNvSpPr>
              <a:spLocks/>
            </p:cNvSpPr>
            <p:nvPr/>
          </p:nvSpPr>
          <p:spPr bwMode="auto">
            <a:xfrm>
              <a:off x="11110130"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99" name="Freeform 31">
              <a:extLst>
                <a:ext uri="{FF2B5EF4-FFF2-40B4-BE49-F238E27FC236}">
                  <a16:creationId xmlns:a16="http://schemas.microsoft.com/office/drawing/2014/main" id="{17500CAF-9B1D-442B-BBE2-105CF538488A}"/>
                </a:ext>
              </a:extLst>
            </p:cNvPr>
            <p:cNvSpPr>
              <a:spLocks/>
            </p:cNvSpPr>
            <p:nvPr/>
          </p:nvSpPr>
          <p:spPr bwMode="auto">
            <a:xfrm>
              <a:off x="10562455"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00" name="Freeform 32">
              <a:extLst>
                <a:ext uri="{FF2B5EF4-FFF2-40B4-BE49-F238E27FC236}">
                  <a16:creationId xmlns:a16="http://schemas.microsoft.com/office/drawing/2014/main" id="{A48C472F-EA7C-4B21-9F73-16B2616ED7E0}"/>
                </a:ext>
              </a:extLst>
            </p:cNvPr>
            <p:cNvSpPr>
              <a:spLocks/>
            </p:cNvSpPr>
            <p:nvPr/>
          </p:nvSpPr>
          <p:spPr bwMode="auto">
            <a:xfrm>
              <a:off x="10891083"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01" name="Freeform 543">
              <a:extLst>
                <a:ext uri="{FF2B5EF4-FFF2-40B4-BE49-F238E27FC236}">
                  <a16:creationId xmlns:a16="http://schemas.microsoft.com/office/drawing/2014/main" id="{CEDC84EA-1A73-4988-B17D-FA9D4BBAB62F}"/>
                </a:ext>
              </a:extLst>
            </p:cNvPr>
            <p:cNvSpPr>
              <a:spLocks/>
            </p:cNvSpPr>
            <p:nvPr/>
          </p:nvSpPr>
          <p:spPr bwMode="auto">
            <a:xfrm>
              <a:off x="11438757"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02" name="Freeform 544">
              <a:extLst>
                <a:ext uri="{FF2B5EF4-FFF2-40B4-BE49-F238E27FC236}">
                  <a16:creationId xmlns:a16="http://schemas.microsoft.com/office/drawing/2014/main" id="{B0FAC11E-D51E-408E-A483-C3BF5B414687}"/>
                </a:ext>
              </a:extLst>
            </p:cNvPr>
            <p:cNvSpPr>
              <a:spLocks/>
            </p:cNvSpPr>
            <p:nvPr/>
          </p:nvSpPr>
          <p:spPr bwMode="auto">
            <a:xfrm>
              <a:off x="11764899"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03" name="Freeform 545">
              <a:extLst>
                <a:ext uri="{FF2B5EF4-FFF2-40B4-BE49-F238E27FC236}">
                  <a16:creationId xmlns:a16="http://schemas.microsoft.com/office/drawing/2014/main" id="{A16AE418-38DB-4A77-AB1D-6D568C3FC174}"/>
                </a:ext>
              </a:extLst>
            </p:cNvPr>
            <p:cNvSpPr>
              <a:spLocks/>
            </p:cNvSpPr>
            <p:nvPr/>
          </p:nvSpPr>
          <p:spPr bwMode="auto">
            <a:xfrm>
              <a:off x="11217225"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04" name="Freeform 546">
              <a:extLst>
                <a:ext uri="{FF2B5EF4-FFF2-40B4-BE49-F238E27FC236}">
                  <a16:creationId xmlns:a16="http://schemas.microsoft.com/office/drawing/2014/main" id="{14C68599-C497-4BF8-AF9A-1C07AC063E64}"/>
                </a:ext>
              </a:extLst>
            </p:cNvPr>
            <p:cNvSpPr>
              <a:spLocks/>
            </p:cNvSpPr>
            <p:nvPr/>
          </p:nvSpPr>
          <p:spPr bwMode="auto">
            <a:xfrm>
              <a:off x="11545852"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05" name="Freeform 29">
              <a:extLst>
                <a:ext uri="{FF2B5EF4-FFF2-40B4-BE49-F238E27FC236}">
                  <a16:creationId xmlns:a16="http://schemas.microsoft.com/office/drawing/2014/main" id="{B360B77C-F788-4D77-8D09-E35CCE523CC7}"/>
                </a:ext>
              </a:extLst>
            </p:cNvPr>
            <p:cNvSpPr>
              <a:spLocks/>
            </p:cNvSpPr>
            <p:nvPr/>
          </p:nvSpPr>
          <p:spPr bwMode="auto">
            <a:xfrm>
              <a:off x="12093527"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06" name="Freeform 31">
              <a:extLst>
                <a:ext uri="{FF2B5EF4-FFF2-40B4-BE49-F238E27FC236}">
                  <a16:creationId xmlns:a16="http://schemas.microsoft.com/office/drawing/2014/main" id="{2707CBB0-54FD-4855-9208-E3453FCA1120}"/>
                </a:ext>
              </a:extLst>
            </p:cNvPr>
            <p:cNvSpPr>
              <a:spLocks/>
            </p:cNvSpPr>
            <p:nvPr/>
          </p:nvSpPr>
          <p:spPr bwMode="auto">
            <a:xfrm>
              <a:off x="11871993"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59" name="Freeform 30">
              <a:extLst>
                <a:ext uri="{FF2B5EF4-FFF2-40B4-BE49-F238E27FC236}">
                  <a16:creationId xmlns:a16="http://schemas.microsoft.com/office/drawing/2014/main" id="{999F113B-BDFD-4EFD-B098-A10DDFF4202A}"/>
                </a:ext>
              </a:extLst>
            </p:cNvPr>
            <p:cNvSpPr>
              <a:spLocks/>
            </p:cNvSpPr>
            <p:nvPr/>
          </p:nvSpPr>
          <p:spPr bwMode="auto">
            <a:xfrm>
              <a:off x="302710"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60" name="Freeform 32">
              <a:extLst>
                <a:ext uri="{FF2B5EF4-FFF2-40B4-BE49-F238E27FC236}">
                  <a16:creationId xmlns:a16="http://schemas.microsoft.com/office/drawing/2014/main" id="{939ADE80-13C0-4FB3-830A-0081EC37795E}"/>
                </a:ext>
              </a:extLst>
            </p:cNvPr>
            <p:cNvSpPr>
              <a:spLocks/>
            </p:cNvSpPr>
            <p:nvPr/>
          </p:nvSpPr>
          <p:spPr bwMode="auto">
            <a:xfrm>
              <a:off x="83663"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61" name="Freeform 403">
              <a:extLst>
                <a:ext uri="{FF2B5EF4-FFF2-40B4-BE49-F238E27FC236}">
                  <a16:creationId xmlns:a16="http://schemas.microsoft.com/office/drawing/2014/main" id="{51BF8E6F-80B4-4611-B309-FBC92351C04E}"/>
                </a:ext>
              </a:extLst>
            </p:cNvPr>
            <p:cNvSpPr>
              <a:spLocks/>
            </p:cNvSpPr>
            <p:nvPr/>
          </p:nvSpPr>
          <p:spPr bwMode="auto">
            <a:xfrm>
              <a:off x="631337"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62" name="Freeform 404">
              <a:extLst>
                <a:ext uri="{FF2B5EF4-FFF2-40B4-BE49-F238E27FC236}">
                  <a16:creationId xmlns:a16="http://schemas.microsoft.com/office/drawing/2014/main" id="{C1745FD0-455D-411D-A2DF-FD1C75C923CB}"/>
                </a:ext>
              </a:extLst>
            </p:cNvPr>
            <p:cNvSpPr>
              <a:spLocks/>
            </p:cNvSpPr>
            <p:nvPr/>
          </p:nvSpPr>
          <p:spPr bwMode="auto">
            <a:xfrm>
              <a:off x="957479"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63" name="Freeform 405">
              <a:extLst>
                <a:ext uri="{FF2B5EF4-FFF2-40B4-BE49-F238E27FC236}">
                  <a16:creationId xmlns:a16="http://schemas.microsoft.com/office/drawing/2014/main" id="{63720F32-8B89-4D67-B1C4-D727F55BE2A6}"/>
                </a:ext>
              </a:extLst>
            </p:cNvPr>
            <p:cNvSpPr>
              <a:spLocks/>
            </p:cNvSpPr>
            <p:nvPr/>
          </p:nvSpPr>
          <p:spPr bwMode="auto">
            <a:xfrm>
              <a:off x="409806"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64" name="Freeform 406">
              <a:extLst>
                <a:ext uri="{FF2B5EF4-FFF2-40B4-BE49-F238E27FC236}">
                  <a16:creationId xmlns:a16="http://schemas.microsoft.com/office/drawing/2014/main" id="{467ED7CC-B742-44A7-873C-BB650D3367F4}"/>
                </a:ext>
              </a:extLst>
            </p:cNvPr>
            <p:cNvSpPr>
              <a:spLocks/>
            </p:cNvSpPr>
            <p:nvPr/>
          </p:nvSpPr>
          <p:spPr bwMode="auto">
            <a:xfrm>
              <a:off x="738432"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65" name="Freeform 29">
              <a:extLst>
                <a:ext uri="{FF2B5EF4-FFF2-40B4-BE49-F238E27FC236}">
                  <a16:creationId xmlns:a16="http://schemas.microsoft.com/office/drawing/2014/main" id="{783111E6-E0F7-422E-B6AF-A849EA2F7C43}"/>
                </a:ext>
              </a:extLst>
            </p:cNvPr>
            <p:cNvSpPr>
              <a:spLocks/>
            </p:cNvSpPr>
            <p:nvPr/>
          </p:nvSpPr>
          <p:spPr bwMode="auto">
            <a:xfrm>
              <a:off x="1286107"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66" name="Freeform 31">
              <a:extLst>
                <a:ext uri="{FF2B5EF4-FFF2-40B4-BE49-F238E27FC236}">
                  <a16:creationId xmlns:a16="http://schemas.microsoft.com/office/drawing/2014/main" id="{90CFDFDC-52CB-400B-8EB9-6283B7C48209}"/>
                </a:ext>
              </a:extLst>
            </p:cNvPr>
            <p:cNvSpPr>
              <a:spLocks/>
            </p:cNvSpPr>
            <p:nvPr/>
          </p:nvSpPr>
          <p:spPr bwMode="auto">
            <a:xfrm>
              <a:off x="1064574"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67" name="Freeform 29">
              <a:extLst>
                <a:ext uri="{FF2B5EF4-FFF2-40B4-BE49-F238E27FC236}">
                  <a16:creationId xmlns:a16="http://schemas.microsoft.com/office/drawing/2014/main" id="{8CD146FA-E7C7-4224-9559-EDD4DCC58C9A}"/>
                </a:ext>
              </a:extLst>
            </p:cNvPr>
            <p:cNvSpPr>
              <a:spLocks/>
            </p:cNvSpPr>
            <p:nvPr/>
          </p:nvSpPr>
          <p:spPr bwMode="auto">
            <a:xfrm>
              <a:off x="1614735"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68" name="Freeform 30">
              <a:extLst>
                <a:ext uri="{FF2B5EF4-FFF2-40B4-BE49-F238E27FC236}">
                  <a16:creationId xmlns:a16="http://schemas.microsoft.com/office/drawing/2014/main" id="{2174C9C3-2746-4B71-8A52-BF8B8068FD38}"/>
                </a:ext>
              </a:extLst>
            </p:cNvPr>
            <p:cNvSpPr>
              <a:spLocks/>
            </p:cNvSpPr>
            <p:nvPr/>
          </p:nvSpPr>
          <p:spPr bwMode="auto">
            <a:xfrm>
              <a:off x="1940877"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69" name="Freeform 31">
              <a:extLst>
                <a:ext uri="{FF2B5EF4-FFF2-40B4-BE49-F238E27FC236}">
                  <a16:creationId xmlns:a16="http://schemas.microsoft.com/office/drawing/2014/main" id="{75E0E226-D2E8-43AD-98F2-86EF2ACA265C}"/>
                </a:ext>
              </a:extLst>
            </p:cNvPr>
            <p:cNvSpPr>
              <a:spLocks/>
            </p:cNvSpPr>
            <p:nvPr/>
          </p:nvSpPr>
          <p:spPr bwMode="auto">
            <a:xfrm>
              <a:off x="1393203"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70" name="Freeform 32">
              <a:extLst>
                <a:ext uri="{FF2B5EF4-FFF2-40B4-BE49-F238E27FC236}">
                  <a16:creationId xmlns:a16="http://schemas.microsoft.com/office/drawing/2014/main" id="{83948B78-814E-4831-9B16-0604E9CE3449}"/>
                </a:ext>
              </a:extLst>
            </p:cNvPr>
            <p:cNvSpPr>
              <a:spLocks/>
            </p:cNvSpPr>
            <p:nvPr/>
          </p:nvSpPr>
          <p:spPr bwMode="auto">
            <a:xfrm>
              <a:off x="1721829"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71" name="Freeform 29">
              <a:extLst>
                <a:ext uri="{FF2B5EF4-FFF2-40B4-BE49-F238E27FC236}">
                  <a16:creationId xmlns:a16="http://schemas.microsoft.com/office/drawing/2014/main" id="{51B32215-1903-4EA9-96FB-619750A9882E}"/>
                </a:ext>
              </a:extLst>
            </p:cNvPr>
            <p:cNvSpPr>
              <a:spLocks/>
            </p:cNvSpPr>
            <p:nvPr/>
          </p:nvSpPr>
          <p:spPr bwMode="auto">
            <a:xfrm>
              <a:off x="2269505"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72" name="Freeform 30">
              <a:extLst>
                <a:ext uri="{FF2B5EF4-FFF2-40B4-BE49-F238E27FC236}">
                  <a16:creationId xmlns:a16="http://schemas.microsoft.com/office/drawing/2014/main" id="{5BB32B74-3902-4897-9A5A-125FE9459E0C}"/>
                </a:ext>
              </a:extLst>
            </p:cNvPr>
            <p:cNvSpPr>
              <a:spLocks/>
            </p:cNvSpPr>
            <p:nvPr/>
          </p:nvSpPr>
          <p:spPr bwMode="auto">
            <a:xfrm>
              <a:off x="2595646"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73" name="Freeform 31">
              <a:extLst>
                <a:ext uri="{FF2B5EF4-FFF2-40B4-BE49-F238E27FC236}">
                  <a16:creationId xmlns:a16="http://schemas.microsoft.com/office/drawing/2014/main" id="{E113C86A-13B3-41D6-8F14-9B1D2D492032}"/>
                </a:ext>
              </a:extLst>
            </p:cNvPr>
            <p:cNvSpPr>
              <a:spLocks/>
            </p:cNvSpPr>
            <p:nvPr/>
          </p:nvSpPr>
          <p:spPr bwMode="auto">
            <a:xfrm>
              <a:off x="2047971"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74" name="Freeform 32">
              <a:extLst>
                <a:ext uri="{FF2B5EF4-FFF2-40B4-BE49-F238E27FC236}">
                  <a16:creationId xmlns:a16="http://schemas.microsoft.com/office/drawing/2014/main" id="{46595F4E-EC0D-4920-B9EF-822431702435}"/>
                </a:ext>
              </a:extLst>
            </p:cNvPr>
            <p:cNvSpPr>
              <a:spLocks/>
            </p:cNvSpPr>
            <p:nvPr/>
          </p:nvSpPr>
          <p:spPr bwMode="auto">
            <a:xfrm>
              <a:off x="2376599"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75" name="Freeform 29">
              <a:extLst>
                <a:ext uri="{FF2B5EF4-FFF2-40B4-BE49-F238E27FC236}">
                  <a16:creationId xmlns:a16="http://schemas.microsoft.com/office/drawing/2014/main" id="{3609A740-7A32-4857-905F-257EDB41689C}"/>
                </a:ext>
              </a:extLst>
            </p:cNvPr>
            <p:cNvSpPr>
              <a:spLocks/>
            </p:cNvSpPr>
            <p:nvPr/>
          </p:nvSpPr>
          <p:spPr bwMode="auto">
            <a:xfrm>
              <a:off x="2924274"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76" name="Freeform 30">
              <a:extLst>
                <a:ext uri="{FF2B5EF4-FFF2-40B4-BE49-F238E27FC236}">
                  <a16:creationId xmlns:a16="http://schemas.microsoft.com/office/drawing/2014/main" id="{A2D4536C-13C0-4568-977F-47B90CA3BB3D}"/>
                </a:ext>
              </a:extLst>
            </p:cNvPr>
            <p:cNvSpPr>
              <a:spLocks/>
            </p:cNvSpPr>
            <p:nvPr/>
          </p:nvSpPr>
          <p:spPr bwMode="auto">
            <a:xfrm>
              <a:off x="3250415"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77" name="Freeform 31">
              <a:extLst>
                <a:ext uri="{FF2B5EF4-FFF2-40B4-BE49-F238E27FC236}">
                  <a16:creationId xmlns:a16="http://schemas.microsoft.com/office/drawing/2014/main" id="{79C472D0-62B1-43DF-95FE-BDAC0C254114}"/>
                </a:ext>
              </a:extLst>
            </p:cNvPr>
            <p:cNvSpPr>
              <a:spLocks/>
            </p:cNvSpPr>
            <p:nvPr/>
          </p:nvSpPr>
          <p:spPr bwMode="auto">
            <a:xfrm>
              <a:off x="2702740"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78" name="Freeform 32">
              <a:extLst>
                <a:ext uri="{FF2B5EF4-FFF2-40B4-BE49-F238E27FC236}">
                  <a16:creationId xmlns:a16="http://schemas.microsoft.com/office/drawing/2014/main" id="{23CBCA76-32B2-4F01-B3DB-D143F21CC7AC}"/>
                </a:ext>
              </a:extLst>
            </p:cNvPr>
            <p:cNvSpPr>
              <a:spLocks/>
            </p:cNvSpPr>
            <p:nvPr/>
          </p:nvSpPr>
          <p:spPr bwMode="auto">
            <a:xfrm>
              <a:off x="3031368"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79" name="Freeform 29">
              <a:extLst>
                <a:ext uri="{FF2B5EF4-FFF2-40B4-BE49-F238E27FC236}">
                  <a16:creationId xmlns:a16="http://schemas.microsoft.com/office/drawing/2014/main" id="{0B372109-EBA7-4A0E-AD5E-0BEBE69B3419}"/>
                </a:ext>
              </a:extLst>
            </p:cNvPr>
            <p:cNvSpPr>
              <a:spLocks/>
            </p:cNvSpPr>
            <p:nvPr/>
          </p:nvSpPr>
          <p:spPr bwMode="auto">
            <a:xfrm>
              <a:off x="3579042"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80" name="Freeform 30">
              <a:extLst>
                <a:ext uri="{FF2B5EF4-FFF2-40B4-BE49-F238E27FC236}">
                  <a16:creationId xmlns:a16="http://schemas.microsoft.com/office/drawing/2014/main" id="{5D04DD70-90F6-4E74-BE74-AEA71B0C1065}"/>
                </a:ext>
              </a:extLst>
            </p:cNvPr>
            <p:cNvSpPr>
              <a:spLocks/>
            </p:cNvSpPr>
            <p:nvPr/>
          </p:nvSpPr>
          <p:spPr bwMode="auto">
            <a:xfrm>
              <a:off x="3905183"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81" name="Freeform 31">
              <a:extLst>
                <a:ext uri="{FF2B5EF4-FFF2-40B4-BE49-F238E27FC236}">
                  <a16:creationId xmlns:a16="http://schemas.microsoft.com/office/drawing/2014/main" id="{D8BE9966-EC0B-45DB-A058-5D1B67C94922}"/>
                </a:ext>
              </a:extLst>
            </p:cNvPr>
            <p:cNvSpPr>
              <a:spLocks/>
            </p:cNvSpPr>
            <p:nvPr/>
          </p:nvSpPr>
          <p:spPr bwMode="auto">
            <a:xfrm>
              <a:off x="3357509"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82" name="Freeform 32">
              <a:extLst>
                <a:ext uri="{FF2B5EF4-FFF2-40B4-BE49-F238E27FC236}">
                  <a16:creationId xmlns:a16="http://schemas.microsoft.com/office/drawing/2014/main" id="{7F4E4CDD-D68D-4602-9EB7-4C64438A5323}"/>
                </a:ext>
              </a:extLst>
            </p:cNvPr>
            <p:cNvSpPr>
              <a:spLocks/>
            </p:cNvSpPr>
            <p:nvPr/>
          </p:nvSpPr>
          <p:spPr bwMode="auto">
            <a:xfrm>
              <a:off x="3686137"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83" name="Freeform 425">
              <a:extLst>
                <a:ext uri="{FF2B5EF4-FFF2-40B4-BE49-F238E27FC236}">
                  <a16:creationId xmlns:a16="http://schemas.microsoft.com/office/drawing/2014/main" id="{26F919EB-B32A-4217-BDCB-E417FEEC33E5}"/>
                </a:ext>
              </a:extLst>
            </p:cNvPr>
            <p:cNvSpPr>
              <a:spLocks/>
            </p:cNvSpPr>
            <p:nvPr/>
          </p:nvSpPr>
          <p:spPr bwMode="auto">
            <a:xfrm>
              <a:off x="4233811"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84" name="Freeform 426">
              <a:extLst>
                <a:ext uri="{FF2B5EF4-FFF2-40B4-BE49-F238E27FC236}">
                  <a16:creationId xmlns:a16="http://schemas.microsoft.com/office/drawing/2014/main" id="{7BCBBF09-063A-42BB-89C3-1D036AADBE2A}"/>
                </a:ext>
              </a:extLst>
            </p:cNvPr>
            <p:cNvSpPr>
              <a:spLocks/>
            </p:cNvSpPr>
            <p:nvPr/>
          </p:nvSpPr>
          <p:spPr bwMode="auto">
            <a:xfrm>
              <a:off x="4559953"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85" name="Freeform 427">
              <a:extLst>
                <a:ext uri="{FF2B5EF4-FFF2-40B4-BE49-F238E27FC236}">
                  <a16:creationId xmlns:a16="http://schemas.microsoft.com/office/drawing/2014/main" id="{D5B21899-49BE-40DD-9994-4342A92F9CAD}"/>
                </a:ext>
              </a:extLst>
            </p:cNvPr>
            <p:cNvSpPr>
              <a:spLocks/>
            </p:cNvSpPr>
            <p:nvPr/>
          </p:nvSpPr>
          <p:spPr bwMode="auto">
            <a:xfrm>
              <a:off x="4012279"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86" name="Freeform 428">
              <a:extLst>
                <a:ext uri="{FF2B5EF4-FFF2-40B4-BE49-F238E27FC236}">
                  <a16:creationId xmlns:a16="http://schemas.microsoft.com/office/drawing/2014/main" id="{C29A755D-D1E5-428E-9DB2-4A3D05952C9A}"/>
                </a:ext>
              </a:extLst>
            </p:cNvPr>
            <p:cNvSpPr>
              <a:spLocks/>
            </p:cNvSpPr>
            <p:nvPr/>
          </p:nvSpPr>
          <p:spPr bwMode="auto">
            <a:xfrm>
              <a:off x="4340906"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87" name="Freeform 29">
              <a:extLst>
                <a:ext uri="{FF2B5EF4-FFF2-40B4-BE49-F238E27FC236}">
                  <a16:creationId xmlns:a16="http://schemas.microsoft.com/office/drawing/2014/main" id="{B68678C1-2426-4B80-877E-B7DB6EDFE6D1}"/>
                </a:ext>
              </a:extLst>
            </p:cNvPr>
            <p:cNvSpPr>
              <a:spLocks/>
            </p:cNvSpPr>
            <p:nvPr/>
          </p:nvSpPr>
          <p:spPr bwMode="auto">
            <a:xfrm>
              <a:off x="4888581"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88" name="Freeform 31">
              <a:extLst>
                <a:ext uri="{FF2B5EF4-FFF2-40B4-BE49-F238E27FC236}">
                  <a16:creationId xmlns:a16="http://schemas.microsoft.com/office/drawing/2014/main" id="{2E9ECE0B-8B8D-42B5-B7EB-3B49B57B4BD0}"/>
                </a:ext>
              </a:extLst>
            </p:cNvPr>
            <p:cNvSpPr>
              <a:spLocks/>
            </p:cNvSpPr>
            <p:nvPr/>
          </p:nvSpPr>
          <p:spPr bwMode="auto">
            <a:xfrm>
              <a:off x="4667048"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1810" name="Group 1809">
            <a:extLst>
              <a:ext uri="{FF2B5EF4-FFF2-40B4-BE49-F238E27FC236}">
                <a16:creationId xmlns:a16="http://schemas.microsoft.com/office/drawing/2014/main" id="{6B1C29B7-1E4C-42E9-BFF5-AFA071F0966B}"/>
              </a:ext>
            </a:extLst>
          </p:cNvPr>
          <p:cNvGrpSpPr/>
          <p:nvPr userDrawn="1"/>
        </p:nvGrpSpPr>
        <p:grpSpPr>
          <a:xfrm>
            <a:off x="83664" y="2344110"/>
            <a:ext cx="12009863" cy="176637"/>
            <a:chOff x="83664" y="2252007"/>
            <a:chExt cx="12009863" cy="176637"/>
          </a:xfrm>
        </p:grpSpPr>
        <p:sp>
          <p:nvSpPr>
            <p:cNvPr id="407" name="Freeform 29">
              <a:extLst>
                <a:ext uri="{FF2B5EF4-FFF2-40B4-BE49-F238E27FC236}">
                  <a16:creationId xmlns:a16="http://schemas.microsoft.com/office/drawing/2014/main" id="{30334EE7-DCA7-4D60-B28C-8481DA7BC5D8}"/>
                </a:ext>
              </a:extLst>
            </p:cNvPr>
            <p:cNvSpPr>
              <a:spLocks/>
            </p:cNvSpPr>
            <p:nvPr/>
          </p:nvSpPr>
          <p:spPr bwMode="auto">
            <a:xfrm flipH="1">
              <a:off x="11871994"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08" name="Freeform 30">
              <a:extLst>
                <a:ext uri="{FF2B5EF4-FFF2-40B4-BE49-F238E27FC236}">
                  <a16:creationId xmlns:a16="http://schemas.microsoft.com/office/drawing/2014/main" id="{6A60ACAA-F66E-49DE-8A9C-F4642E7E672B}"/>
                </a:ext>
              </a:extLst>
            </p:cNvPr>
            <p:cNvSpPr>
              <a:spLocks/>
            </p:cNvSpPr>
            <p:nvPr/>
          </p:nvSpPr>
          <p:spPr bwMode="auto">
            <a:xfrm flipH="1">
              <a:off x="1154585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09" name="Freeform 31">
              <a:extLst>
                <a:ext uri="{FF2B5EF4-FFF2-40B4-BE49-F238E27FC236}">
                  <a16:creationId xmlns:a16="http://schemas.microsoft.com/office/drawing/2014/main" id="{12DD950A-B306-416B-92C1-5BF4522454A1}"/>
                </a:ext>
              </a:extLst>
            </p:cNvPr>
            <p:cNvSpPr>
              <a:spLocks/>
            </p:cNvSpPr>
            <p:nvPr/>
          </p:nvSpPr>
          <p:spPr bwMode="auto">
            <a:xfrm flipH="1">
              <a:off x="11979088"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10" name="Freeform 32">
              <a:extLst>
                <a:ext uri="{FF2B5EF4-FFF2-40B4-BE49-F238E27FC236}">
                  <a16:creationId xmlns:a16="http://schemas.microsoft.com/office/drawing/2014/main" id="{3C1D0DDA-F080-4134-A0D1-1694C1CB51D4}"/>
                </a:ext>
              </a:extLst>
            </p:cNvPr>
            <p:cNvSpPr>
              <a:spLocks/>
            </p:cNvSpPr>
            <p:nvPr/>
          </p:nvSpPr>
          <p:spPr bwMode="auto">
            <a:xfrm flipH="1">
              <a:off x="11652948"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11" name="Freeform 29">
              <a:extLst>
                <a:ext uri="{FF2B5EF4-FFF2-40B4-BE49-F238E27FC236}">
                  <a16:creationId xmlns:a16="http://schemas.microsoft.com/office/drawing/2014/main" id="{E65E316F-C983-4FB6-89C7-382A5840C022}"/>
                </a:ext>
              </a:extLst>
            </p:cNvPr>
            <p:cNvSpPr>
              <a:spLocks/>
            </p:cNvSpPr>
            <p:nvPr/>
          </p:nvSpPr>
          <p:spPr bwMode="auto">
            <a:xfrm flipH="1">
              <a:off x="11217224"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12" name="Freeform 30">
              <a:extLst>
                <a:ext uri="{FF2B5EF4-FFF2-40B4-BE49-F238E27FC236}">
                  <a16:creationId xmlns:a16="http://schemas.microsoft.com/office/drawing/2014/main" id="{5260D3E2-7E08-4EA8-90C4-4B246107DCC3}"/>
                </a:ext>
              </a:extLst>
            </p:cNvPr>
            <p:cNvSpPr>
              <a:spLocks/>
            </p:cNvSpPr>
            <p:nvPr/>
          </p:nvSpPr>
          <p:spPr bwMode="auto">
            <a:xfrm flipH="1">
              <a:off x="10891084"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13" name="Freeform 31">
              <a:extLst>
                <a:ext uri="{FF2B5EF4-FFF2-40B4-BE49-F238E27FC236}">
                  <a16:creationId xmlns:a16="http://schemas.microsoft.com/office/drawing/2014/main" id="{59BC0DF5-D0B0-4696-ACB0-41E6139ABF66}"/>
                </a:ext>
              </a:extLst>
            </p:cNvPr>
            <p:cNvSpPr>
              <a:spLocks/>
            </p:cNvSpPr>
            <p:nvPr/>
          </p:nvSpPr>
          <p:spPr bwMode="auto">
            <a:xfrm flipH="1">
              <a:off x="11324319"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14" name="Freeform 32">
              <a:extLst>
                <a:ext uri="{FF2B5EF4-FFF2-40B4-BE49-F238E27FC236}">
                  <a16:creationId xmlns:a16="http://schemas.microsoft.com/office/drawing/2014/main" id="{9A7FD932-2299-4707-A101-DD80FE3C992A}"/>
                </a:ext>
              </a:extLst>
            </p:cNvPr>
            <p:cNvSpPr>
              <a:spLocks/>
            </p:cNvSpPr>
            <p:nvPr/>
          </p:nvSpPr>
          <p:spPr bwMode="auto">
            <a:xfrm flipH="1">
              <a:off x="10998178"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15" name="Freeform 29">
              <a:extLst>
                <a:ext uri="{FF2B5EF4-FFF2-40B4-BE49-F238E27FC236}">
                  <a16:creationId xmlns:a16="http://schemas.microsoft.com/office/drawing/2014/main" id="{FE9F9FA4-42D4-4350-BC60-DA5E52668E4E}"/>
                </a:ext>
              </a:extLst>
            </p:cNvPr>
            <p:cNvSpPr>
              <a:spLocks/>
            </p:cNvSpPr>
            <p:nvPr/>
          </p:nvSpPr>
          <p:spPr bwMode="auto">
            <a:xfrm flipH="1">
              <a:off x="10562456"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16" name="Freeform 30">
              <a:extLst>
                <a:ext uri="{FF2B5EF4-FFF2-40B4-BE49-F238E27FC236}">
                  <a16:creationId xmlns:a16="http://schemas.microsoft.com/office/drawing/2014/main" id="{811FE3E0-620A-430A-8EBE-EBFC93957B07}"/>
                </a:ext>
              </a:extLst>
            </p:cNvPr>
            <p:cNvSpPr>
              <a:spLocks/>
            </p:cNvSpPr>
            <p:nvPr/>
          </p:nvSpPr>
          <p:spPr bwMode="auto">
            <a:xfrm flipH="1">
              <a:off x="1023631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17" name="Freeform 31">
              <a:extLst>
                <a:ext uri="{FF2B5EF4-FFF2-40B4-BE49-F238E27FC236}">
                  <a16:creationId xmlns:a16="http://schemas.microsoft.com/office/drawing/2014/main" id="{C32C85E2-DC7D-4483-842D-244D9C32F760}"/>
                </a:ext>
              </a:extLst>
            </p:cNvPr>
            <p:cNvSpPr>
              <a:spLocks/>
            </p:cNvSpPr>
            <p:nvPr/>
          </p:nvSpPr>
          <p:spPr bwMode="auto">
            <a:xfrm flipH="1">
              <a:off x="10669550"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18" name="Freeform 32">
              <a:extLst>
                <a:ext uri="{FF2B5EF4-FFF2-40B4-BE49-F238E27FC236}">
                  <a16:creationId xmlns:a16="http://schemas.microsoft.com/office/drawing/2014/main" id="{F27C982D-C977-48C0-91D0-7F54E46E7764}"/>
                </a:ext>
              </a:extLst>
            </p:cNvPr>
            <p:cNvSpPr>
              <a:spLocks/>
            </p:cNvSpPr>
            <p:nvPr/>
          </p:nvSpPr>
          <p:spPr bwMode="auto">
            <a:xfrm flipH="1">
              <a:off x="10343410"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19" name="Freeform 29">
              <a:extLst>
                <a:ext uri="{FF2B5EF4-FFF2-40B4-BE49-F238E27FC236}">
                  <a16:creationId xmlns:a16="http://schemas.microsoft.com/office/drawing/2014/main" id="{E5756FA2-BA3C-4241-BB1E-E977E6D6A62C}"/>
                </a:ext>
              </a:extLst>
            </p:cNvPr>
            <p:cNvSpPr>
              <a:spLocks/>
            </p:cNvSpPr>
            <p:nvPr/>
          </p:nvSpPr>
          <p:spPr bwMode="auto">
            <a:xfrm flipH="1">
              <a:off x="9907687"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20" name="Freeform 30">
              <a:extLst>
                <a:ext uri="{FF2B5EF4-FFF2-40B4-BE49-F238E27FC236}">
                  <a16:creationId xmlns:a16="http://schemas.microsoft.com/office/drawing/2014/main" id="{D96DF0F1-FDCD-4CFC-8B01-67CAF1249040}"/>
                </a:ext>
              </a:extLst>
            </p:cNvPr>
            <p:cNvSpPr>
              <a:spLocks/>
            </p:cNvSpPr>
            <p:nvPr/>
          </p:nvSpPr>
          <p:spPr bwMode="auto">
            <a:xfrm flipH="1">
              <a:off x="9581546"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21" name="Freeform 31">
              <a:extLst>
                <a:ext uri="{FF2B5EF4-FFF2-40B4-BE49-F238E27FC236}">
                  <a16:creationId xmlns:a16="http://schemas.microsoft.com/office/drawing/2014/main" id="{E8861389-832B-4D82-951A-67AD1E4112DD}"/>
                </a:ext>
              </a:extLst>
            </p:cNvPr>
            <p:cNvSpPr>
              <a:spLocks/>
            </p:cNvSpPr>
            <p:nvPr/>
          </p:nvSpPr>
          <p:spPr bwMode="auto">
            <a:xfrm flipH="1">
              <a:off x="10014782"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22" name="Freeform 32">
              <a:extLst>
                <a:ext uri="{FF2B5EF4-FFF2-40B4-BE49-F238E27FC236}">
                  <a16:creationId xmlns:a16="http://schemas.microsoft.com/office/drawing/2014/main" id="{3513E007-9819-4501-856E-42C4E17E5708}"/>
                </a:ext>
              </a:extLst>
            </p:cNvPr>
            <p:cNvSpPr>
              <a:spLocks/>
            </p:cNvSpPr>
            <p:nvPr/>
          </p:nvSpPr>
          <p:spPr bwMode="auto">
            <a:xfrm flipH="1">
              <a:off x="9688641"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23" name="Freeform 565">
              <a:extLst>
                <a:ext uri="{FF2B5EF4-FFF2-40B4-BE49-F238E27FC236}">
                  <a16:creationId xmlns:a16="http://schemas.microsoft.com/office/drawing/2014/main" id="{7D37D513-F032-4B60-9DB1-75C9CA301F03}"/>
                </a:ext>
              </a:extLst>
            </p:cNvPr>
            <p:cNvSpPr>
              <a:spLocks/>
            </p:cNvSpPr>
            <p:nvPr/>
          </p:nvSpPr>
          <p:spPr bwMode="auto">
            <a:xfrm flipH="1">
              <a:off x="925291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24" name="Freeform 566">
              <a:extLst>
                <a:ext uri="{FF2B5EF4-FFF2-40B4-BE49-F238E27FC236}">
                  <a16:creationId xmlns:a16="http://schemas.microsoft.com/office/drawing/2014/main" id="{CFD414C9-0F46-40C2-B953-8E3E2A1388A1}"/>
                </a:ext>
              </a:extLst>
            </p:cNvPr>
            <p:cNvSpPr>
              <a:spLocks/>
            </p:cNvSpPr>
            <p:nvPr/>
          </p:nvSpPr>
          <p:spPr bwMode="auto">
            <a:xfrm flipH="1">
              <a:off x="8926777"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25" name="Freeform 567">
              <a:extLst>
                <a:ext uri="{FF2B5EF4-FFF2-40B4-BE49-F238E27FC236}">
                  <a16:creationId xmlns:a16="http://schemas.microsoft.com/office/drawing/2014/main" id="{38D52FCD-C432-4288-BC92-5F6643708E19}"/>
                </a:ext>
              </a:extLst>
            </p:cNvPr>
            <p:cNvSpPr>
              <a:spLocks/>
            </p:cNvSpPr>
            <p:nvPr/>
          </p:nvSpPr>
          <p:spPr bwMode="auto">
            <a:xfrm flipH="1">
              <a:off x="9360012"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26" name="Freeform 568">
              <a:extLst>
                <a:ext uri="{FF2B5EF4-FFF2-40B4-BE49-F238E27FC236}">
                  <a16:creationId xmlns:a16="http://schemas.microsoft.com/office/drawing/2014/main" id="{79759CE5-9DDE-4350-A9B6-D1C1D81CFE6B}"/>
                </a:ext>
              </a:extLst>
            </p:cNvPr>
            <p:cNvSpPr>
              <a:spLocks/>
            </p:cNvSpPr>
            <p:nvPr/>
          </p:nvSpPr>
          <p:spPr bwMode="auto">
            <a:xfrm flipH="1">
              <a:off x="9033872"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27" name="Freeform 29">
              <a:extLst>
                <a:ext uri="{FF2B5EF4-FFF2-40B4-BE49-F238E27FC236}">
                  <a16:creationId xmlns:a16="http://schemas.microsoft.com/office/drawing/2014/main" id="{C400C638-EF37-4263-8DBD-7A93CE5FBB77}"/>
                </a:ext>
              </a:extLst>
            </p:cNvPr>
            <p:cNvSpPr>
              <a:spLocks/>
            </p:cNvSpPr>
            <p:nvPr/>
          </p:nvSpPr>
          <p:spPr bwMode="auto">
            <a:xfrm flipH="1">
              <a:off x="859814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28" name="Freeform 31">
              <a:extLst>
                <a:ext uri="{FF2B5EF4-FFF2-40B4-BE49-F238E27FC236}">
                  <a16:creationId xmlns:a16="http://schemas.microsoft.com/office/drawing/2014/main" id="{D609565C-29D3-4ACB-832E-A7773BC5238C}"/>
                </a:ext>
              </a:extLst>
            </p:cNvPr>
            <p:cNvSpPr>
              <a:spLocks/>
            </p:cNvSpPr>
            <p:nvPr/>
          </p:nvSpPr>
          <p:spPr bwMode="auto">
            <a:xfrm flipH="1">
              <a:off x="8705243"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29" name="Freeform 29">
              <a:extLst>
                <a:ext uri="{FF2B5EF4-FFF2-40B4-BE49-F238E27FC236}">
                  <a16:creationId xmlns:a16="http://schemas.microsoft.com/office/drawing/2014/main" id="{69DFA549-08C0-4D50-B468-0C165355FE87}"/>
                </a:ext>
              </a:extLst>
            </p:cNvPr>
            <p:cNvSpPr>
              <a:spLocks/>
            </p:cNvSpPr>
            <p:nvPr/>
          </p:nvSpPr>
          <p:spPr bwMode="auto">
            <a:xfrm flipH="1">
              <a:off x="826952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30" name="Freeform 30">
              <a:extLst>
                <a:ext uri="{FF2B5EF4-FFF2-40B4-BE49-F238E27FC236}">
                  <a16:creationId xmlns:a16="http://schemas.microsoft.com/office/drawing/2014/main" id="{40C600C1-0579-4448-A24F-80681719E90B}"/>
                </a:ext>
              </a:extLst>
            </p:cNvPr>
            <p:cNvSpPr>
              <a:spLocks/>
            </p:cNvSpPr>
            <p:nvPr/>
          </p:nvSpPr>
          <p:spPr bwMode="auto">
            <a:xfrm flipH="1">
              <a:off x="7943379"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31" name="Freeform 31">
              <a:extLst>
                <a:ext uri="{FF2B5EF4-FFF2-40B4-BE49-F238E27FC236}">
                  <a16:creationId xmlns:a16="http://schemas.microsoft.com/office/drawing/2014/main" id="{C73ABC56-87CF-4709-9458-BBA629B1124A}"/>
                </a:ext>
              </a:extLst>
            </p:cNvPr>
            <p:cNvSpPr>
              <a:spLocks/>
            </p:cNvSpPr>
            <p:nvPr/>
          </p:nvSpPr>
          <p:spPr bwMode="auto">
            <a:xfrm flipH="1">
              <a:off x="8376614"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32" name="Freeform 32">
              <a:extLst>
                <a:ext uri="{FF2B5EF4-FFF2-40B4-BE49-F238E27FC236}">
                  <a16:creationId xmlns:a16="http://schemas.microsoft.com/office/drawing/2014/main" id="{4B63C02D-BE29-4577-8C2B-1E1C6C4D72A7}"/>
                </a:ext>
              </a:extLst>
            </p:cNvPr>
            <p:cNvSpPr>
              <a:spLocks/>
            </p:cNvSpPr>
            <p:nvPr/>
          </p:nvSpPr>
          <p:spPr bwMode="auto">
            <a:xfrm flipH="1">
              <a:off x="8050474"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33" name="Freeform 29">
              <a:extLst>
                <a:ext uri="{FF2B5EF4-FFF2-40B4-BE49-F238E27FC236}">
                  <a16:creationId xmlns:a16="http://schemas.microsoft.com/office/drawing/2014/main" id="{75D2C754-7240-45B0-9373-48800CB5B09A}"/>
                </a:ext>
              </a:extLst>
            </p:cNvPr>
            <p:cNvSpPr>
              <a:spLocks/>
            </p:cNvSpPr>
            <p:nvPr/>
          </p:nvSpPr>
          <p:spPr bwMode="auto">
            <a:xfrm flipH="1">
              <a:off x="7614751"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34" name="Freeform 30">
              <a:extLst>
                <a:ext uri="{FF2B5EF4-FFF2-40B4-BE49-F238E27FC236}">
                  <a16:creationId xmlns:a16="http://schemas.microsoft.com/office/drawing/2014/main" id="{EBB3EEC1-6A5E-40A7-9238-B7643D781DFE}"/>
                </a:ext>
              </a:extLst>
            </p:cNvPr>
            <p:cNvSpPr>
              <a:spLocks/>
            </p:cNvSpPr>
            <p:nvPr/>
          </p:nvSpPr>
          <p:spPr bwMode="auto">
            <a:xfrm flipH="1">
              <a:off x="728861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35" name="Freeform 31">
              <a:extLst>
                <a:ext uri="{FF2B5EF4-FFF2-40B4-BE49-F238E27FC236}">
                  <a16:creationId xmlns:a16="http://schemas.microsoft.com/office/drawing/2014/main" id="{CB19B347-1146-4EC7-94DC-540DF73F1B57}"/>
                </a:ext>
              </a:extLst>
            </p:cNvPr>
            <p:cNvSpPr>
              <a:spLocks/>
            </p:cNvSpPr>
            <p:nvPr/>
          </p:nvSpPr>
          <p:spPr bwMode="auto">
            <a:xfrm flipH="1">
              <a:off x="7721846"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36" name="Freeform 32">
              <a:extLst>
                <a:ext uri="{FF2B5EF4-FFF2-40B4-BE49-F238E27FC236}">
                  <a16:creationId xmlns:a16="http://schemas.microsoft.com/office/drawing/2014/main" id="{AB132B5E-B5E6-4128-A9BF-BE52102616DA}"/>
                </a:ext>
              </a:extLst>
            </p:cNvPr>
            <p:cNvSpPr>
              <a:spLocks/>
            </p:cNvSpPr>
            <p:nvPr/>
          </p:nvSpPr>
          <p:spPr bwMode="auto">
            <a:xfrm flipH="1">
              <a:off x="7395705"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37" name="Freeform 29">
              <a:extLst>
                <a:ext uri="{FF2B5EF4-FFF2-40B4-BE49-F238E27FC236}">
                  <a16:creationId xmlns:a16="http://schemas.microsoft.com/office/drawing/2014/main" id="{9C6A4B57-10C1-48E5-B3C8-811592576820}"/>
                </a:ext>
              </a:extLst>
            </p:cNvPr>
            <p:cNvSpPr>
              <a:spLocks/>
            </p:cNvSpPr>
            <p:nvPr/>
          </p:nvSpPr>
          <p:spPr bwMode="auto">
            <a:xfrm flipH="1">
              <a:off x="6959982"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38" name="Freeform 30">
              <a:extLst>
                <a:ext uri="{FF2B5EF4-FFF2-40B4-BE49-F238E27FC236}">
                  <a16:creationId xmlns:a16="http://schemas.microsoft.com/office/drawing/2014/main" id="{90245AB8-D8C8-4C8F-8D9D-8450BBC52979}"/>
                </a:ext>
              </a:extLst>
            </p:cNvPr>
            <p:cNvSpPr>
              <a:spLocks/>
            </p:cNvSpPr>
            <p:nvPr/>
          </p:nvSpPr>
          <p:spPr bwMode="auto">
            <a:xfrm flipH="1">
              <a:off x="6633842"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39" name="Freeform 31">
              <a:extLst>
                <a:ext uri="{FF2B5EF4-FFF2-40B4-BE49-F238E27FC236}">
                  <a16:creationId xmlns:a16="http://schemas.microsoft.com/office/drawing/2014/main" id="{1F778E81-D780-4588-82A4-116A76B28577}"/>
                </a:ext>
              </a:extLst>
            </p:cNvPr>
            <p:cNvSpPr>
              <a:spLocks/>
            </p:cNvSpPr>
            <p:nvPr/>
          </p:nvSpPr>
          <p:spPr bwMode="auto">
            <a:xfrm flipH="1">
              <a:off x="7067077"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40" name="Freeform 32">
              <a:extLst>
                <a:ext uri="{FF2B5EF4-FFF2-40B4-BE49-F238E27FC236}">
                  <a16:creationId xmlns:a16="http://schemas.microsoft.com/office/drawing/2014/main" id="{DF3ADE49-1E81-470A-9CE0-DD30FFCF6F6F}"/>
                </a:ext>
              </a:extLst>
            </p:cNvPr>
            <p:cNvSpPr>
              <a:spLocks/>
            </p:cNvSpPr>
            <p:nvPr/>
          </p:nvSpPr>
          <p:spPr bwMode="auto">
            <a:xfrm flipH="1">
              <a:off x="6740936"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41" name="Freeform 29">
              <a:extLst>
                <a:ext uri="{FF2B5EF4-FFF2-40B4-BE49-F238E27FC236}">
                  <a16:creationId xmlns:a16="http://schemas.microsoft.com/office/drawing/2014/main" id="{F6F9D2CC-0104-403D-9ABE-8FAC4C01FED8}"/>
                </a:ext>
              </a:extLst>
            </p:cNvPr>
            <p:cNvSpPr>
              <a:spLocks/>
            </p:cNvSpPr>
            <p:nvPr/>
          </p:nvSpPr>
          <p:spPr bwMode="auto">
            <a:xfrm flipH="1">
              <a:off x="630521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42" name="Freeform 30">
              <a:extLst>
                <a:ext uri="{FF2B5EF4-FFF2-40B4-BE49-F238E27FC236}">
                  <a16:creationId xmlns:a16="http://schemas.microsoft.com/office/drawing/2014/main" id="{979D1D8B-D906-480E-A68A-2F36085C53FD}"/>
                </a:ext>
              </a:extLst>
            </p:cNvPr>
            <p:cNvSpPr>
              <a:spLocks/>
            </p:cNvSpPr>
            <p:nvPr/>
          </p:nvSpPr>
          <p:spPr bwMode="auto">
            <a:xfrm flipH="1">
              <a:off x="5979072"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43" name="Freeform 31">
              <a:extLst>
                <a:ext uri="{FF2B5EF4-FFF2-40B4-BE49-F238E27FC236}">
                  <a16:creationId xmlns:a16="http://schemas.microsoft.com/office/drawing/2014/main" id="{C33B33A1-D0AF-4F66-9071-F0964ECB5237}"/>
                </a:ext>
              </a:extLst>
            </p:cNvPr>
            <p:cNvSpPr>
              <a:spLocks/>
            </p:cNvSpPr>
            <p:nvPr/>
          </p:nvSpPr>
          <p:spPr bwMode="auto">
            <a:xfrm flipH="1">
              <a:off x="6412308"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44" name="Freeform 32">
              <a:extLst>
                <a:ext uri="{FF2B5EF4-FFF2-40B4-BE49-F238E27FC236}">
                  <a16:creationId xmlns:a16="http://schemas.microsoft.com/office/drawing/2014/main" id="{F5955873-F5FA-4EBC-8E60-75B926B621D1}"/>
                </a:ext>
              </a:extLst>
            </p:cNvPr>
            <p:cNvSpPr>
              <a:spLocks/>
            </p:cNvSpPr>
            <p:nvPr/>
          </p:nvSpPr>
          <p:spPr bwMode="auto">
            <a:xfrm flipH="1">
              <a:off x="6086167"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45" name="Freeform 587">
              <a:extLst>
                <a:ext uri="{FF2B5EF4-FFF2-40B4-BE49-F238E27FC236}">
                  <a16:creationId xmlns:a16="http://schemas.microsoft.com/office/drawing/2014/main" id="{C4F39140-419D-4139-A000-7BCC360E69BF}"/>
                </a:ext>
              </a:extLst>
            </p:cNvPr>
            <p:cNvSpPr>
              <a:spLocks/>
            </p:cNvSpPr>
            <p:nvPr/>
          </p:nvSpPr>
          <p:spPr bwMode="auto">
            <a:xfrm flipH="1">
              <a:off x="565044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46" name="Freeform 588">
              <a:extLst>
                <a:ext uri="{FF2B5EF4-FFF2-40B4-BE49-F238E27FC236}">
                  <a16:creationId xmlns:a16="http://schemas.microsoft.com/office/drawing/2014/main" id="{15CBCD50-9FBC-4B05-BE35-A026686F16AB}"/>
                </a:ext>
              </a:extLst>
            </p:cNvPr>
            <p:cNvSpPr>
              <a:spLocks/>
            </p:cNvSpPr>
            <p:nvPr/>
          </p:nvSpPr>
          <p:spPr bwMode="auto">
            <a:xfrm flipH="1">
              <a:off x="532430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47" name="Freeform 589">
              <a:extLst>
                <a:ext uri="{FF2B5EF4-FFF2-40B4-BE49-F238E27FC236}">
                  <a16:creationId xmlns:a16="http://schemas.microsoft.com/office/drawing/2014/main" id="{B6AEF22C-40E9-434E-9AD0-5AEC85543C57}"/>
                </a:ext>
              </a:extLst>
            </p:cNvPr>
            <p:cNvSpPr>
              <a:spLocks/>
            </p:cNvSpPr>
            <p:nvPr/>
          </p:nvSpPr>
          <p:spPr bwMode="auto">
            <a:xfrm flipH="1">
              <a:off x="5757539"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48" name="Freeform 590">
              <a:extLst>
                <a:ext uri="{FF2B5EF4-FFF2-40B4-BE49-F238E27FC236}">
                  <a16:creationId xmlns:a16="http://schemas.microsoft.com/office/drawing/2014/main" id="{0F205094-1E27-460C-BB2C-F9DBD6884300}"/>
                </a:ext>
              </a:extLst>
            </p:cNvPr>
            <p:cNvSpPr>
              <a:spLocks/>
            </p:cNvSpPr>
            <p:nvPr/>
          </p:nvSpPr>
          <p:spPr bwMode="auto">
            <a:xfrm flipH="1">
              <a:off x="5431399"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49" name="Freeform 29">
              <a:extLst>
                <a:ext uri="{FF2B5EF4-FFF2-40B4-BE49-F238E27FC236}">
                  <a16:creationId xmlns:a16="http://schemas.microsoft.com/office/drawing/2014/main" id="{97D0200D-3F06-45C8-AFC2-42F18A240EC4}"/>
                </a:ext>
              </a:extLst>
            </p:cNvPr>
            <p:cNvSpPr>
              <a:spLocks/>
            </p:cNvSpPr>
            <p:nvPr/>
          </p:nvSpPr>
          <p:spPr bwMode="auto">
            <a:xfrm flipH="1">
              <a:off x="499567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50" name="Freeform 31">
              <a:extLst>
                <a:ext uri="{FF2B5EF4-FFF2-40B4-BE49-F238E27FC236}">
                  <a16:creationId xmlns:a16="http://schemas.microsoft.com/office/drawing/2014/main" id="{DB4992C4-AB4F-4EE6-A461-6FDCB6A0DB03}"/>
                </a:ext>
              </a:extLst>
            </p:cNvPr>
            <p:cNvSpPr>
              <a:spLocks/>
            </p:cNvSpPr>
            <p:nvPr/>
          </p:nvSpPr>
          <p:spPr bwMode="auto">
            <a:xfrm flipH="1">
              <a:off x="5102769"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89" name="Freeform 29">
              <a:extLst>
                <a:ext uri="{FF2B5EF4-FFF2-40B4-BE49-F238E27FC236}">
                  <a16:creationId xmlns:a16="http://schemas.microsoft.com/office/drawing/2014/main" id="{94ECFFDB-6147-4CAF-B17A-A86057CDED5D}"/>
                </a:ext>
              </a:extLst>
            </p:cNvPr>
            <p:cNvSpPr>
              <a:spLocks/>
            </p:cNvSpPr>
            <p:nvPr/>
          </p:nvSpPr>
          <p:spPr bwMode="auto">
            <a:xfrm flipH="1">
              <a:off x="466704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90" name="Freeform 30">
              <a:extLst>
                <a:ext uri="{FF2B5EF4-FFF2-40B4-BE49-F238E27FC236}">
                  <a16:creationId xmlns:a16="http://schemas.microsoft.com/office/drawing/2014/main" id="{C9EA763E-17FA-4882-B97C-B030430622AF}"/>
                </a:ext>
              </a:extLst>
            </p:cNvPr>
            <p:cNvSpPr>
              <a:spLocks/>
            </p:cNvSpPr>
            <p:nvPr/>
          </p:nvSpPr>
          <p:spPr bwMode="auto">
            <a:xfrm flipH="1">
              <a:off x="4340907"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91" name="Freeform 31">
              <a:extLst>
                <a:ext uri="{FF2B5EF4-FFF2-40B4-BE49-F238E27FC236}">
                  <a16:creationId xmlns:a16="http://schemas.microsoft.com/office/drawing/2014/main" id="{058B2F3F-4B1E-4A7B-87C7-18F9FB1FE538}"/>
                </a:ext>
              </a:extLst>
            </p:cNvPr>
            <p:cNvSpPr>
              <a:spLocks/>
            </p:cNvSpPr>
            <p:nvPr/>
          </p:nvSpPr>
          <p:spPr bwMode="auto">
            <a:xfrm flipH="1">
              <a:off x="4774142"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92" name="Freeform 32">
              <a:extLst>
                <a:ext uri="{FF2B5EF4-FFF2-40B4-BE49-F238E27FC236}">
                  <a16:creationId xmlns:a16="http://schemas.microsoft.com/office/drawing/2014/main" id="{8691A76A-85E2-4A5F-BC18-3E4285958F6A}"/>
                </a:ext>
              </a:extLst>
            </p:cNvPr>
            <p:cNvSpPr>
              <a:spLocks/>
            </p:cNvSpPr>
            <p:nvPr/>
          </p:nvSpPr>
          <p:spPr bwMode="auto">
            <a:xfrm flipH="1">
              <a:off x="4448001"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93" name="Freeform 29">
              <a:extLst>
                <a:ext uri="{FF2B5EF4-FFF2-40B4-BE49-F238E27FC236}">
                  <a16:creationId xmlns:a16="http://schemas.microsoft.com/office/drawing/2014/main" id="{CB523568-76FF-4073-99A2-D78D676CA835}"/>
                </a:ext>
              </a:extLst>
            </p:cNvPr>
            <p:cNvSpPr>
              <a:spLocks/>
            </p:cNvSpPr>
            <p:nvPr/>
          </p:nvSpPr>
          <p:spPr bwMode="auto">
            <a:xfrm flipH="1">
              <a:off x="401227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94" name="Freeform 30">
              <a:extLst>
                <a:ext uri="{FF2B5EF4-FFF2-40B4-BE49-F238E27FC236}">
                  <a16:creationId xmlns:a16="http://schemas.microsoft.com/office/drawing/2014/main" id="{A8F99454-55AE-431A-A3C5-C47DA7483ADD}"/>
                </a:ext>
              </a:extLst>
            </p:cNvPr>
            <p:cNvSpPr>
              <a:spLocks/>
            </p:cNvSpPr>
            <p:nvPr/>
          </p:nvSpPr>
          <p:spPr bwMode="auto">
            <a:xfrm flipH="1">
              <a:off x="368613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95" name="Freeform 31">
              <a:extLst>
                <a:ext uri="{FF2B5EF4-FFF2-40B4-BE49-F238E27FC236}">
                  <a16:creationId xmlns:a16="http://schemas.microsoft.com/office/drawing/2014/main" id="{8F0FDA01-8DAA-4CD0-80A6-E8D3A81432DE}"/>
                </a:ext>
              </a:extLst>
            </p:cNvPr>
            <p:cNvSpPr>
              <a:spLocks/>
            </p:cNvSpPr>
            <p:nvPr/>
          </p:nvSpPr>
          <p:spPr bwMode="auto">
            <a:xfrm flipH="1">
              <a:off x="4119373"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96" name="Freeform 32">
              <a:extLst>
                <a:ext uri="{FF2B5EF4-FFF2-40B4-BE49-F238E27FC236}">
                  <a16:creationId xmlns:a16="http://schemas.microsoft.com/office/drawing/2014/main" id="{9CEF7F35-A1B1-43F3-8A04-5E72C03686A7}"/>
                </a:ext>
              </a:extLst>
            </p:cNvPr>
            <p:cNvSpPr>
              <a:spLocks/>
            </p:cNvSpPr>
            <p:nvPr/>
          </p:nvSpPr>
          <p:spPr bwMode="auto">
            <a:xfrm flipH="1">
              <a:off x="3793231"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97" name="Freeform 29">
              <a:extLst>
                <a:ext uri="{FF2B5EF4-FFF2-40B4-BE49-F238E27FC236}">
                  <a16:creationId xmlns:a16="http://schemas.microsoft.com/office/drawing/2014/main" id="{D13E7C3E-E4C8-429D-922F-192978A009CF}"/>
                </a:ext>
              </a:extLst>
            </p:cNvPr>
            <p:cNvSpPr>
              <a:spLocks/>
            </p:cNvSpPr>
            <p:nvPr/>
          </p:nvSpPr>
          <p:spPr bwMode="auto">
            <a:xfrm flipH="1">
              <a:off x="335751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98" name="Freeform 30">
              <a:extLst>
                <a:ext uri="{FF2B5EF4-FFF2-40B4-BE49-F238E27FC236}">
                  <a16:creationId xmlns:a16="http://schemas.microsoft.com/office/drawing/2014/main" id="{E0E374F6-FF36-4B21-84DB-AFE073667AD7}"/>
                </a:ext>
              </a:extLst>
            </p:cNvPr>
            <p:cNvSpPr>
              <a:spLocks/>
            </p:cNvSpPr>
            <p:nvPr/>
          </p:nvSpPr>
          <p:spPr bwMode="auto">
            <a:xfrm flipH="1">
              <a:off x="3031369"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99" name="Freeform 31">
              <a:extLst>
                <a:ext uri="{FF2B5EF4-FFF2-40B4-BE49-F238E27FC236}">
                  <a16:creationId xmlns:a16="http://schemas.microsoft.com/office/drawing/2014/main" id="{8C22C2CF-C025-4B53-8DD9-CD692B1302C1}"/>
                </a:ext>
              </a:extLst>
            </p:cNvPr>
            <p:cNvSpPr>
              <a:spLocks/>
            </p:cNvSpPr>
            <p:nvPr/>
          </p:nvSpPr>
          <p:spPr bwMode="auto">
            <a:xfrm flipH="1">
              <a:off x="3464604"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00" name="Freeform 32">
              <a:extLst>
                <a:ext uri="{FF2B5EF4-FFF2-40B4-BE49-F238E27FC236}">
                  <a16:creationId xmlns:a16="http://schemas.microsoft.com/office/drawing/2014/main" id="{1D453FBC-0C7C-4A0B-91D6-4D374DDEB47E}"/>
                </a:ext>
              </a:extLst>
            </p:cNvPr>
            <p:cNvSpPr>
              <a:spLocks/>
            </p:cNvSpPr>
            <p:nvPr/>
          </p:nvSpPr>
          <p:spPr bwMode="auto">
            <a:xfrm flipH="1">
              <a:off x="3138464"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01" name="Freeform 29">
              <a:extLst>
                <a:ext uri="{FF2B5EF4-FFF2-40B4-BE49-F238E27FC236}">
                  <a16:creationId xmlns:a16="http://schemas.microsoft.com/office/drawing/2014/main" id="{8F950A3A-5B59-48B9-8724-5E2485738B18}"/>
                </a:ext>
              </a:extLst>
            </p:cNvPr>
            <p:cNvSpPr>
              <a:spLocks/>
            </p:cNvSpPr>
            <p:nvPr/>
          </p:nvSpPr>
          <p:spPr bwMode="auto">
            <a:xfrm flipH="1">
              <a:off x="270274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02" name="Freeform 30">
              <a:extLst>
                <a:ext uri="{FF2B5EF4-FFF2-40B4-BE49-F238E27FC236}">
                  <a16:creationId xmlns:a16="http://schemas.microsoft.com/office/drawing/2014/main" id="{06287C92-C071-4E52-8008-C5A16C0A6C11}"/>
                </a:ext>
              </a:extLst>
            </p:cNvPr>
            <p:cNvSpPr>
              <a:spLocks/>
            </p:cNvSpPr>
            <p:nvPr/>
          </p:nvSpPr>
          <p:spPr bwMode="auto">
            <a:xfrm flipH="1">
              <a:off x="2376599"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03" name="Freeform 31">
              <a:extLst>
                <a:ext uri="{FF2B5EF4-FFF2-40B4-BE49-F238E27FC236}">
                  <a16:creationId xmlns:a16="http://schemas.microsoft.com/office/drawing/2014/main" id="{F259D4AF-67CD-40FD-BFDD-834B59513786}"/>
                </a:ext>
              </a:extLst>
            </p:cNvPr>
            <p:cNvSpPr>
              <a:spLocks/>
            </p:cNvSpPr>
            <p:nvPr/>
          </p:nvSpPr>
          <p:spPr bwMode="auto">
            <a:xfrm flipH="1">
              <a:off x="2809836"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04" name="Freeform 32">
              <a:extLst>
                <a:ext uri="{FF2B5EF4-FFF2-40B4-BE49-F238E27FC236}">
                  <a16:creationId xmlns:a16="http://schemas.microsoft.com/office/drawing/2014/main" id="{A1242AF8-F250-4088-A15B-8F269BB4D5BF}"/>
                </a:ext>
              </a:extLst>
            </p:cNvPr>
            <p:cNvSpPr>
              <a:spLocks/>
            </p:cNvSpPr>
            <p:nvPr/>
          </p:nvSpPr>
          <p:spPr bwMode="auto">
            <a:xfrm flipH="1">
              <a:off x="2483694"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05" name="Freeform 447">
              <a:extLst>
                <a:ext uri="{FF2B5EF4-FFF2-40B4-BE49-F238E27FC236}">
                  <a16:creationId xmlns:a16="http://schemas.microsoft.com/office/drawing/2014/main" id="{EF327593-8E3D-4561-BFBC-581F498E34C9}"/>
                </a:ext>
              </a:extLst>
            </p:cNvPr>
            <p:cNvSpPr>
              <a:spLocks/>
            </p:cNvSpPr>
            <p:nvPr/>
          </p:nvSpPr>
          <p:spPr bwMode="auto">
            <a:xfrm flipH="1">
              <a:off x="2047972"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06" name="Freeform 448">
              <a:extLst>
                <a:ext uri="{FF2B5EF4-FFF2-40B4-BE49-F238E27FC236}">
                  <a16:creationId xmlns:a16="http://schemas.microsoft.com/office/drawing/2014/main" id="{69190830-FE3A-48D0-9715-89622CBD0C49}"/>
                </a:ext>
              </a:extLst>
            </p:cNvPr>
            <p:cNvSpPr>
              <a:spLocks/>
            </p:cNvSpPr>
            <p:nvPr/>
          </p:nvSpPr>
          <p:spPr bwMode="auto">
            <a:xfrm flipH="1">
              <a:off x="172183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07" name="Freeform 449">
              <a:extLst>
                <a:ext uri="{FF2B5EF4-FFF2-40B4-BE49-F238E27FC236}">
                  <a16:creationId xmlns:a16="http://schemas.microsoft.com/office/drawing/2014/main" id="{1BEF2E53-1E1E-48BB-8744-C68CCA2EA8F5}"/>
                </a:ext>
              </a:extLst>
            </p:cNvPr>
            <p:cNvSpPr>
              <a:spLocks/>
            </p:cNvSpPr>
            <p:nvPr/>
          </p:nvSpPr>
          <p:spPr bwMode="auto">
            <a:xfrm flipH="1">
              <a:off x="2155066"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08" name="Freeform 450">
              <a:extLst>
                <a:ext uri="{FF2B5EF4-FFF2-40B4-BE49-F238E27FC236}">
                  <a16:creationId xmlns:a16="http://schemas.microsoft.com/office/drawing/2014/main" id="{9B292CAB-0FE5-4528-BCCC-C15FCFD3D985}"/>
                </a:ext>
              </a:extLst>
            </p:cNvPr>
            <p:cNvSpPr>
              <a:spLocks/>
            </p:cNvSpPr>
            <p:nvPr/>
          </p:nvSpPr>
          <p:spPr bwMode="auto">
            <a:xfrm flipH="1">
              <a:off x="1828926"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09" name="Freeform 29">
              <a:extLst>
                <a:ext uri="{FF2B5EF4-FFF2-40B4-BE49-F238E27FC236}">
                  <a16:creationId xmlns:a16="http://schemas.microsoft.com/office/drawing/2014/main" id="{3484EF0C-EC7E-4422-BF44-3C8EFA75DA3D}"/>
                </a:ext>
              </a:extLst>
            </p:cNvPr>
            <p:cNvSpPr>
              <a:spLocks/>
            </p:cNvSpPr>
            <p:nvPr/>
          </p:nvSpPr>
          <p:spPr bwMode="auto">
            <a:xfrm flipH="1">
              <a:off x="139320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10" name="Freeform 31">
              <a:extLst>
                <a:ext uri="{FF2B5EF4-FFF2-40B4-BE49-F238E27FC236}">
                  <a16:creationId xmlns:a16="http://schemas.microsoft.com/office/drawing/2014/main" id="{6CA7C5FB-4991-4DAD-BB72-A31DD8F8B413}"/>
                </a:ext>
              </a:extLst>
            </p:cNvPr>
            <p:cNvSpPr>
              <a:spLocks/>
            </p:cNvSpPr>
            <p:nvPr/>
          </p:nvSpPr>
          <p:spPr bwMode="auto">
            <a:xfrm flipH="1">
              <a:off x="1500297"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11" name="Freeform 29">
              <a:extLst>
                <a:ext uri="{FF2B5EF4-FFF2-40B4-BE49-F238E27FC236}">
                  <a16:creationId xmlns:a16="http://schemas.microsoft.com/office/drawing/2014/main" id="{71EAC17D-AC60-48CB-B898-538DC14BB442}"/>
                </a:ext>
              </a:extLst>
            </p:cNvPr>
            <p:cNvSpPr>
              <a:spLocks/>
            </p:cNvSpPr>
            <p:nvPr/>
          </p:nvSpPr>
          <p:spPr bwMode="auto">
            <a:xfrm flipH="1">
              <a:off x="106457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12" name="Freeform 30">
              <a:extLst>
                <a:ext uri="{FF2B5EF4-FFF2-40B4-BE49-F238E27FC236}">
                  <a16:creationId xmlns:a16="http://schemas.microsoft.com/office/drawing/2014/main" id="{51E05D79-CFDA-4A7B-BD87-3B4ACEBEB9CA}"/>
                </a:ext>
              </a:extLst>
            </p:cNvPr>
            <p:cNvSpPr>
              <a:spLocks/>
            </p:cNvSpPr>
            <p:nvPr/>
          </p:nvSpPr>
          <p:spPr bwMode="auto">
            <a:xfrm flipH="1">
              <a:off x="73843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13" name="Freeform 31">
              <a:extLst>
                <a:ext uri="{FF2B5EF4-FFF2-40B4-BE49-F238E27FC236}">
                  <a16:creationId xmlns:a16="http://schemas.microsoft.com/office/drawing/2014/main" id="{776AEBED-0BC1-433E-8F7E-A73839428630}"/>
                </a:ext>
              </a:extLst>
            </p:cNvPr>
            <p:cNvSpPr>
              <a:spLocks/>
            </p:cNvSpPr>
            <p:nvPr/>
          </p:nvSpPr>
          <p:spPr bwMode="auto">
            <a:xfrm flipH="1">
              <a:off x="1171668"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14" name="Freeform 32">
              <a:extLst>
                <a:ext uri="{FF2B5EF4-FFF2-40B4-BE49-F238E27FC236}">
                  <a16:creationId xmlns:a16="http://schemas.microsoft.com/office/drawing/2014/main" id="{6848562B-16FD-47CF-A3A0-438E48D637FB}"/>
                </a:ext>
              </a:extLst>
            </p:cNvPr>
            <p:cNvSpPr>
              <a:spLocks/>
            </p:cNvSpPr>
            <p:nvPr/>
          </p:nvSpPr>
          <p:spPr bwMode="auto">
            <a:xfrm flipH="1">
              <a:off x="845528"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15" name="Freeform 29">
              <a:extLst>
                <a:ext uri="{FF2B5EF4-FFF2-40B4-BE49-F238E27FC236}">
                  <a16:creationId xmlns:a16="http://schemas.microsoft.com/office/drawing/2014/main" id="{AF2205AF-95CE-422F-8277-283A57842227}"/>
                </a:ext>
              </a:extLst>
            </p:cNvPr>
            <p:cNvSpPr>
              <a:spLocks/>
            </p:cNvSpPr>
            <p:nvPr/>
          </p:nvSpPr>
          <p:spPr bwMode="auto">
            <a:xfrm flipH="1">
              <a:off x="40980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16" name="Freeform 30">
              <a:extLst>
                <a:ext uri="{FF2B5EF4-FFF2-40B4-BE49-F238E27FC236}">
                  <a16:creationId xmlns:a16="http://schemas.microsoft.com/office/drawing/2014/main" id="{737A3A5E-14AF-4D90-A13F-15C858F95246}"/>
                </a:ext>
              </a:extLst>
            </p:cNvPr>
            <p:cNvSpPr>
              <a:spLocks/>
            </p:cNvSpPr>
            <p:nvPr/>
          </p:nvSpPr>
          <p:spPr bwMode="auto">
            <a:xfrm flipH="1">
              <a:off x="83664"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17" name="Freeform 31">
              <a:extLst>
                <a:ext uri="{FF2B5EF4-FFF2-40B4-BE49-F238E27FC236}">
                  <a16:creationId xmlns:a16="http://schemas.microsoft.com/office/drawing/2014/main" id="{D4789729-3BCE-4B1D-ACB7-C6E0F0F43838}"/>
                </a:ext>
              </a:extLst>
            </p:cNvPr>
            <p:cNvSpPr>
              <a:spLocks/>
            </p:cNvSpPr>
            <p:nvPr/>
          </p:nvSpPr>
          <p:spPr bwMode="auto">
            <a:xfrm flipH="1">
              <a:off x="516899"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18" name="Freeform 32">
              <a:extLst>
                <a:ext uri="{FF2B5EF4-FFF2-40B4-BE49-F238E27FC236}">
                  <a16:creationId xmlns:a16="http://schemas.microsoft.com/office/drawing/2014/main" id="{BDC3E4DE-455B-44F9-8756-E2D3F04A6D93}"/>
                </a:ext>
              </a:extLst>
            </p:cNvPr>
            <p:cNvSpPr>
              <a:spLocks/>
            </p:cNvSpPr>
            <p:nvPr/>
          </p:nvSpPr>
          <p:spPr bwMode="auto">
            <a:xfrm flipH="1">
              <a:off x="190758"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1798" name="Group 1797">
            <a:extLst>
              <a:ext uri="{FF2B5EF4-FFF2-40B4-BE49-F238E27FC236}">
                <a16:creationId xmlns:a16="http://schemas.microsoft.com/office/drawing/2014/main" id="{5F02200C-C22A-4A75-B14B-3B600A54815C}"/>
              </a:ext>
            </a:extLst>
          </p:cNvPr>
          <p:cNvGrpSpPr/>
          <p:nvPr userDrawn="1"/>
        </p:nvGrpSpPr>
        <p:grpSpPr>
          <a:xfrm>
            <a:off x="83663" y="918940"/>
            <a:ext cx="12009863" cy="176637"/>
            <a:chOff x="83663" y="795844"/>
            <a:chExt cx="12009863" cy="176637"/>
          </a:xfrm>
        </p:grpSpPr>
        <p:sp>
          <p:nvSpPr>
            <p:cNvPr id="543" name="Freeform 29">
              <a:extLst>
                <a:ext uri="{FF2B5EF4-FFF2-40B4-BE49-F238E27FC236}">
                  <a16:creationId xmlns:a16="http://schemas.microsoft.com/office/drawing/2014/main" id="{6848065B-1377-4A23-8465-C03CED970868}"/>
                </a:ext>
              </a:extLst>
            </p:cNvPr>
            <p:cNvSpPr>
              <a:spLocks/>
            </p:cNvSpPr>
            <p:nvPr/>
          </p:nvSpPr>
          <p:spPr bwMode="auto">
            <a:xfrm>
              <a:off x="305196"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44" name="Freeform 30">
              <a:extLst>
                <a:ext uri="{FF2B5EF4-FFF2-40B4-BE49-F238E27FC236}">
                  <a16:creationId xmlns:a16="http://schemas.microsoft.com/office/drawing/2014/main" id="{5FC7E91F-C2CD-4879-9041-52792503E21E}"/>
                </a:ext>
              </a:extLst>
            </p:cNvPr>
            <p:cNvSpPr>
              <a:spLocks/>
            </p:cNvSpPr>
            <p:nvPr/>
          </p:nvSpPr>
          <p:spPr bwMode="auto">
            <a:xfrm>
              <a:off x="63133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45" name="Freeform 31">
              <a:extLst>
                <a:ext uri="{FF2B5EF4-FFF2-40B4-BE49-F238E27FC236}">
                  <a16:creationId xmlns:a16="http://schemas.microsoft.com/office/drawing/2014/main" id="{48D46C1F-B0AB-48F1-97F5-F23DA11348AF}"/>
                </a:ext>
              </a:extLst>
            </p:cNvPr>
            <p:cNvSpPr>
              <a:spLocks/>
            </p:cNvSpPr>
            <p:nvPr/>
          </p:nvSpPr>
          <p:spPr bwMode="auto">
            <a:xfrm>
              <a:off x="83663"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46" name="Freeform 32">
              <a:extLst>
                <a:ext uri="{FF2B5EF4-FFF2-40B4-BE49-F238E27FC236}">
                  <a16:creationId xmlns:a16="http://schemas.microsoft.com/office/drawing/2014/main" id="{A570722E-36D8-4DE7-99C6-793A112D85B9}"/>
                </a:ext>
              </a:extLst>
            </p:cNvPr>
            <p:cNvSpPr>
              <a:spLocks/>
            </p:cNvSpPr>
            <p:nvPr/>
          </p:nvSpPr>
          <p:spPr bwMode="auto">
            <a:xfrm>
              <a:off x="412290"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47" name="Freeform 29">
              <a:extLst>
                <a:ext uri="{FF2B5EF4-FFF2-40B4-BE49-F238E27FC236}">
                  <a16:creationId xmlns:a16="http://schemas.microsoft.com/office/drawing/2014/main" id="{FA7A1E9E-6726-421A-A64F-6DB8A7D1426B}"/>
                </a:ext>
              </a:extLst>
            </p:cNvPr>
            <p:cNvSpPr>
              <a:spLocks/>
            </p:cNvSpPr>
            <p:nvPr/>
          </p:nvSpPr>
          <p:spPr bwMode="auto">
            <a:xfrm>
              <a:off x="959966"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48" name="Freeform 30">
              <a:extLst>
                <a:ext uri="{FF2B5EF4-FFF2-40B4-BE49-F238E27FC236}">
                  <a16:creationId xmlns:a16="http://schemas.microsoft.com/office/drawing/2014/main" id="{E98FE030-8CD4-40ED-8497-2D1A677F61CF}"/>
                </a:ext>
              </a:extLst>
            </p:cNvPr>
            <p:cNvSpPr>
              <a:spLocks/>
            </p:cNvSpPr>
            <p:nvPr/>
          </p:nvSpPr>
          <p:spPr bwMode="auto">
            <a:xfrm>
              <a:off x="1286106"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49" name="Freeform 31">
              <a:extLst>
                <a:ext uri="{FF2B5EF4-FFF2-40B4-BE49-F238E27FC236}">
                  <a16:creationId xmlns:a16="http://schemas.microsoft.com/office/drawing/2014/main" id="{F732A4A6-A4DB-4DB5-9C07-855566567D1D}"/>
                </a:ext>
              </a:extLst>
            </p:cNvPr>
            <p:cNvSpPr>
              <a:spLocks/>
            </p:cNvSpPr>
            <p:nvPr/>
          </p:nvSpPr>
          <p:spPr bwMode="auto">
            <a:xfrm>
              <a:off x="738432"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50" name="Freeform 32">
              <a:extLst>
                <a:ext uri="{FF2B5EF4-FFF2-40B4-BE49-F238E27FC236}">
                  <a16:creationId xmlns:a16="http://schemas.microsoft.com/office/drawing/2014/main" id="{653D0EB4-D0DE-4CEE-AAAC-1DD6D85E8A7E}"/>
                </a:ext>
              </a:extLst>
            </p:cNvPr>
            <p:cNvSpPr>
              <a:spLocks/>
            </p:cNvSpPr>
            <p:nvPr/>
          </p:nvSpPr>
          <p:spPr bwMode="auto">
            <a:xfrm>
              <a:off x="1067060"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51" name="Freeform 29">
              <a:extLst>
                <a:ext uri="{FF2B5EF4-FFF2-40B4-BE49-F238E27FC236}">
                  <a16:creationId xmlns:a16="http://schemas.microsoft.com/office/drawing/2014/main" id="{9DEBC409-18DD-4BBD-8159-B2736BC849BD}"/>
                </a:ext>
              </a:extLst>
            </p:cNvPr>
            <p:cNvSpPr>
              <a:spLocks/>
            </p:cNvSpPr>
            <p:nvPr/>
          </p:nvSpPr>
          <p:spPr bwMode="auto">
            <a:xfrm>
              <a:off x="1614734"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52" name="Freeform 30">
              <a:extLst>
                <a:ext uri="{FF2B5EF4-FFF2-40B4-BE49-F238E27FC236}">
                  <a16:creationId xmlns:a16="http://schemas.microsoft.com/office/drawing/2014/main" id="{C1FA6741-C9AE-4D5E-B0D3-214C3A01989D}"/>
                </a:ext>
              </a:extLst>
            </p:cNvPr>
            <p:cNvSpPr>
              <a:spLocks/>
            </p:cNvSpPr>
            <p:nvPr/>
          </p:nvSpPr>
          <p:spPr bwMode="auto">
            <a:xfrm>
              <a:off x="194087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53" name="Freeform 31">
              <a:extLst>
                <a:ext uri="{FF2B5EF4-FFF2-40B4-BE49-F238E27FC236}">
                  <a16:creationId xmlns:a16="http://schemas.microsoft.com/office/drawing/2014/main" id="{D4EFDCE7-A1F5-47A4-88FB-1F920149E56C}"/>
                </a:ext>
              </a:extLst>
            </p:cNvPr>
            <p:cNvSpPr>
              <a:spLocks/>
            </p:cNvSpPr>
            <p:nvPr/>
          </p:nvSpPr>
          <p:spPr bwMode="auto">
            <a:xfrm>
              <a:off x="1393201"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54" name="Freeform 32">
              <a:extLst>
                <a:ext uri="{FF2B5EF4-FFF2-40B4-BE49-F238E27FC236}">
                  <a16:creationId xmlns:a16="http://schemas.microsoft.com/office/drawing/2014/main" id="{F90D7821-4C40-4FB5-AB2E-1B5DB393FCE2}"/>
                </a:ext>
              </a:extLst>
            </p:cNvPr>
            <p:cNvSpPr>
              <a:spLocks/>
            </p:cNvSpPr>
            <p:nvPr/>
          </p:nvSpPr>
          <p:spPr bwMode="auto">
            <a:xfrm>
              <a:off x="1721829"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55" name="Freeform 29">
              <a:extLst>
                <a:ext uri="{FF2B5EF4-FFF2-40B4-BE49-F238E27FC236}">
                  <a16:creationId xmlns:a16="http://schemas.microsoft.com/office/drawing/2014/main" id="{B154F13F-C320-452A-8B9C-56F572730A57}"/>
                </a:ext>
              </a:extLst>
            </p:cNvPr>
            <p:cNvSpPr>
              <a:spLocks/>
            </p:cNvSpPr>
            <p:nvPr/>
          </p:nvSpPr>
          <p:spPr bwMode="auto">
            <a:xfrm>
              <a:off x="2269503"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56" name="Freeform 30">
              <a:extLst>
                <a:ext uri="{FF2B5EF4-FFF2-40B4-BE49-F238E27FC236}">
                  <a16:creationId xmlns:a16="http://schemas.microsoft.com/office/drawing/2014/main" id="{DF2F6850-9CF8-4F0A-A390-57B080FB2D9D}"/>
                </a:ext>
              </a:extLst>
            </p:cNvPr>
            <p:cNvSpPr>
              <a:spLocks/>
            </p:cNvSpPr>
            <p:nvPr/>
          </p:nvSpPr>
          <p:spPr bwMode="auto">
            <a:xfrm>
              <a:off x="2595644"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57" name="Freeform 31">
              <a:extLst>
                <a:ext uri="{FF2B5EF4-FFF2-40B4-BE49-F238E27FC236}">
                  <a16:creationId xmlns:a16="http://schemas.microsoft.com/office/drawing/2014/main" id="{32B42DA3-F9EF-4D3F-AA6F-07CC8737691B}"/>
                </a:ext>
              </a:extLst>
            </p:cNvPr>
            <p:cNvSpPr>
              <a:spLocks/>
            </p:cNvSpPr>
            <p:nvPr/>
          </p:nvSpPr>
          <p:spPr bwMode="auto">
            <a:xfrm>
              <a:off x="2047969"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58" name="Freeform 32">
              <a:extLst>
                <a:ext uri="{FF2B5EF4-FFF2-40B4-BE49-F238E27FC236}">
                  <a16:creationId xmlns:a16="http://schemas.microsoft.com/office/drawing/2014/main" id="{D4090B04-88A6-4201-8717-68D0A8FC2816}"/>
                </a:ext>
              </a:extLst>
            </p:cNvPr>
            <p:cNvSpPr>
              <a:spLocks/>
            </p:cNvSpPr>
            <p:nvPr/>
          </p:nvSpPr>
          <p:spPr bwMode="auto">
            <a:xfrm>
              <a:off x="2376598"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59" name="Freeform 477">
              <a:extLst>
                <a:ext uri="{FF2B5EF4-FFF2-40B4-BE49-F238E27FC236}">
                  <a16:creationId xmlns:a16="http://schemas.microsoft.com/office/drawing/2014/main" id="{EE5BDC09-C71F-4891-B663-0BB915350AF5}"/>
                </a:ext>
              </a:extLst>
            </p:cNvPr>
            <p:cNvSpPr>
              <a:spLocks/>
            </p:cNvSpPr>
            <p:nvPr/>
          </p:nvSpPr>
          <p:spPr bwMode="auto">
            <a:xfrm>
              <a:off x="292427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60" name="Freeform 478">
              <a:extLst>
                <a:ext uri="{FF2B5EF4-FFF2-40B4-BE49-F238E27FC236}">
                  <a16:creationId xmlns:a16="http://schemas.microsoft.com/office/drawing/2014/main" id="{FF3FEFCC-6161-4383-9A8E-86D88406887E}"/>
                </a:ext>
              </a:extLst>
            </p:cNvPr>
            <p:cNvSpPr>
              <a:spLocks/>
            </p:cNvSpPr>
            <p:nvPr/>
          </p:nvSpPr>
          <p:spPr bwMode="auto">
            <a:xfrm>
              <a:off x="3250413"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61" name="Freeform 479">
              <a:extLst>
                <a:ext uri="{FF2B5EF4-FFF2-40B4-BE49-F238E27FC236}">
                  <a16:creationId xmlns:a16="http://schemas.microsoft.com/office/drawing/2014/main" id="{120C69E0-06DB-41BB-9B9A-F5319301CE19}"/>
                </a:ext>
              </a:extLst>
            </p:cNvPr>
            <p:cNvSpPr>
              <a:spLocks/>
            </p:cNvSpPr>
            <p:nvPr/>
          </p:nvSpPr>
          <p:spPr bwMode="auto">
            <a:xfrm>
              <a:off x="2702739"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62" name="Freeform 480">
              <a:extLst>
                <a:ext uri="{FF2B5EF4-FFF2-40B4-BE49-F238E27FC236}">
                  <a16:creationId xmlns:a16="http://schemas.microsoft.com/office/drawing/2014/main" id="{3D13074E-4582-46CD-96C9-9CE6E75BDDFC}"/>
                </a:ext>
              </a:extLst>
            </p:cNvPr>
            <p:cNvSpPr>
              <a:spLocks/>
            </p:cNvSpPr>
            <p:nvPr/>
          </p:nvSpPr>
          <p:spPr bwMode="auto">
            <a:xfrm>
              <a:off x="3031366"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63" name="Freeform 29">
              <a:extLst>
                <a:ext uri="{FF2B5EF4-FFF2-40B4-BE49-F238E27FC236}">
                  <a16:creationId xmlns:a16="http://schemas.microsoft.com/office/drawing/2014/main" id="{6FFA26B9-D9F0-4D99-A70C-555B908F413B}"/>
                </a:ext>
              </a:extLst>
            </p:cNvPr>
            <p:cNvSpPr>
              <a:spLocks/>
            </p:cNvSpPr>
            <p:nvPr/>
          </p:nvSpPr>
          <p:spPr bwMode="auto">
            <a:xfrm>
              <a:off x="357904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64" name="Freeform 31">
              <a:extLst>
                <a:ext uri="{FF2B5EF4-FFF2-40B4-BE49-F238E27FC236}">
                  <a16:creationId xmlns:a16="http://schemas.microsoft.com/office/drawing/2014/main" id="{6F280A6F-F67F-4DE7-8050-B8F2E2AE26D2}"/>
                </a:ext>
              </a:extLst>
            </p:cNvPr>
            <p:cNvSpPr>
              <a:spLocks/>
            </p:cNvSpPr>
            <p:nvPr/>
          </p:nvSpPr>
          <p:spPr bwMode="auto">
            <a:xfrm>
              <a:off x="3357508"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65" name="Freeform 29">
              <a:extLst>
                <a:ext uri="{FF2B5EF4-FFF2-40B4-BE49-F238E27FC236}">
                  <a16:creationId xmlns:a16="http://schemas.microsoft.com/office/drawing/2014/main" id="{C8E90094-69DE-4651-9545-A71340266DE0}"/>
                </a:ext>
              </a:extLst>
            </p:cNvPr>
            <p:cNvSpPr>
              <a:spLocks/>
            </p:cNvSpPr>
            <p:nvPr/>
          </p:nvSpPr>
          <p:spPr bwMode="auto">
            <a:xfrm>
              <a:off x="390767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66" name="Freeform 30">
              <a:extLst>
                <a:ext uri="{FF2B5EF4-FFF2-40B4-BE49-F238E27FC236}">
                  <a16:creationId xmlns:a16="http://schemas.microsoft.com/office/drawing/2014/main" id="{830570CB-E4A4-4603-B75E-205A81F40FE6}"/>
                </a:ext>
              </a:extLst>
            </p:cNvPr>
            <p:cNvSpPr>
              <a:spLocks/>
            </p:cNvSpPr>
            <p:nvPr/>
          </p:nvSpPr>
          <p:spPr bwMode="auto">
            <a:xfrm>
              <a:off x="4233811"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67" name="Freeform 31">
              <a:extLst>
                <a:ext uri="{FF2B5EF4-FFF2-40B4-BE49-F238E27FC236}">
                  <a16:creationId xmlns:a16="http://schemas.microsoft.com/office/drawing/2014/main" id="{BDC7470C-762D-4D12-AE23-6BD7A63DCF70}"/>
                </a:ext>
              </a:extLst>
            </p:cNvPr>
            <p:cNvSpPr>
              <a:spLocks/>
            </p:cNvSpPr>
            <p:nvPr/>
          </p:nvSpPr>
          <p:spPr bwMode="auto">
            <a:xfrm>
              <a:off x="3686136"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68" name="Freeform 32">
              <a:extLst>
                <a:ext uri="{FF2B5EF4-FFF2-40B4-BE49-F238E27FC236}">
                  <a16:creationId xmlns:a16="http://schemas.microsoft.com/office/drawing/2014/main" id="{5EB80833-126E-4ADE-8495-0389BC2E6985}"/>
                </a:ext>
              </a:extLst>
            </p:cNvPr>
            <p:cNvSpPr>
              <a:spLocks/>
            </p:cNvSpPr>
            <p:nvPr/>
          </p:nvSpPr>
          <p:spPr bwMode="auto">
            <a:xfrm>
              <a:off x="4014764"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69" name="Freeform 29">
              <a:extLst>
                <a:ext uri="{FF2B5EF4-FFF2-40B4-BE49-F238E27FC236}">
                  <a16:creationId xmlns:a16="http://schemas.microsoft.com/office/drawing/2014/main" id="{5DF22FA4-E31F-46C8-AE8E-92FDD8F80341}"/>
                </a:ext>
              </a:extLst>
            </p:cNvPr>
            <p:cNvSpPr>
              <a:spLocks/>
            </p:cNvSpPr>
            <p:nvPr/>
          </p:nvSpPr>
          <p:spPr bwMode="auto">
            <a:xfrm>
              <a:off x="4562439"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70" name="Freeform 30">
              <a:extLst>
                <a:ext uri="{FF2B5EF4-FFF2-40B4-BE49-F238E27FC236}">
                  <a16:creationId xmlns:a16="http://schemas.microsoft.com/office/drawing/2014/main" id="{E29D7A71-2F96-40DD-AD08-E7D5B8E63FF8}"/>
                </a:ext>
              </a:extLst>
            </p:cNvPr>
            <p:cNvSpPr>
              <a:spLocks/>
            </p:cNvSpPr>
            <p:nvPr/>
          </p:nvSpPr>
          <p:spPr bwMode="auto">
            <a:xfrm>
              <a:off x="488858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71" name="Freeform 31">
              <a:extLst>
                <a:ext uri="{FF2B5EF4-FFF2-40B4-BE49-F238E27FC236}">
                  <a16:creationId xmlns:a16="http://schemas.microsoft.com/office/drawing/2014/main" id="{74D10B8E-94AC-4D0F-A6A2-03CB3E835496}"/>
                </a:ext>
              </a:extLst>
            </p:cNvPr>
            <p:cNvSpPr>
              <a:spLocks/>
            </p:cNvSpPr>
            <p:nvPr/>
          </p:nvSpPr>
          <p:spPr bwMode="auto">
            <a:xfrm>
              <a:off x="4340905"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72" name="Freeform 32">
              <a:extLst>
                <a:ext uri="{FF2B5EF4-FFF2-40B4-BE49-F238E27FC236}">
                  <a16:creationId xmlns:a16="http://schemas.microsoft.com/office/drawing/2014/main" id="{3547FE03-F7E4-45C4-A772-3DB66F006798}"/>
                </a:ext>
              </a:extLst>
            </p:cNvPr>
            <p:cNvSpPr>
              <a:spLocks/>
            </p:cNvSpPr>
            <p:nvPr/>
          </p:nvSpPr>
          <p:spPr bwMode="auto">
            <a:xfrm>
              <a:off x="4669534"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73" name="Freeform 29">
              <a:extLst>
                <a:ext uri="{FF2B5EF4-FFF2-40B4-BE49-F238E27FC236}">
                  <a16:creationId xmlns:a16="http://schemas.microsoft.com/office/drawing/2014/main" id="{EFB07733-17B8-4D5C-AA17-430A38595641}"/>
                </a:ext>
              </a:extLst>
            </p:cNvPr>
            <p:cNvSpPr>
              <a:spLocks/>
            </p:cNvSpPr>
            <p:nvPr/>
          </p:nvSpPr>
          <p:spPr bwMode="auto">
            <a:xfrm>
              <a:off x="5217208"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74" name="Freeform 30">
              <a:extLst>
                <a:ext uri="{FF2B5EF4-FFF2-40B4-BE49-F238E27FC236}">
                  <a16:creationId xmlns:a16="http://schemas.microsoft.com/office/drawing/2014/main" id="{1FDD120E-1E30-4649-820F-F2F3B22F258F}"/>
                </a:ext>
              </a:extLst>
            </p:cNvPr>
            <p:cNvSpPr>
              <a:spLocks/>
            </p:cNvSpPr>
            <p:nvPr/>
          </p:nvSpPr>
          <p:spPr bwMode="auto">
            <a:xfrm>
              <a:off x="5543348"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75" name="Freeform 31">
              <a:extLst>
                <a:ext uri="{FF2B5EF4-FFF2-40B4-BE49-F238E27FC236}">
                  <a16:creationId xmlns:a16="http://schemas.microsoft.com/office/drawing/2014/main" id="{8673633B-3700-42F4-9F1F-432DBEE433AB}"/>
                </a:ext>
              </a:extLst>
            </p:cNvPr>
            <p:cNvSpPr>
              <a:spLocks/>
            </p:cNvSpPr>
            <p:nvPr/>
          </p:nvSpPr>
          <p:spPr bwMode="auto">
            <a:xfrm>
              <a:off x="4995674"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76" name="Freeform 32">
              <a:extLst>
                <a:ext uri="{FF2B5EF4-FFF2-40B4-BE49-F238E27FC236}">
                  <a16:creationId xmlns:a16="http://schemas.microsoft.com/office/drawing/2014/main" id="{1698314C-BA3D-4E44-B141-914E665A2F13}"/>
                </a:ext>
              </a:extLst>
            </p:cNvPr>
            <p:cNvSpPr>
              <a:spLocks/>
            </p:cNvSpPr>
            <p:nvPr/>
          </p:nvSpPr>
          <p:spPr bwMode="auto">
            <a:xfrm>
              <a:off x="5324302"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77" name="Freeform 29">
              <a:extLst>
                <a:ext uri="{FF2B5EF4-FFF2-40B4-BE49-F238E27FC236}">
                  <a16:creationId xmlns:a16="http://schemas.microsoft.com/office/drawing/2014/main" id="{7EDA0B9E-A1ED-4440-BB8F-DE634006E96B}"/>
                </a:ext>
              </a:extLst>
            </p:cNvPr>
            <p:cNvSpPr>
              <a:spLocks/>
            </p:cNvSpPr>
            <p:nvPr/>
          </p:nvSpPr>
          <p:spPr bwMode="auto">
            <a:xfrm>
              <a:off x="587197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78" name="Freeform 30">
              <a:extLst>
                <a:ext uri="{FF2B5EF4-FFF2-40B4-BE49-F238E27FC236}">
                  <a16:creationId xmlns:a16="http://schemas.microsoft.com/office/drawing/2014/main" id="{0097BC4C-2BB1-4042-9475-9C9DE56DF73F}"/>
                </a:ext>
              </a:extLst>
            </p:cNvPr>
            <p:cNvSpPr>
              <a:spLocks/>
            </p:cNvSpPr>
            <p:nvPr/>
          </p:nvSpPr>
          <p:spPr bwMode="auto">
            <a:xfrm>
              <a:off x="6198118"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79" name="Freeform 31">
              <a:extLst>
                <a:ext uri="{FF2B5EF4-FFF2-40B4-BE49-F238E27FC236}">
                  <a16:creationId xmlns:a16="http://schemas.microsoft.com/office/drawing/2014/main" id="{43F4B269-502C-47F2-8FC1-E233F0E29144}"/>
                </a:ext>
              </a:extLst>
            </p:cNvPr>
            <p:cNvSpPr>
              <a:spLocks/>
            </p:cNvSpPr>
            <p:nvPr/>
          </p:nvSpPr>
          <p:spPr bwMode="auto">
            <a:xfrm>
              <a:off x="5650443"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80" name="Freeform 32">
              <a:extLst>
                <a:ext uri="{FF2B5EF4-FFF2-40B4-BE49-F238E27FC236}">
                  <a16:creationId xmlns:a16="http://schemas.microsoft.com/office/drawing/2014/main" id="{8955CC37-2F33-4FA4-ABF9-B6BDCE7BA75F}"/>
                </a:ext>
              </a:extLst>
            </p:cNvPr>
            <p:cNvSpPr>
              <a:spLocks/>
            </p:cNvSpPr>
            <p:nvPr/>
          </p:nvSpPr>
          <p:spPr bwMode="auto">
            <a:xfrm>
              <a:off x="5979071"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81" name="Freeform 499">
              <a:extLst>
                <a:ext uri="{FF2B5EF4-FFF2-40B4-BE49-F238E27FC236}">
                  <a16:creationId xmlns:a16="http://schemas.microsoft.com/office/drawing/2014/main" id="{B20879FB-09D0-499D-879C-29A57451B2A5}"/>
                </a:ext>
              </a:extLst>
            </p:cNvPr>
            <p:cNvSpPr>
              <a:spLocks/>
            </p:cNvSpPr>
            <p:nvPr/>
          </p:nvSpPr>
          <p:spPr bwMode="auto">
            <a:xfrm>
              <a:off x="652674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82" name="Freeform 500">
              <a:extLst>
                <a:ext uri="{FF2B5EF4-FFF2-40B4-BE49-F238E27FC236}">
                  <a16:creationId xmlns:a16="http://schemas.microsoft.com/office/drawing/2014/main" id="{8CEB450C-35EC-4096-8312-A9B37594066E}"/>
                </a:ext>
              </a:extLst>
            </p:cNvPr>
            <p:cNvSpPr>
              <a:spLocks/>
            </p:cNvSpPr>
            <p:nvPr/>
          </p:nvSpPr>
          <p:spPr bwMode="auto">
            <a:xfrm>
              <a:off x="685288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83" name="Freeform 501">
              <a:extLst>
                <a:ext uri="{FF2B5EF4-FFF2-40B4-BE49-F238E27FC236}">
                  <a16:creationId xmlns:a16="http://schemas.microsoft.com/office/drawing/2014/main" id="{BDDC4AAF-9C76-45F7-AB73-A516457D7385}"/>
                </a:ext>
              </a:extLst>
            </p:cNvPr>
            <p:cNvSpPr>
              <a:spLocks/>
            </p:cNvSpPr>
            <p:nvPr/>
          </p:nvSpPr>
          <p:spPr bwMode="auto">
            <a:xfrm>
              <a:off x="6305212"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84" name="Freeform 502">
              <a:extLst>
                <a:ext uri="{FF2B5EF4-FFF2-40B4-BE49-F238E27FC236}">
                  <a16:creationId xmlns:a16="http://schemas.microsoft.com/office/drawing/2014/main" id="{FD54AED2-E9B5-4FC6-96B1-FAF4C6234ED1}"/>
                </a:ext>
              </a:extLst>
            </p:cNvPr>
            <p:cNvSpPr>
              <a:spLocks/>
            </p:cNvSpPr>
            <p:nvPr/>
          </p:nvSpPr>
          <p:spPr bwMode="auto">
            <a:xfrm>
              <a:off x="6633840"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85" name="Freeform 29">
              <a:extLst>
                <a:ext uri="{FF2B5EF4-FFF2-40B4-BE49-F238E27FC236}">
                  <a16:creationId xmlns:a16="http://schemas.microsoft.com/office/drawing/2014/main" id="{EE5D6E7A-922C-44ED-808C-E65F1CAC7853}"/>
                </a:ext>
              </a:extLst>
            </p:cNvPr>
            <p:cNvSpPr>
              <a:spLocks/>
            </p:cNvSpPr>
            <p:nvPr/>
          </p:nvSpPr>
          <p:spPr bwMode="auto">
            <a:xfrm>
              <a:off x="718151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86" name="Freeform 31">
              <a:extLst>
                <a:ext uri="{FF2B5EF4-FFF2-40B4-BE49-F238E27FC236}">
                  <a16:creationId xmlns:a16="http://schemas.microsoft.com/office/drawing/2014/main" id="{5EE629D9-E857-4627-BCED-E00747F758C6}"/>
                </a:ext>
              </a:extLst>
            </p:cNvPr>
            <p:cNvSpPr>
              <a:spLocks/>
            </p:cNvSpPr>
            <p:nvPr/>
          </p:nvSpPr>
          <p:spPr bwMode="auto">
            <a:xfrm>
              <a:off x="6959981"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53" name="Freeform 29">
              <a:extLst>
                <a:ext uri="{FF2B5EF4-FFF2-40B4-BE49-F238E27FC236}">
                  <a16:creationId xmlns:a16="http://schemas.microsoft.com/office/drawing/2014/main" id="{E355B6B8-705C-4486-89C5-CD9DFDC03C91}"/>
                </a:ext>
              </a:extLst>
            </p:cNvPr>
            <p:cNvSpPr>
              <a:spLocks/>
            </p:cNvSpPr>
            <p:nvPr/>
          </p:nvSpPr>
          <p:spPr bwMode="auto">
            <a:xfrm>
              <a:off x="751014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54" name="Freeform 30">
              <a:extLst>
                <a:ext uri="{FF2B5EF4-FFF2-40B4-BE49-F238E27FC236}">
                  <a16:creationId xmlns:a16="http://schemas.microsoft.com/office/drawing/2014/main" id="{71EAB415-2CE4-471A-9A0C-D149846D4462}"/>
                </a:ext>
              </a:extLst>
            </p:cNvPr>
            <p:cNvSpPr>
              <a:spLocks/>
            </p:cNvSpPr>
            <p:nvPr/>
          </p:nvSpPr>
          <p:spPr bwMode="auto">
            <a:xfrm>
              <a:off x="7836283"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55" name="Freeform 31">
              <a:extLst>
                <a:ext uri="{FF2B5EF4-FFF2-40B4-BE49-F238E27FC236}">
                  <a16:creationId xmlns:a16="http://schemas.microsoft.com/office/drawing/2014/main" id="{61E2BB8F-020F-4E90-92A9-7C1156D75697}"/>
                </a:ext>
              </a:extLst>
            </p:cNvPr>
            <p:cNvSpPr>
              <a:spLocks/>
            </p:cNvSpPr>
            <p:nvPr/>
          </p:nvSpPr>
          <p:spPr bwMode="auto">
            <a:xfrm>
              <a:off x="7288609"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56" name="Freeform 32">
              <a:extLst>
                <a:ext uri="{FF2B5EF4-FFF2-40B4-BE49-F238E27FC236}">
                  <a16:creationId xmlns:a16="http://schemas.microsoft.com/office/drawing/2014/main" id="{F063538C-31A5-4E90-9726-36359D7BF88F}"/>
                </a:ext>
              </a:extLst>
            </p:cNvPr>
            <p:cNvSpPr>
              <a:spLocks/>
            </p:cNvSpPr>
            <p:nvPr/>
          </p:nvSpPr>
          <p:spPr bwMode="auto">
            <a:xfrm>
              <a:off x="7617237"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57" name="Freeform 29">
              <a:extLst>
                <a:ext uri="{FF2B5EF4-FFF2-40B4-BE49-F238E27FC236}">
                  <a16:creationId xmlns:a16="http://schemas.microsoft.com/office/drawing/2014/main" id="{C9269EA8-7774-4BE6-A632-185043052D3E}"/>
                </a:ext>
              </a:extLst>
            </p:cNvPr>
            <p:cNvSpPr>
              <a:spLocks/>
            </p:cNvSpPr>
            <p:nvPr/>
          </p:nvSpPr>
          <p:spPr bwMode="auto">
            <a:xfrm>
              <a:off x="816491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58" name="Freeform 30">
              <a:extLst>
                <a:ext uri="{FF2B5EF4-FFF2-40B4-BE49-F238E27FC236}">
                  <a16:creationId xmlns:a16="http://schemas.microsoft.com/office/drawing/2014/main" id="{6FA9F760-D8B0-4A2D-8664-BA5901232D8E}"/>
                </a:ext>
              </a:extLst>
            </p:cNvPr>
            <p:cNvSpPr>
              <a:spLocks/>
            </p:cNvSpPr>
            <p:nvPr/>
          </p:nvSpPr>
          <p:spPr bwMode="auto">
            <a:xfrm>
              <a:off x="849105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59" name="Freeform 31">
              <a:extLst>
                <a:ext uri="{FF2B5EF4-FFF2-40B4-BE49-F238E27FC236}">
                  <a16:creationId xmlns:a16="http://schemas.microsoft.com/office/drawing/2014/main" id="{EAE5F1D5-3A1A-4098-9716-DC42B4CD8918}"/>
                </a:ext>
              </a:extLst>
            </p:cNvPr>
            <p:cNvSpPr>
              <a:spLocks/>
            </p:cNvSpPr>
            <p:nvPr/>
          </p:nvSpPr>
          <p:spPr bwMode="auto">
            <a:xfrm>
              <a:off x="7943378"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60" name="Freeform 32">
              <a:extLst>
                <a:ext uri="{FF2B5EF4-FFF2-40B4-BE49-F238E27FC236}">
                  <a16:creationId xmlns:a16="http://schemas.microsoft.com/office/drawing/2014/main" id="{A0CD98C8-DEDC-413C-AAE0-B8664482BF8C}"/>
                </a:ext>
              </a:extLst>
            </p:cNvPr>
            <p:cNvSpPr>
              <a:spLocks/>
            </p:cNvSpPr>
            <p:nvPr/>
          </p:nvSpPr>
          <p:spPr bwMode="auto">
            <a:xfrm>
              <a:off x="8272007"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61" name="Freeform 29">
              <a:extLst>
                <a:ext uri="{FF2B5EF4-FFF2-40B4-BE49-F238E27FC236}">
                  <a16:creationId xmlns:a16="http://schemas.microsoft.com/office/drawing/2014/main" id="{C780E0D8-60FD-4EDD-9CD8-7E16BA808DC1}"/>
                </a:ext>
              </a:extLst>
            </p:cNvPr>
            <p:cNvSpPr>
              <a:spLocks/>
            </p:cNvSpPr>
            <p:nvPr/>
          </p:nvSpPr>
          <p:spPr bwMode="auto">
            <a:xfrm>
              <a:off x="881968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62" name="Freeform 30">
              <a:extLst>
                <a:ext uri="{FF2B5EF4-FFF2-40B4-BE49-F238E27FC236}">
                  <a16:creationId xmlns:a16="http://schemas.microsoft.com/office/drawing/2014/main" id="{68C5F65A-2091-40BE-9ABE-356F146096D7}"/>
                </a:ext>
              </a:extLst>
            </p:cNvPr>
            <p:cNvSpPr>
              <a:spLocks/>
            </p:cNvSpPr>
            <p:nvPr/>
          </p:nvSpPr>
          <p:spPr bwMode="auto">
            <a:xfrm>
              <a:off x="9145821"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63" name="Freeform 31">
              <a:extLst>
                <a:ext uri="{FF2B5EF4-FFF2-40B4-BE49-F238E27FC236}">
                  <a16:creationId xmlns:a16="http://schemas.microsoft.com/office/drawing/2014/main" id="{8CE0C39C-EB67-4F43-9EB6-0A980D570693}"/>
                </a:ext>
              </a:extLst>
            </p:cNvPr>
            <p:cNvSpPr>
              <a:spLocks/>
            </p:cNvSpPr>
            <p:nvPr/>
          </p:nvSpPr>
          <p:spPr bwMode="auto">
            <a:xfrm>
              <a:off x="8598147"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64" name="Freeform 32">
              <a:extLst>
                <a:ext uri="{FF2B5EF4-FFF2-40B4-BE49-F238E27FC236}">
                  <a16:creationId xmlns:a16="http://schemas.microsoft.com/office/drawing/2014/main" id="{4D40A3C6-5940-45E8-939D-03C382285E09}"/>
                </a:ext>
              </a:extLst>
            </p:cNvPr>
            <p:cNvSpPr>
              <a:spLocks/>
            </p:cNvSpPr>
            <p:nvPr/>
          </p:nvSpPr>
          <p:spPr bwMode="auto">
            <a:xfrm>
              <a:off x="8926774"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65" name="Freeform 29">
              <a:extLst>
                <a:ext uri="{FF2B5EF4-FFF2-40B4-BE49-F238E27FC236}">
                  <a16:creationId xmlns:a16="http://schemas.microsoft.com/office/drawing/2014/main" id="{2D070B8F-D388-42F8-9060-AC85AA3171C2}"/>
                </a:ext>
              </a:extLst>
            </p:cNvPr>
            <p:cNvSpPr>
              <a:spLocks/>
            </p:cNvSpPr>
            <p:nvPr/>
          </p:nvSpPr>
          <p:spPr bwMode="auto">
            <a:xfrm>
              <a:off x="947445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66" name="Freeform 30">
              <a:extLst>
                <a:ext uri="{FF2B5EF4-FFF2-40B4-BE49-F238E27FC236}">
                  <a16:creationId xmlns:a16="http://schemas.microsoft.com/office/drawing/2014/main" id="{D0680CB7-6B1B-496C-B4C3-66F5C290F9A4}"/>
                </a:ext>
              </a:extLst>
            </p:cNvPr>
            <p:cNvSpPr>
              <a:spLocks/>
            </p:cNvSpPr>
            <p:nvPr/>
          </p:nvSpPr>
          <p:spPr bwMode="auto">
            <a:xfrm>
              <a:off x="9800591"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67" name="Freeform 31">
              <a:extLst>
                <a:ext uri="{FF2B5EF4-FFF2-40B4-BE49-F238E27FC236}">
                  <a16:creationId xmlns:a16="http://schemas.microsoft.com/office/drawing/2014/main" id="{07E75AAD-D078-4D04-B62F-4FE20DF5BF9B}"/>
                </a:ext>
              </a:extLst>
            </p:cNvPr>
            <p:cNvSpPr>
              <a:spLocks/>
            </p:cNvSpPr>
            <p:nvPr/>
          </p:nvSpPr>
          <p:spPr bwMode="auto">
            <a:xfrm>
              <a:off x="9252915"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68" name="Freeform 32">
              <a:extLst>
                <a:ext uri="{FF2B5EF4-FFF2-40B4-BE49-F238E27FC236}">
                  <a16:creationId xmlns:a16="http://schemas.microsoft.com/office/drawing/2014/main" id="{752AA88E-2254-434E-A3A6-8F35D541F2ED}"/>
                </a:ext>
              </a:extLst>
            </p:cNvPr>
            <p:cNvSpPr>
              <a:spLocks/>
            </p:cNvSpPr>
            <p:nvPr/>
          </p:nvSpPr>
          <p:spPr bwMode="auto">
            <a:xfrm>
              <a:off x="9581544"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69" name="Freeform 387">
              <a:extLst>
                <a:ext uri="{FF2B5EF4-FFF2-40B4-BE49-F238E27FC236}">
                  <a16:creationId xmlns:a16="http://schemas.microsoft.com/office/drawing/2014/main" id="{91AFAD3B-76EF-49F8-AF4E-F79B155B5D2A}"/>
                </a:ext>
              </a:extLst>
            </p:cNvPr>
            <p:cNvSpPr>
              <a:spLocks/>
            </p:cNvSpPr>
            <p:nvPr/>
          </p:nvSpPr>
          <p:spPr bwMode="auto">
            <a:xfrm>
              <a:off x="10129218"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70" name="Freeform 388">
              <a:extLst>
                <a:ext uri="{FF2B5EF4-FFF2-40B4-BE49-F238E27FC236}">
                  <a16:creationId xmlns:a16="http://schemas.microsoft.com/office/drawing/2014/main" id="{AD4AE479-698B-4F3F-9106-2D1E55471674}"/>
                </a:ext>
              </a:extLst>
            </p:cNvPr>
            <p:cNvSpPr>
              <a:spLocks/>
            </p:cNvSpPr>
            <p:nvPr/>
          </p:nvSpPr>
          <p:spPr bwMode="auto">
            <a:xfrm>
              <a:off x="1045536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71" name="Freeform 389">
              <a:extLst>
                <a:ext uri="{FF2B5EF4-FFF2-40B4-BE49-F238E27FC236}">
                  <a16:creationId xmlns:a16="http://schemas.microsoft.com/office/drawing/2014/main" id="{3D200F2D-46A1-4FAB-9BFA-7822CAB97A91}"/>
                </a:ext>
              </a:extLst>
            </p:cNvPr>
            <p:cNvSpPr>
              <a:spLocks/>
            </p:cNvSpPr>
            <p:nvPr/>
          </p:nvSpPr>
          <p:spPr bwMode="auto">
            <a:xfrm>
              <a:off x="9907685"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72" name="Freeform 390">
              <a:extLst>
                <a:ext uri="{FF2B5EF4-FFF2-40B4-BE49-F238E27FC236}">
                  <a16:creationId xmlns:a16="http://schemas.microsoft.com/office/drawing/2014/main" id="{29DAC8BE-02CE-460E-AA58-7F00B180FE49}"/>
                </a:ext>
              </a:extLst>
            </p:cNvPr>
            <p:cNvSpPr>
              <a:spLocks/>
            </p:cNvSpPr>
            <p:nvPr/>
          </p:nvSpPr>
          <p:spPr bwMode="auto">
            <a:xfrm>
              <a:off x="10236312"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73" name="Freeform 29">
              <a:extLst>
                <a:ext uri="{FF2B5EF4-FFF2-40B4-BE49-F238E27FC236}">
                  <a16:creationId xmlns:a16="http://schemas.microsoft.com/office/drawing/2014/main" id="{E373CEA0-3971-46E0-B00A-838759A15E25}"/>
                </a:ext>
              </a:extLst>
            </p:cNvPr>
            <p:cNvSpPr>
              <a:spLocks/>
            </p:cNvSpPr>
            <p:nvPr/>
          </p:nvSpPr>
          <p:spPr bwMode="auto">
            <a:xfrm>
              <a:off x="1078398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74" name="Freeform 31">
              <a:extLst>
                <a:ext uri="{FF2B5EF4-FFF2-40B4-BE49-F238E27FC236}">
                  <a16:creationId xmlns:a16="http://schemas.microsoft.com/office/drawing/2014/main" id="{712BDDB2-BAAF-46E0-A930-8E2D26181FDA}"/>
                </a:ext>
              </a:extLst>
            </p:cNvPr>
            <p:cNvSpPr>
              <a:spLocks/>
            </p:cNvSpPr>
            <p:nvPr/>
          </p:nvSpPr>
          <p:spPr bwMode="auto">
            <a:xfrm>
              <a:off x="10562454"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75" name="Freeform 29">
              <a:extLst>
                <a:ext uri="{FF2B5EF4-FFF2-40B4-BE49-F238E27FC236}">
                  <a16:creationId xmlns:a16="http://schemas.microsoft.com/office/drawing/2014/main" id="{53A68A05-9B0D-4E89-8166-04B1059EB9DA}"/>
                </a:ext>
              </a:extLst>
            </p:cNvPr>
            <p:cNvSpPr>
              <a:spLocks/>
            </p:cNvSpPr>
            <p:nvPr/>
          </p:nvSpPr>
          <p:spPr bwMode="auto">
            <a:xfrm>
              <a:off x="1111261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76" name="Freeform 30">
              <a:extLst>
                <a:ext uri="{FF2B5EF4-FFF2-40B4-BE49-F238E27FC236}">
                  <a16:creationId xmlns:a16="http://schemas.microsoft.com/office/drawing/2014/main" id="{28C34594-F466-44D8-81DB-C6168625DB01}"/>
                </a:ext>
              </a:extLst>
            </p:cNvPr>
            <p:cNvSpPr>
              <a:spLocks/>
            </p:cNvSpPr>
            <p:nvPr/>
          </p:nvSpPr>
          <p:spPr bwMode="auto">
            <a:xfrm>
              <a:off x="1143875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77" name="Freeform 31">
              <a:extLst>
                <a:ext uri="{FF2B5EF4-FFF2-40B4-BE49-F238E27FC236}">
                  <a16:creationId xmlns:a16="http://schemas.microsoft.com/office/drawing/2014/main" id="{05F1A90C-5F99-4981-B4F0-40D673DC21D0}"/>
                </a:ext>
              </a:extLst>
            </p:cNvPr>
            <p:cNvSpPr>
              <a:spLocks/>
            </p:cNvSpPr>
            <p:nvPr/>
          </p:nvSpPr>
          <p:spPr bwMode="auto">
            <a:xfrm>
              <a:off x="10891083"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78" name="Freeform 32">
              <a:extLst>
                <a:ext uri="{FF2B5EF4-FFF2-40B4-BE49-F238E27FC236}">
                  <a16:creationId xmlns:a16="http://schemas.microsoft.com/office/drawing/2014/main" id="{580AC64F-5593-4181-A0A2-082CB86C0442}"/>
                </a:ext>
              </a:extLst>
            </p:cNvPr>
            <p:cNvSpPr>
              <a:spLocks/>
            </p:cNvSpPr>
            <p:nvPr/>
          </p:nvSpPr>
          <p:spPr bwMode="auto">
            <a:xfrm>
              <a:off x="11219710"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79" name="Freeform 397">
              <a:extLst>
                <a:ext uri="{FF2B5EF4-FFF2-40B4-BE49-F238E27FC236}">
                  <a16:creationId xmlns:a16="http://schemas.microsoft.com/office/drawing/2014/main" id="{05A42094-8C7E-481A-A6A8-05C295C8FE0F}"/>
                </a:ext>
              </a:extLst>
            </p:cNvPr>
            <p:cNvSpPr>
              <a:spLocks/>
            </p:cNvSpPr>
            <p:nvPr/>
          </p:nvSpPr>
          <p:spPr bwMode="auto">
            <a:xfrm>
              <a:off x="1176738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80" name="Freeform 398">
              <a:extLst>
                <a:ext uri="{FF2B5EF4-FFF2-40B4-BE49-F238E27FC236}">
                  <a16:creationId xmlns:a16="http://schemas.microsoft.com/office/drawing/2014/main" id="{432208F0-F6FB-4FD7-AFFA-7C0E6257F8D0}"/>
                </a:ext>
              </a:extLst>
            </p:cNvPr>
            <p:cNvSpPr>
              <a:spLocks/>
            </p:cNvSpPr>
            <p:nvPr/>
          </p:nvSpPr>
          <p:spPr bwMode="auto">
            <a:xfrm>
              <a:off x="12093526"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81" name="Freeform 399">
              <a:extLst>
                <a:ext uri="{FF2B5EF4-FFF2-40B4-BE49-F238E27FC236}">
                  <a16:creationId xmlns:a16="http://schemas.microsoft.com/office/drawing/2014/main" id="{52302EEC-BC83-4C40-B335-379B0B3C7743}"/>
                </a:ext>
              </a:extLst>
            </p:cNvPr>
            <p:cNvSpPr>
              <a:spLocks/>
            </p:cNvSpPr>
            <p:nvPr/>
          </p:nvSpPr>
          <p:spPr bwMode="auto">
            <a:xfrm>
              <a:off x="11545852"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82" name="Freeform 400">
              <a:extLst>
                <a:ext uri="{FF2B5EF4-FFF2-40B4-BE49-F238E27FC236}">
                  <a16:creationId xmlns:a16="http://schemas.microsoft.com/office/drawing/2014/main" id="{DA9C0D33-F413-48F7-BA12-7E9DC9E16213}"/>
                </a:ext>
              </a:extLst>
            </p:cNvPr>
            <p:cNvSpPr>
              <a:spLocks/>
            </p:cNvSpPr>
            <p:nvPr/>
          </p:nvSpPr>
          <p:spPr bwMode="auto">
            <a:xfrm>
              <a:off x="11874480"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1808" name="Group 1807">
            <a:extLst>
              <a:ext uri="{FF2B5EF4-FFF2-40B4-BE49-F238E27FC236}">
                <a16:creationId xmlns:a16="http://schemas.microsoft.com/office/drawing/2014/main" id="{F97B1388-E461-4A38-9B09-B364514CB632}"/>
              </a:ext>
            </a:extLst>
          </p:cNvPr>
          <p:cNvGrpSpPr/>
          <p:nvPr userDrawn="1"/>
        </p:nvGrpSpPr>
        <p:grpSpPr>
          <a:xfrm>
            <a:off x="83664" y="1203974"/>
            <a:ext cx="12009864" cy="176637"/>
            <a:chOff x="83663" y="1093620"/>
            <a:chExt cx="12009864" cy="176637"/>
          </a:xfrm>
        </p:grpSpPr>
        <p:sp>
          <p:nvSpPr>
            <p:cNvPr id="587" name="Freeform 29">
              <a:extLst>
                <a:ext uri="{FF2B5EF4-FFF2-40B4-BE49-F238E27FC236}">
                  <a16:creationId xmlns:a16="http://schemas.microsoft.com/office/drawing/2014/main" id="{36B162BB-7163-4D21-B3A9-C8C41569AC07}"/>
                </a:ext>
              </a:extLst>
            </p:cNvPr>
            <p:cNvSpPr>
              <a:spLocks/>
            </p:cNvSpPr>
            <p:nvPr/>
          </p:nvSpPr>
          <p:spPr bwMode="auto">
            <a:xfrm flipH="1">
              <a:off x="6959982"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88" name="Freeform 30">
              <a:extLst>
                <a:ext uri="{FF2B5EF4-FFF2-40B4-BE49-F238E27FC236}">
                  <a16:creationId xmlns:a16="http://schemas.microsoft.com/office/drawing/2014/main" id="{697E87B2-E6B5-49F6-AC2D-2C41C8927D19}"/>
                </a:ext>
              </a:extLst>
            </p:cNvPr>
            <p:cNvSpPr>
              <a:spLocks/>
            </p:cNvSpPr>
            <p:nvPr/>
          </p:nvSpPr>
          <p:spPr bwMode="auto">
            <a:xfrm flipH="1">
              <a:off x="6633841"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89" name="Freeform 31">
              <a:extLst>
                <a:ext uri="{FF2B5EF4-FFF2-40B4-BE49-F238E27FC236}">
                  <a16:creationId xmlns:a16="http://schemas.microsoft.com/office/drawing/2014/main" id="{867C8C9E-A4EC-40C3-82BE-A1E95DD29A37}"/>
                </a:ext>
              </a:extLst>
            </p:cNvPr>
            <p:cNvSpPr>
              <a:spLocks/>
            </p:cNvSpPr>
            <p:nvPr/>
          </p:nvSpPr>
          <p:spPr bwMode="auto">
            <a:xfrm flipH="1">
              <a:off x="7067076"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90" name="Freeform 32">
              <a:extLst>
                <a:ext uri="{FF2B5EF4-FFF2-40B4-BE49-F238E27FC236}">
                  <a16:creationId xmlns:a16="http://schemas.microsoft.com/office/drawing/2014/main" id="{E6581502-05A8-44D2-A397-CB6D4AEBAFA2}"/>
                </a:ext>
              </a:extLst>
            </p:cNvPr>
            <p:cNvSpPr>
              <a:spLocks/>
            </p:cNvSpPr>
            <p:nvPr/>
          </p:nvSpPr>
          <p:spPr bwMode="auto">
            <a:xfrm flipH="1">
              <a:off x="6740936"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91" name="Freeform 29">
              <a:extLst>
                <a:ext uri="{FF2B5EF4-FFF2-40B4-BE49-F238E27FC236}">
                  <a16:creationId xmlns:a16="http://schemas.microsoft.com/office/drawing/2014/main" id="{E84CA57F-FCA6-4C7B-8760-905E893F0B4D}"/>
                </a:ext>
              </a:extLst>
            </p:cNvPr>
            <p:cNvSpPr>
              <a:spLocks/>
            </p:cNvSpPr>
            <p:nvPr/>
          </p:nvSpPr>
          <p:spPr bwMode="auto">
            <a:xfrm flipH="1">
              <a:off x="6305212"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92" name="Freeform 30">
              <a:extLst>
                <a:ext uri="{FF2B5EF4-FFF2-40B4-BE49-F238E27FC236}">
                  <a16:creationId xmlns:a16="http://schemas.microsoft.com/office/drawing/2014/main" id="{04B23132-24D5-45D5-8D5D-ABFCF82AEF81}"/>
                </a:ext>
              </a:extLst>
            </p:cNvPr>
            <p:cNvSpPr>
              <a:spLocks/>
            </p:cNvSpPr>
            <p:nvPr/>
          </p:nvSpPr>
          <p:spPr bwMode="auto">
            <a:xfrm flipH="1">
              <a:off x="5979072"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93" name="Freeform 31">
              <a:extLst>
                <a:ext uri="{FF2B5EF4-FFF2-40B4-BE49-F238E27FC236}">
                  <a16:creationId xmlns:a16="http://schemas.microsoft.com/office/drawing/2014/main" id="{1BFE2D4E-2F01-4812-91E4-4A3DCD067558}"/>
                </a:ext>
              </a:extLst>
            </p:cNvPr>
            <p:cNvSpPr>
              <a:spLocks/>
            </p:cNvSpPr>
            <p:nvPr/>
          </p:nvSpPr>
          <p:spPr bwMode="auto">
            <a:xfrm flipH="1">
              <a:off x="6412307"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94" name="Freeform 32">
              <a:extLst>
                <a:ext uri="{FF2B5EF4-FFF2-40B4-BE49-F238E27FC236}">
                  <a16:creationId xmlns:a16="http://schemas.microsoft.com/office/drawing/2014/main" id="{616787D7-48DF-4F58-88DE-FDCF48065F52}"/>
                </a:ext>
              </a:extLst>
            </p:cNvPr>
            <p:cNvSpPr>
              <a:spLocks/>
            </p:cNvSpPr>
            <p:nvPr/>
          </p:nvSpPr>
          <p:spPr bwMode="auto">
            <a:xfrm flipH="1">
              <a:off x="6086166"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95" name="Freeform 29">
              <a:extLst>
                <a:ext uri="{FF2B5EF4-FFF2-40B4-BE49-F238E27FC236}">
                  <a16:creationId xmlns:a16="http://schemas.microsoft.com/office/drawing/2014/main" id="{239E8565-CEDA-40B3-A95D-9C053AF7C629}"/>
                </a:ext>
              </a:extLst>
            </p:cNvPr>
            <p:cNvSpPr>
              <a:spLocks/>
            </p:cNvSpPr>
            <p:nvPr/>
          </p:nvSpPr>
          <p:spPr bwMode="auto">
            <a:xfrm flipH="1">
              <a:off x="5650444"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96" name="Freeform 30">
              <a:extLst>
                <a:ext uri="{FF2B5EF4-FFF2-40B4-BE49-F238E27FC236}">
                  <a16:creationId xmlns:a16="http://schemas.microsoft.com/office/drawing/2014/main" id="{75726EFC-E202-4C6E-A623-182690D5C6FB}"/>
                </a:ext>
              </a:extLst>
            </p:cNvPr>
            <p:cNvSpPr>
              <a:spLocks/>
            </p:cNvSpPr>
            <p:nvPr/>
          </p:nvSpPr>
          <p:spPr bwMode="auto">
            <a:xfrm flipH="1">
              <a:off x="5324303"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97" name="Freeform 31">
              <a:extLst>
                <a:ext uri="{FF2B5EF4-FFF2-40B4-BE49-F238E27FC236}">
                  <a16:creationId xmlns:a16="http://schemas.microsoft.com/office/drawing/2014/main" id="{AE07D73F-0FBB-4CC6-AAE5-FCE5AE42A8A6}"/>
                </a:ext>
              </a:extLst>
            </p:cNvPr>
            <p:cNvSpPr>
              <a:spLocks/>
            </p:cNvSpPr>
            <p:nvPr/>
          </p:nvSpPr>
          <p:spPr bwMode="auto">
            <a:xfrm flipH="1">
              <a:off x="5757538"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98" name="Freeform 32">
              <a:extLst>
                <a:ext uri="{FF2B5EF4-FFF2-40B4-BE49-F238E27FC236}">
                  <a16:creationId xmlns:a16="http://schemas.microsoft.com/office/drawing/2014/main" id="{14C1270F-0E67-42B6-AC5A-672BA742CCBF}"/>
                </a:ext>
              </a:extLst>
            </p:cNvPr>
            <p:cNvSpPr>
              <a:spLocks/>
            </p:cNvSpPr>
            <p:nvPr/>
          </p:nvSpPr>
          <p:spPr bwMode="auto">
            <a:xfrm flipH="1">
              <a:off x="5431398"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99" name="Freeform 29">
              <a:extLst>
                <a:ext uri="{FF2B5EF4-FFF2-40B4-BE49-F238E27FC236}">
                  <a16:creationId xmlns:a16="http://schemas.microsoft.com/office/drawing/2014/main" id="{534CAF96-30DC-4EB7-A93A-50DA5A4F2EB4}"/>
                </a:ext>
              </a:extLst>
            </p:cNvPr>
            <p:cNvSpPr>
              <a:spLocks/>
            </p:cNvSpPr>
            <p:nvPr/>
          </p:nvSpPr>
          <p:spPr bwMode="auto">
            <a:xfrm flipH="1">
              <a:off x="4995675"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00" name="Freeform 30">
              <a:extLst>
                <a:ext uri="{FF2B5EF4-FFF2-40B4-BE49-F238E27FC236}">
                  <a16:creationId xmlns:a16="http://schemas.microsoft.com/office/drawing/2014/main" id="{125C76F1-16D6-4905-B7FB-B5218F83B842}"/>
                </a:ext>
              </a:extLst>
            </p:cNvPr>
            <p:cNvSpPr>
              <a:spLocks/>
            </p:cNvSpPr>
            <p:nvPr/>
          </p:nvSpPr>
          <p:spPr bwMode="auto">
            <a:xfrm flipH="1">
              <a:off x="4669534"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01" name="Freeform 31">
              <a:extLst>
                <a:ext uri="{FF2B5EF4-FFF2-40B4-BE49-F238E27FC236}">
                  <a16:creationId xmlns:a16="http://schemas.microsoft.com/office/drawing/2014/main" id="{B3E03C26-E907-4B62-B931-C3A78968B51F}"/>
                </a:ext>
              </a:extLst>
            </p:cNvPr>
            <p:cNvSpPr>
              <a:spLocks/>
            </p:cNvSpPr>
            <p:nvPr/>
          </p:nvSpPr>
          <p:spPr bwMode="auto">
            <a:xfrm flipH="1">
              <a:off x="5102769"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02" name="Freeform 32">
              <a:extLst>
                <a:ext uri="{FF2B5EF4-FFF2-40B4-BE49-F238E27FC236}">
                  <a16:creationId xmlns:a16="http://schemas.microsoft.com/office/drawing/2014/main" id="{E1FC75F6-8CC4-485B-BC78-7D2330B3BBAB}"/>
                </a:ext>
              </a:extLst>
            </p:cNvPr>
            <p:cNvSpPr>
              <a:spLocks/>
            </p:cNvSpPr>
            <p:nvPr/>
          </p:nvSpPr>
          <p:spPr bwMode="auto">
            <a:xfrm flipH="1">
              <a:off x="4776629"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03" name="Freeform 521">
              <a:extLst>
                <a:ext uri="{FF2B5EF4-FFF2-40B4-BE49-F238E27FC236}">
                  <a16:creationId xmlns:a16="http://schemas.microsoft.com/office/drawing/2014/main" id="{970F6CC9-D98B-41E8-B148-FACF62CDB5FC}"/>
                </a:ext>
              </a:extLst>
            </p:cNvPr>
            <p:cNvSpPr>
              <a:spLocks/>
            </p:cNvSpPr>
            <p:nvPr/>
          </p:nvSpPr>
          <p:spPr bwMode="auto">
            <a:xfrm flipH="1">
              <a:off x="4340906"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04" name="Freeform 522">
              <a:extLst>
                <a:ext uri="{FF2B5EF4-FFF2-40B4-BE49-F238E27FC236}">
                  <a16:creationId xmlns:a16="http://schemas.microsoft.com/office/drawing/2014/main" id="{39471E83-CC9B-45BE-AAA7-F4A58772E036}"/>
                </a:ext>
              </a:extLst>
            </p:cNvPr>
            <p:cNvSpPr>
              <a:spLocks/>
            </p:cNvSpPr>
            <p:nvPr/>
          </p:nvSpPr>
          <p:spPr bwMode="auto">
            <a:xfrm flipH="1">
              <a:off x="4014765"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05" name="Freeform 523">
              <a:extLst>
                <a:ext uri="{FF2B5EF4-FFF2-40B4-BE49-F238E27FC236}">
                  <a16:creationId xmlns:a16="http://schemas.microsoft.com/office/drawing/2014/main" id="{9A221B38-7190-4F41-B393-A22B6DF3E675}"/>
                </a:ext>
              </a:extLst>
            </p:cNvPr>
            <p:cNvSpPr>
              <a:spLocks/>
            </p:cNvSpPr>
            <p:nvPr/>
          </p:nvSpPr>
          <p:spPr bwMode="auto">
            <a:xfrm flipH="1">
              <a:off x="4447999"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06" name="Freeform 524">
              <a:extLst>
                <a:ext uri="{FF2B5EF4-FFF2-40B4-BE49-F238E27FC236}">
                  <a16:creationId xmlns:a16="http://schemas.microsoft.com/office/drawing/2014/main" id="{1F59ACC4-4494-4672-ACC1-8A2C02F7B8CE}"/>
                </a:ext>
              </a:extLst>
            </p:cNvPr>
            <p:cNvSpPr>
              <a:spLocks/>
            </p:cNvSpPr>
            <p:nvPr/>
          </p:nvSpPr>
          <p:spPr bwMode="auto">
            <a:xfrm flipH="1">
              <a:off x="4121860"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07" name="Freeform 29">
              <a:extLst>
                <a:ext uri="{FF2B5EF4-FFF2-40B4-BE49-F238E27FC236}">
                  <a16:creationId xmlns:a16="http://schemas.microsoft.com/office/drawing/2014/main" id="{1AFC02B4-5C47-4F76-B5CE-2F12F0B9A16F}"/>
                </a:ext>
              </a:extLst>
            </p:cNvPr>
            <p:cNvSpPr>
              <a:spLocks/>
            </p:cNvSpPr>
            <p:nvPr/>
          </p:nvSpPr>
          <p:spPr bwMode="auto">
            <a:xfrm flipH="1">
              <a:off x="3686136"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08" name="Freeform 31">
              <a:extLst>
                <a:ext uri="{FF2B5EF4-FFF2-40B4-BE49-F238E27FC236}">
                  <a16:creationId xmlns:a16="http://schemas.microsoft.com/office/drawing/2014/main" id="{3C8F2F10-339A-4BC5-B9B5-2CB5F4C569E0}"/>
                </a:ext>
              </a:extLst>
            </p:cNvPr>
            <p:cNvSpPr>
              <a:spLocks/>
            </p:cNvSpPr>
            <p:nvPr/>
          </p:nvSpPr>
          <p:spPr bwMode="auto">
            <a:xfrm flipH="1">
              <a:off x="3793231"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09" name="Freeform 29">
              <a:extLst>
                <a:ext uri="{FF2B5EF4-FFF2-40B4-BE49-F238E27FC236}">
                  <a16:creationId xmlns:a16="http://schemas.microsoft.com/office/drawing/2014/main" id="{B57197C2-DCE7-408C-9419-70B75E96EA74}"/>
                </a:ext>
              </a:extLst>
            </p:cNvPr>
            <p:cNvSpPr>
              <a:spLocks/>
            </p:cNvSpPr>
            <p:nvPr/>
          </p:nvSpPr>
          <p:spPr bwMode="auto">
            <a:xfrm flipH="1">
              <a:off x="3357508"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10" name="Freeform 30">
              <a:extLst>
                <a:ext uri="{FF2B5EF4-FFF2-40B4-BE49-F238E27FC236}">
                  <a16:creationId xmlns:a16="http://schemas.microsoft.com/office/drawing/2014/main" id="{30EB9B17-B68D-4FE2-BF0E-6F6798D527D6}"/>
                </a:ext>
              </a:extLst>
            </p:cNvPr>
            <p:cNvSpPr>
              <a:spLocks/>
            </p:cNvSpPr>
            <p:nvPr/>
          </p:nvSpPr>
          <p:spPr bwMode="auto">
            <a:xfrm flipH="1">
              <a:off x="3031367"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11" name="Freeform 31">
              <a:extLst>
                <a:ext uri="{FF2B5EF4-FFF2-40B4-BE49-F238E27FC236}">
                  <a16:creationId xmlns:a16="http://schemas.microsoft.com/office/drawing/2014/main" id="{86B1E483-6FE2-43E3-AB5F-039CED079D85}"/>
                </a:ext>
              </a:extLst>
            </p:cNvPr>
            <p:cNvSpPr>
              <a:spLocks/>
            </p:cNvSpPr>
            <p:nvPr/>
          </p:nvSpPr>
          <p:spPr bwMode="auto">
            <a:xfrm flipH="1">
              <a:off x="3464602"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12" name="Freeform 32">
              <a:extLst>
                <a:ext uri="{FF2B5EF4-FFF2-40B4-BE49-F238E27FC236}">
                  <a16:creationId xmlns:a16="http://schemas.microsoft.com/office/drawing/2014/main" id="{FA62A1BF-A571-46C9-A11C-5AEE1C417817}"/>
                </a:ext>
              </a:extLst>
            </p:cNvPr>
            <p:cNvSpPr>
              <a:spLocks/>
            </p:cNvSpPr>
            <p:nvPr/>
          </p:nvSpPr>
          <p:spPr bwMode="auto">
            <a:xfrm flipH="1">
              <a:off x="3138462"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13" name="Freeform 29">
              <a:extLst>
                <a:ext uri="{FF2B5EF4-FFF2-40B4-BE49-F238E27FC236}">
                  <a16:creationId xmlns:a16="http://schemas.microsoft.com/office/drawing/2014/main" id="{2768E451-7777-4880-845E-F7B6BE7FA8F1}"/>
                </a:ext>
              </a:extLst>
            </p:cNvPr>
            <p:cNvSpPr>
              <a:spLocks/>
            </p:cNvSpPr>
            <p:nvPr/>
          </p:nvSpPr>
          <p:spPr bwMode="auto">
            <a:xfrm flipH="1">
              <a:off x="2702739"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14" name="Freeform 30">
              <a:extLst>
                <a:ext uri="{FF2B5EF4-FFF2-40B4-BE49-F238E27FC236}">
                  <a16:creationId xmlns:a16="http://schemas.microsoft.com/office/drawing/2014/main" id="{6AAA3D23-B21A-4993-A356-986EA1DE2862}"/>
                </a:ext>
              </a:extLst>
            </p:cNvPr>
            <p:cNvSpPr>
              <a:spLocks/>
            </p:cNvSpPr>
            <p:nvPr/>
          </p:nvSpPr>
          <p:spPr bwMode="auto">
            <a:xfrm flipH="1">
              <a:off x="2376598"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15" name="Freeform 31">
              <a:extLst>
                <a:ext uri="{FF2B5EF4-FFF2-40B4-BE49-F238E27FC236}">
                  <a16:creationId xmlns:a16="http://schemas.microsoft.com/office/drawing/2014/main" id="{F81C0D60-08CF-4B7F-A6C3-4C964E21CC3B}"/>
                </a:ext>
              </a:extLst>
            </p:cNvPr>
            <p:cNvSpPr>
              <a:spLocks/>
            </p:cNvSpPr>
            <p:nvPr/>
          </p:nvSpPr>
          <p:spPr bwMode="auto">
            <a:xfrm flipH="1">
              <a:off x="2809833"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16" name="Freeform 32">
              <a:extLst>
                <a:ext uri="{FF2B5EF4-FFF2-40B4-BE49-F238E27FC236}">
                  <a16:creationId xmlns:a16="http://schemas.microsoft.com/office/drawing/2014/main" id="{C779632A-3F99-4EEE-8779-C94FFD483CB1}"/>
                </a:ext>
              </a:extLst>
            </p:cNvPr>
            <p:cNvSpPr>
              <a:spLocks/>
            </p:cNvSpPr>
            <p:nvPr/>
          </p:nvSpPr>
          <p:spPr bwMode="auto">
            <a:xfrm flipH="1">
              <a:off x="2483693"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17" name="Freeform 29">
              <a:extLst>
                <a:ext uri="{FF2B5EF4-FFF2-40B4-BE49-F238E27FC236}">
                  <a16:creationId xmlns:a16="http://schemas.microsoft.com/office/drawing/2014/main" id="{88635CBC-DAAE-463A-A7FA-BDF471C23417}"/>
                </a:ext>
              </a:extLst>
            </p:cNvPr>
            <p:cNvSpPr>
              <a:spLocks/>
            </p:cNvSpPr>
            <p:nvPr/>
          </p:nvSpPr>
          <p:spPr bwMode="auto">
            <a:xfrm flipH="1">
              <a:off x="2047970"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18" name="Freeform 30">
              <a:extLst>
                <a:ext uri="{FF2B5EF4-FFF2-40B4-BE49-F238E27FC236}">
                  <a16:creationId xmlns:a16="http://schemas.microsoft.com/office/drawing/2014/main" id="{98EF7E55-704F-4D85-A12C-D8E593AD2D89}"/>
                </a:ext>
              </a:extLst>
            </p:cNvPr>
            <p:cNvSpPr>
              <a:spLocks/>
            </p:cNvSpPr>
            <p:nvPr/>
          </p:nvSpPr>
          <p:spPr bwMode="auto">
            <a:xfrm flipH="1">
              <a:off x="1721830"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19" name="Freeform 31">
              <a:extLst>
                <a:ext uri="{FF2B5EF4-FFF2-40B4-BE49-F238E27FC236}">
                  <a16:creationId xmlns:a16="http://schemas.microsoft.com/office/drawing/2014/main" id="{CFBBF037-13CE-44D7-B7F7-2EA00F92D08E}"/>
                </a:ext>
              </a:extLst>
            </p:cNvPr>
            <p:cNvSpPr>
              <a:spLocks/>
            </p:cNvSpPr>
            <p:nvPr/>
          </p:nvSpPr>
          <p:spPr bwMode="auto">
            <a:xfrm flipH="1">
              <a:off x="2155065"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20" name="Freeform 32">
              <a:extLst>
                <a:ext uri="{FF2B5EF4-FFF2-40B4-BE49-F238E27FC236}">
                  <a16:creationId xmlns:a16="http://schemas.microsoft.com/office/drawing/2014/main" id="{36C3D6C6-8C25-48FB-99D7-CDD4DA0E2DF9}"/>
                </a:ext>
              </a:extLst>
            </p:cNvPr>
            <p:cNvSpPr>
              <a:spLocks/>
            </p:cNvSpPr>
            <p:nvPr/>
          </p:nvSpPr>
          <p:spPr bwMode="auto">
            <a:xfrm flipH="1">
              <a:off x="1828924"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21" name="Freeform 29">
              <a:extLst>
                <a:ext uri="{FF2B5EF4-FFF2-40B4-BE49-F238E27FC236}">
                  <a16:creationId xmlns:a16="http://schemas.microsoft.com/office/drawing/2014/main" id="{BE4E4866-79AD-496A-B825-4FCF74DC7397}"/>
                </a:ext>
              </a:extLst>
            </p:cNvPr>
            <p:cNvSpPr>
              <a:spLocks/>
            </p:cNvSpPr>
            <p:nvPr/>
          </p:nvSpPr>
          <p:spPr bwMode="auto">
            <a:xfrm flipH="1">
              <a:off x="1393201"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22" name="Freeform 30">
              <a:extLst>
                <a:ext uri="{FF2B5EF4-FFF2-40B4-BE49-F238E27FC236}">
                  <a16:creationId xmlns:a16="http://schemas.microsoft.com/office/drawing/2014/main" id="{37624B24-B1BF-4103-8468-856B7D2F105E}"/>
                </a:ext>
              </a:extLst>
            </p:cNvPr>
            <p:cNvSpPr>
              <a:spLocks/>
            </p:cNvSpPr>
            <p:nvPr/>
          </p:nvSpPr>
          <p:spPr bwMode="auto">
            <a:xfrm flipH="1">
              <a:off x="1067060"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23" name="Freeform 31">
              <a:extLst>
                <a:ext uri="{FF2B5EF4-FFF2-40B4-BE49-F238E27FC236}">
                  <a16:creationId xmlns:a16="http://schemas.microsoft.com/office/drawing/2014/main" id="{285A91E1-96BC-42C3-AF9D-B9F2EDC3F72B}"/>
                </a:ext>
              </a:extLst>
            </p:cNvPr>
            <p:cNvSpPr>
              <a:spLocks/>
            </p:cNvSpPr>
            <p:nvPr/>
          </p:nvSpPr>
          <p:spPr bwMode="auto">
            <a:xfrm flipH="1">
              <a:off x="1500296"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24" name="Freeform 32">
              <a:extLst>
                <a:ext uri="{FF2B5EF4-FFF2-40B4-BE49-F238E27FC236}">
                  <a16:creationId xmlns:a16="http://schemas.microsoft.com/office/drawing/2014/main" id="{5B40AAB1-E0F8-4AC8-B294-77D343A3C257}"/>
                </a:ext>
              </a:extLst>
            </p:cNvPr>
            <p:cNvSpPr>
              <a:spLocks/>
            </p:cNvSpPr>
            <p:nvPr/>
          </p:nvSpPr>
          <p:spPr bwMode="auto">
            <a:xfrm flipH="1">
              <a:off x="1174155"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25" name="Freeform 543">
              <a:extLst>
                <a:ext uri="{FF2B5EF4-FFF2-40B4-BE49-F238E27FC236}">
                  <a16:creationId xmlns:a16="http://schemas.microsoft.com/office/drawing/2014/main" id="{15B45575-B0A8-4E1A-A502-6FBA948C5B2E}"/>
                </a:ext>
              </a:extLst>
            </p:cNvPr>
            <p:cNvSpPr>
              <a:spLocks/>
            </p:cNvSpPr>
            <p:nvPr/>
          </p:nvSpPr>
          <p:spPr bwMode="auto">
            <a:xfrm flipH="1">
              <a:off x="738433"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26" name="Freeform 544">
              <a:extLst>
                <a:ext uri="{FF2B5EF4-FFF2-40B4-BE49-F238E27FC236}">
                  <a16:creationId xmlns:a16="http://schemas.microsoft.com/office/drawing/2014/main" id="{F00C7CD9-4664-4851-B7E8-F320B38B6C14}"/>
                </a:ext>
              </a:extLst>
            </p:cNvPr>
            <p:cNvSpPr>
              <a:spLocks/>
            </p:cNvSpPr>
            <p:nvPr/>
          </p:nvSpPr>
          <p:spPr bwMode="auto">
            <a:xfrm flipH="1">
              <a:off x="412291"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27" name="Freeform 545">
              <a:extLst>
                <a:ext uri="{FF2B5EF4-FFF2-40B4-BE49-F238E27FC236}">
                  <a16:creationId xmlns:a16="http://schemas.microsoft.com/office/drawing/2014/main" id="{79E7243C-3F48-4917-A35D-F6B4760E0C5A}"/>
                </a:ext>
              </a:extLst>
            </p:cNvPr>
            <p:cNvSpPr>
              <a:spLocks/>
            </p:cNvSpPr>
            <p:nvPr/>
          </p:nvSpPr>
          <p:spPr bwMode="auto">
            <a:xfrm flipH="1">
              <a:off x="845526"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28" name="Freeform 546">
              <a:extLst>
                <a:ext uri="{FF2B5EF4-FFF2-40B4-BE49-F238E27FC236}">
                  <a16:creationId xmlns:a16="http://schemas.microsoft.com/office/drawing/2014/main" id="{0E06BBDA-92F4-4670-8013-AA005C5D468A}"/>
                </a:ext>
              </a:extLst>
            </p:cNvPr>
            <p:cNvSpPr>
              <a:spLocks/>
            </p:cNvSpPr>
            <p:nvPr/>
          </p:nvSpPr>
          <p:spPr bwMode="auto">
            <a:xfrm flipH="1">
              <a:off x="519387"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29" name="Freeform 29">
              <a:extLst>
                <a:ext uri="{FF2B5EF4-FFF2-40B4-BE49-F238E27FC236}">
                  <a16:creationId xmlns:a16="http://schemas.microsoft.com/office/drawing/2014/main" id="{AC7FC873-6A15-4A31-B5E9-3D3D3ED770A2}"/>
                </a:ext>
              </a:extLst>
            </p:cNvPr>
            <p:cNvSpPr>
              <a:spLocks/>
            </p:cNvSpPr>
            <p:nvPr/>
          </p:nvSpPr>
          <p:spPr bwMode="auto">
            <a:xfrm flipH="1">
              <a:off x="83663"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30" name="Freeform 31">
              <a:extLst>
                <a:ext uri="{FF2B5EF4-FFF2-40B4-BE49-F238E27FC236}">
                  <a16:creationId xmlns:a16="http://schemas.microsoft.com/office/drawing/2014/main" id="{F0A21B7E-B68B-43D9-A348-6A37C83E136E}"/>
                </a:ext>
              </a:extLst>
            </p:cNvPr>
            <p:cNvSpPr>
              <a:spLocks/>
            </p:cNvSpPr>
            <p:nvPr/>
          </p:nvSpPr>
          <p:spPr bwMode="auto">
            <a:xfrm flipH="1">
              <a:off x="190757"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83" name="Freeform 30">
              <a:extLst>
                <a:ext uri="{FF2B5EF4-FFF2-40B4-BE49-F238E27FC236}">
                  <a16:creationId xmlns:a16="http://schemas.microsoft.com/office/drawing/2014/main" id="{0505EC1E-71A0-4757-AA67-CB066898004A}"/>
                </a:ext>
              </a:extLst>
            </p:cNvPr>
            <p:cNvSpPr>
              <a:spLocks/>
            </p:cNvSpPr>
            <p:nvPr/>
          </p:nvSpPr>
          <p:spPr bwMode="auto">
            <a:xfrm flipH="1">
              <a:off x="11874480"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84" name="Freeform 32">
              <a:extLst>
                <a:ext uri="{FF2B5EF4-FFF2-40B4-BE49-F238E27FC236}">
                  <a16:creationId xmlns:a16="http://schemas.microsoft.com/office/drawing/2014/main" id="{5552218F-8F2F-4BED-818B-B48D43F0B16E}"/>
                </a:ext>
              </a:extLst>
            </p:cNvPr>
            <p:cNvSpPr>
              <a:spLocks/>
            </p:cNvSpPr>
            <p:nvPr/>
          </p:nvSpPr>
          <p:spPr bwMode="auto">
            <a:xfrm flipH="1">
              <a:off x="11981575"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85" name="Freeform 403">
              <a:extLst>
                <a:ext uri="{FF2B5EF4-FFF2-40B4-BE49-F238E27FC236}">
                  <a16:creationId xmlns:a16="http://schemas.microsoft.com/office/drawing/2014/main" id="{D1FB006D-7447-48B6-BC17-46267D0B98F5}"/>
                </a:ext>
              </a:extLst>
            </p:cNvPr>
            <p:cNvSpPr>
              <a:spLocks/>
            </p:cNvSpPr>
            <p:nvPr/>
          </p:nvSpPr>
          <p:spPr bwMode="auto">
            <a:xfrm flipH="1">
              <a:off x="11545853"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86" name="Freeform 404">
              <a:extLst>
                <a:ext uri="{FF2B5EF4-FFF2-40B4-BE49-F238E27FC236}">
                  <a16:creationId xmlns:a16="http://schemas.microsoft.com/office/drawing/2014/main" id="{61FF96BF-D17A-4E41-8CF2-1C39CBCA3938}"/>
                </a:ext>
              </a:extLst>
            </p:cNvPr>
            <p:cNvSpPr>
              <a:spLocks/>
            </p:cNvSpPr>
            <p:nvPr/>
          </p:nvSpPr>
          <p:spPr bwMode="auto">
            <a:xfrm flipH="1">
              <a:off x="11219711"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87" name="Freeform 405">
              <a:extLst>
                <a:ext uri="{FF2B5EF4-FFF2-40B4-BE49-F238E27FC236}">
                  <a16:creationId xmlns:a16="http://schemas.microsoft.com/office/drawing/2014/main" id="{F69EA0B0-D8F2-484D-8C6B-3E65F5200399}"/>
                </a:ext>
              </a:extLst>
            </p:cNvPr>
            <p:cNvSpPr>
              <a:spLocks/>
            </p:cNvSpPr>
            <p:nvPr/>
          </p:nvSpPr>
          <p:spPr bwMode="auto">
            <a:xfrm flipH="1">
              <a:off x="11652945"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88" name="Freeform 406">
              <a:extLst>
                <a:ext uri="{FF2B5EF4-FFF2-40B4-BE49-F238E27FC236}">
                  <a16:creationId xmlns:a16="http://schemas.microsoft.com/office/drawing/2014/main" id="{077EC9E4-3943-4C91-BEB3-C0C847359988}"/>
                </a:ext>
              </a:extLst>
            </p:cNvPr>
            <p:cNvSpPr>
              <a:spLocks/>
            </p:cNvSpPr>
            <p:nvPr/>
          </p:nvSpPr>
          <p:spPr bwMode="auto">
            <a:xfrm flipH="1">
              <a:off x="11326806"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89" name="Freeform 29">
              <a:extLst>
                <a:ext uri="{FF2B5EF4-FFF2-40B4-BE49-F238E27FC236}">
                  <a16:creationId xmlns:a16="http://schemas.microsoft.com/office/drawing/2014/main" id="{C772453A-CA0A-4192-809C-1BBC4B26C8E6}"/>
                </a:ext>
              </a:extLst>
            </p:cNvPr>
            <p:cNvSpPr>
              <a:spLocks/>
            </p:cNvSpPr>
            <p:nvPr/>
          </p:nvSpPr>
          <p:spPr bwMode="auto">
            <a:xfrm flipH="1">
              <a:off x="10891083"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90" name="Freeform 31">
              <a:extLst>
                <a:ext uri="{FF2B5EF4-FFF2-40B4-BE49-F238E27FC236}">
                  <a16:creationId xmlns:a16="http://schemas.microsoft.com/office/drawing/2014/main" id="{A505ED5C-83DB-45E9-9B45-09451403E1C9}"/>
                </a:ext>
              </a:extLst>
            </p:cNvPr>
            <p:cNvSpPr>
              <a:spLocks/>
            </p:cNvSpPr>
            <p:nvPr/>
          </p:nvSpPr>
          <p:spPr bwMode="auto">
            <a:xfrm flipH="1">
              <a:off x="10998177"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91" name="Freeform 29">
              <a:extLst>
                <a:ext uri="{FF2B5EF4-FFF2-40B4-BE49-F238E27FC236}">
                  <a16:creationId xmlns:a16="http://schemas.microsoft.com/office/drawing/2014/main" id="{57C850A7-ACFC-4CDD-8757-A3229D5DB42E}"/>
                </a:ext>
              </a:extLst>
            </p:cNvPr>
            <p:cNvSpPr>
              <a:spLocks/>
            </p:cNvSpPr>
            <p:nvPr/>
          </p:nvSpPr>
          <p:spPr bwMode="auto">
            <a:xfrm flipH="1">
              <a:off x="10562455"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92" name="Freeform 30">
              <a:extLst>
                <a:ext uri="{FF2B5EF4-FFF2-40B4-BE49-F238E27FC236}">
                  <a16:creationId xmlns:a16="http://schemas.microsoft.com/office/drawing/2014/main" id="{A8588D13-D9C9-4760-A976-F6E680ADCAFD}"/>
                </a:ext>
              </a:extLst>
            </p:cNvPr>
            <p:cNvSpPr>
              <a:spLocks/>
            </p:cNvSpPr>
            <p:nvPr/>
          </p:nvSpPr>
          <p:spPr bwMode="auto">
            <a:xfrm flipH="1">
              <a:off x="10236313"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93" name="Freeform 31">
              <a:extLst>
                <a:ext uri="{FF2B5EF4-FFF2-40B4-BE49-F238E27FC236}">
                  <a16:creationId xmlns:a16="http://schemas.microsoft.com/office/drawing/2014/main" id="{180833DC-1CFB-41CA-90B2-2CCE86E83D92}"/>
                </a:ext>
              </a:extLst>
            </p:cNvPr>
            <p:cNvSpPr>
              <a:spLocks/>
            </p:cNvSpPr>
            <p:nvPr/>
          </p:nvSpPr>
          <p:spPr bwMode="auto">
            <a:xfrm flipH="1">
              <a:off x="10669548"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94" name="Freeform 32">
              <a:extLst>
                <a:ext uri="{FF2B5EF4-FFF2-40B4-BE49-F238E27FC236}">
                  <a16:creationId xmlns:a16="http://schemas.microsoft.com/office/drawing/2014/main" id="{7D64AF77-4D5D-4817-B827-B11D44AAD28A}"/>
                </a:ext>
              </a:extLst>
            </p:cNvPr>
            <p:cNvSpPr>
              <a:spLocks/>
            </p:cNvSpPr>
            <p:nvPr/>
          </p:nvSpPr>
          <p:spPr bwMode="auto">
            <a:xfrm flipH="1">
              <a:off x="10343408"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95" name="Freeform 29">
              <a:extLst>
                <a:ext uri="{FF2B5EF4-FFF2-40B4-BE49-F238E27FC236}">
                  <a16:creationId xmlns:a16="http://schemas.microsoft.com/office/drawing/2014/main" id="{1EBE0504-4F94-4B68-B004-7CE88CA86BAF}"/>
                </a:ext>
              </a:extLst>
            </p:cNvPr>
            <p:cNvSpPr>
              <a:spLocks/>
            </p:cNvSpPr>
            <p:nvPr/>
          </p:nvSpPr>
          <p:spPr bwMode="auto">
            <a:xfrm flipH="1">
              <a:off x="9907685"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96" name="Freeform 30">
              <a:extLst>
                <a:ext uri="{FF2B5EF4-FFF2-40B4-BE49-F238E27FC236}">
                  <a16:creationId xmlns:a16="http://schemas.microsoft.com/office/drawing/2014/main" id="{A3F3D72F-364F-4F43-BDC8-57961723519C}"/>
                </a:ext>
              </a:extLst>
            </p:cNvPr>
            <p:cNvSpPr>
              <a:spLocks/>
            </p:cNvSpPr>
            <p:nvPr/>
          </p:nvSpPr>
          <p:spPr bwMode="auto">
            <a:xfrm flipH="1">
              <a:off x="9581544"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97" name="Freeform 31">
              <a:extLst>
                <a:ext uri="{FF2B5EF4-FFF2-40B4-BE49-F238E27FC236}">
                  <a16:creationId xmlns:a16="http://schemas.microsoft.com/office/drawing/2014/main" id="{A5E0DE00-7E2C-43F3-A74D-D9BBABA1A65C}"/>
                </a:ext>
              </a:extLst>
            </p:cNvPr>
            <p:cNvSpPr>
              <a:spLocks/>
            </p:cNvSpPr>
            <p:nvPr/>
          </p:nvSpPr>
          <p:spPr bwMode="auto">
            <a:xfrm flipH="1">
              <a:off x="10014780"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98" name="Freeform 32">
              <a:extLst>
                <a:ext uri="{FF2B5EF4-FFF2-40B4-BE49-F238E27FC236}">
                  <a16:creationId xmlns:a16="http://schemas.microsoft.com/office/drawing/2014/main" id="{3CB09C05-AFE1-4043-9CEA-554A825CB4D9}"/>
                </a:ext>
              </a:extLst>
            </p:cNvPr>
            <p:cNvSpPr>
              <a:spLocks/>
            </p:cNvSpPr>
            <p:nvPr/>
          </p:nvSpPr>
          <p:spPr bwMode="auto">
            <a:xfrm flipH="1">
              <a:off x="9688639"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99" name="Freeform 29">
              <a:extLst>
                <a:ext uri="{FF2B5EF4-FFF2-40B4-BE49-F238E27FC236}">
                  <a16:creationId xmlns:a16="http://schemas.microsoft.com/office/drawing/2014/main" id="{32F82255-1C6C-4F2D-AFF6-0DEFB9BB382B}"/>
                </a:ext>
              </a:extLst>
            </p:cNvPr>
            <p:cNvSpPr>
              <a:spLocks/>
            </p:cNvSpPr>
            <p:nvPr/>
          </p:nvSpPr>
          <p:spPr bwMode="auto">
            <a:xfrm flipH="1">
              <a:off x="9252916"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00" name="Freeform 30">
              <a:extLst>
                <a:ext uri="{FF2B5EF4-FFF2-40B4-BE49-F238E27FC236}">
                  <a16:creationId xmlns:a16="http://schemas.microsoft.com/office/drawing/2014/main" id="{90ED368B-C56C-4638-BDED-57AAE97B4447}"/>
                </a:ext>
              </a:extLst>
            </p:cNvPr>
            <p:cNvSpPr>
              <a:spLocks/>
            </p:cNvSpPr>
            <p:nvPr/>
          </p:nvSpPr>
          <p:spPr bwMode="auto">
            <a:xfrm flipH="1">
              <a:off x="8926775"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01" name="Freeform 31">
              <a:extLst>
                <a:ext uri="{FF2B5EF4-FFF2-40B4-BE49-F238E27FC236}">
                  <a16:creationId xmlns:a16="http://schemas.microsoft.com/office/drawing/2014/main" id="{F78D68BB-3538-45D3-877E-773442DC114F}"/>
                </a:ext>
              </a:extLst>
            </p:cNvPr>
            <p:cNvSpPr>
              <a:spLocks/>
            </p:cNvSpPr>
            <p:nvPr/>
          </p:nvSpPr>
          <p:spPr bwMode="auto">
            <a:xfrm flipH="1">
              <a:off x="9360011"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02" name="Freeform 32">
              <a:extLst>
                <a:ext uri="{FF2B5EF4-FFF2-40B4-BE49-F238E27FC236}">
                  <a16:creationId xmlns:a16="http://schemas.microsoft.com/office/drawing/2014/main" id="{DE8D0B18-51B4-4B08-B7EC-C0CAEC9919D8}"/>
                </a:ext>
              </a:extLst>
            </p:cNvPr>
            <p:cNvSpPr>
              <a:spLocks/>
            </p:cNvSpPr>
            <p:nvPr/>
          </p:nvSpPr>
          <p:spPr bwMode="auto">
            <a:xfrm flipH="1">
              <a:off x="9033870"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03" name="Freeform 29">
              <a:extLst>
                <a:ext uri="{FF2B5EF4-FFF2-40B4-BE49-F238E27FC236}">
                  <a16:creationId xmlns:a16="http://schemas.microsoft.com/office/drawing/2014/main" id="{FE69D609-E608-42DA-848F-C13313CA2E86}"/>
                </a:ext>
              </a:extLst>
            </p:cNvPr>
            <p:cNvSpPr>
              <a:spLocks/>
            </p:cNvSpPr>
            <p:nvPr/>
          </p:nvSpPr>
          <p:spPr bwMode="auto">
            <a:xfrm flipH="1">
              <a:off x="8598148"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04" name="Freeform 30">
              <a:extLst>
                <a:ext uri="{FF2B5EF4-FFF2-40B4-BE49-F238E27FC236}">
                  <a16:creationId xmlns:a16="http://schemas.microsoft.com/office/drawing/2014/main" id="{AE2C51F5-C918-4FEB-9816-FB44F800658D}"/>
                </a:ext>
              </a:extLst>
            </p:cNvPr>
            <p:cNvSpPr>
              <a:spLocks/>
            </p:cNvSpPr>
            <p:nvPr/>
          </p:nvSpPr>
          <p:spPr bwMode="auto">
            <a:xfrm flipH="1">
              <a:off x="8272007"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05" name="Freeform 31">
              <a:extLst>
                <a:ext uri="{FF2B5EF4-FFF2-40B4-BE49-F238E27FC236}">
                  <a16:creationId xmlns:a16="http://schemas.microsoft.com/office/drawing/2014/main" id="{BDA39113-B17F-4E4F-A0A5-142A76BF7D33}"/>
                </a:ext>
              </a:extLst>
            </p:cNvPr>
            <p:cNvSpPr>
              <a:spLocks/>
            </p:cNvSpPr>
            <p:nvPr/>
          </p:nvSpPr>
          <p:spPr bwMode="auto">
            <a:xfrm flipH="1">
              <a:off x="8705242"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06" name="Freeform 32">
              <a:extLst>
                <a:ext uri="{FF2B5EF4-FFF2-40B4-BE49-F238E27FC236}">
                  <a16:creationId xmlns:a16="http://schemas.microsoft.com/office/drawing/2014/main" id="{0549CF8D-2955-4DCF-89C6-A4A5D9D945A4}"/>
                </a:ext>
              </a:extLst>
            </p:cNvPr>
            <p:cNvSpPr>
              <a:spLocks/>
            </p:cNvSpPr>
            <p:nvPr/>
          </p:nvSpPr>
          <p:spPr bwMode="auto">
            <a:xfrm flipH="1">
              <a:off x="8379101"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07" name="Freeform 425">
              <a:extLst>
                <a:ext uri="{FF2B5EF4-FFF2-40B4-BE49-F238E27FC236}">
                  <a16:creationId xmlns:a16="http://schemas.microsoft.com/office/drawing/2014/main" id="{C27AE4E9-D86B-4032-BEF1-8302F2A98428}"/>
                </a:ext>
              </a:extLst>
            </p:cNvPr>
            <p:cNvSpPr>
              <a:spLocks/>
            </p:cNvSpPr>
            <p:nvPr/>
          </p:nvSpPr>
          <p:spPr bwMode="auto">
            <a:xfrm flipH="1">
              <a:off x="7943379"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08" name="Freeform 426">
              <a:extLst>
                <a:ext uri="{FF2B5EF4-FFF2-40B4-BE49-F238E27FC236}">
                  <a16:creationId xmlns:a16="http://schemas.microsoft.com/office/drawing/2014/main" id="{9B59B0E4-B884-4807-B731-5DD8C8318FDD}"/>
                </a:ext>
              </a:extLst>
            </p:cNvPr>
            <p:cNvSpPr>
              <a:spLocks/>
            </p:cNvSpPr>
            <p:nvPr/>
          </p:nvSpPr>
          <p:spPr bwMode="auto">
            <a:xfrm flipH="1">
              <a:off x="7617237"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09" name="Freeform 427">
              <a:extLst>
                <a:ext uri="{FF2B5EF4-FFF2-40B4-BE49-F238E27FC236}">
                  <a16:creationId xmlns:a16="http://schemas.microsoft.com/office/drawing/2014/main" id="{421DA6DF-1688-4B28-8A93-CF30836F581E}"/>
                </a:ext>
              </a:extLst>
            </p:cNvPr>
            <p:cNvSpPr>
              <a:spLocks/>
            </p:cNvSpPr>
            <p:nvPr/>
          </p:nvSpPr>
          <p:spPr bwMode="auto">
            <a:xfrm flipH="1">
              <a:off x="8050472"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10" name="Freeform 428">
              <a:extLst>
                <a:ext uri="{FF2B5EF4-FFF2-40B4-BE49-F238E27FC236}">
                  <a16:creationId xmlns:a16="http://schemas.microsoft.com/office/drawing/2014/main" id="{7DBC9D7A-990D-4EB3-BB41-AF524D863D55}"/>
                </a:ext>
              </a:extLst>
            </p:cNvPr>
            <p:cNvSpPr>
              <a:spLocks/>
            </p:cNvSpPr>
            <p:nvPr/>
          </p:nvSpPr>
          <p:spPr bwMode="auto">
            <a:xfrm flipH="1">
              <a:off x="7724332"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11" name="Freeform 29">
              <a:extLst>
                <a:ext uri="{FF2B5EF4-FFF2-40B4-BE49-F238E27FC236}">
                  <a16:creationId xmlns:a16="http://schemas.microsoft.com/office/drawing/2014/main" id="{CD10BADB-C74B-4DDC-BC8A-370CF75C6E2F}"/>
                </a:ext>
              </a:extLst>
            </p:cNvPr>
            <p:cNvSpPr>
              <a:spLocks/>
            </p:cNvSpPr>
            <p:nvPr/>
          </p:nvSpPr>
          <p:spPr bwMode="auto">
            <a:xfrm flipH="1">
              <a:off x="7288609"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12" name="Freeform 31">
              <a:extLst>
                <a:ext uri="{FF2B5EF4-FFF2-40B4-BE49-F238E27FC236}">
                  <a16:creationId xmlns:a16="http://schemas.microsoft.com/office/drawing/2014/main" id="{36CD42B8-8600-48C7-88C2-93E307AF600F}"/>
                </a:ext>
              </a:extLst>
            </p:cNvPr>
            <p:cNvSpPr>
              <a:spLocks/>
            </p:cNvSpPr>
            <p:nvPr/>
          </p:nvSpPr>
          <p:spPr bwMode="auto">
            <a:xfrm flipH="1">
              <a:off x="7395703"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1809" name="Group 1808">
            <a:extLst>
              <a:ext uri="{FF2B5EF4-FFF2-40B4-BE49-F238E27FC236}">
                <a16:creationId xmlns:a16="http://schemas.microsoft.com/office/drawing/2014/main" id="{800BFD97-21DF-408D-9CD6-4059272BD1AA}"/>
              </a:ext>
            </a:extLst>
          </p:cNvPr>
          <p:cNvGrpSpPr/>
          <p:nvPr userDrawn="1"/>
        </p:nvGrpSpPr>
        <p:grpSpPr>
          <a:xfrm>
            <a:off x="83663" y="1489008"/>
            <a:ext cx="12009863" cy="176637"/>
            <a:chOff x="83663" y="1383929"/>
            <a:chExt cx="12009863" cy="176637"/>
          </a:xfrm>
        </p:grpSpPr>
        <p:sp>
          <p:nvSpPr>
            <p:cNvPr id="631" name="Freeform 29">
              <a:extLst>
                <a:ext uri="{FF2B5EF4-FFF2-40B4-BE49-F238E27FC236}">
                  <a16:creationId xmlns:a16="http://schemas.microsoft.com/office/drawing/2014/main" id="{275AE894-5F57-4756-B8B0-F6732601DAD5}"/>
                </a:ext>
              </a:extLst>
            </p:cNvPr>
            <p:cNvSpPr>
              <a:spLocks/>
            </p:cNvSpPr>
            <p:nvPr/>
          </p:nvSpPr>
          <p:spPr bwMode="auto">
            <a:xfrm>
              <a:off x="305196"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32" name="Freeform 30">
              <a:extLst>
                <a:ext uri="{FF2B5EF4-FFF2-40B4-BE49-F238E27FC236}">
                  <a16:creationId xmlns:a16="http://schemas.microsoft.com/office/drawing/2014/main" id="{0166BA60-A5D3-4D55-9706-8973748CF404}"/>
                </a:ext>
              </a:extLst>
            </p:cNvPr>
            <p:cNvSpPr>
              <a:spLocks/>
            </p:cNvSpPr>
            <p:nvPr/>
          </p:nvSpPr>
          <p:spPr bwMode="auto">
            <a:xfrm>
              <a:off x="63133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33" name="Freeform 31">
              <a:extLst>
                <a:ext uri="{FF2B5EF4-FFF2-40B4-BE49-F238E27FC236}">
                  <a16:creationId xmlns:a16="http://schemas.microsoft.com/office/drawing/2014/main" id="{3BD0BB31-B483-4368-8B7D-0FEFA5ED3534}"/>
                </a:ext>
              </a:extLst>
            </p:cNvPr>
            <p:cNvSpPr>
              <a:spLocks/>
            </p:cNvSpPr>
            <p:nvPr/>
          </p:nvSpPr>
          <p:spPr bwMode="auto">
            <a:xfrm>
              <a:off x="83663"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34" name="Freeform 32">
              <a:extLst>
                <a:ext uri="{FF2B5EF4-FFF2-40B4-BE49-F238E27FC236}">
                  <a16:creationId xmlns:a16="http://schemas.microsoft.com/office/drawing/2014/main" id="{3856F6D3-7640-48C3-9083-930CF8B7F128}"/>
                </a:ext>
              </a:extLst>
            </p:cNvPr>
            <p:cNvSpPr>
              <a:spLocks/>
            </p:cNvSpPr>
            <p:nvPr/>
          </p:nvSpPr>
          <p:spPr bwMode="auto">
            <a:xfrm>
              <a:off x="412290"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35" name="Freeform 29">
              <a:extLst>
                <a:ext uri="{FF2B5EF4-FFF2-40B4-BE49-F238E27FC236}">
                  <a16:creationId xmlns:a16="http://schemas.microsoft.com/office/drawing/2014/main" id="{598B339C-C84C-4965-95AF-9B5CC64EF94B}"/>
                </a:ext>
              </a:extLst>
            </p:cNvPr>
            <p:cNvSpPr>
              <a:spLocks/>
            </p:cNvSpPr>
            <p:nvPr/>
          </p:nvSpPr>
          <p:spPr bwMode="auto">
            <a:xfrm>
              <a:off x="959966"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36" name="Freeform 30">
              <a:extLst>
                <a:ext uri="{FF2B5EF4-FFF2-40B4-BE49-F238E27FC236}">
                  <a16:creationId xmlns:a16="http://schemas.microsoft.com/office/drawing/2014/main" id="{5EED12BE-03A9-4E74-8A0C-FE0F8C417CC5}"/>
                </a:ext>
              </a:extLst>
            </p:cNvPr>
            <p:cNvSpPr>
              <a:spLocks/>
            </p:cNvSpPr>
            <p:nvPr/>
          </p:nvSpPr>
          <p:spPr bwMode="auto">
            <a:xfrm>
              <a:off x="1286106"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37" name="Freeform 31">
              <a:extLst>
                <a:ext uri="{FF2B5EF4-FFF2-40B4-BE49-F238E27FC236}">
                  <a16:creationId xmlns:a16="http://schemas.microsoft.com/office/drawing/2014/main" id="{6A6AFD3A-377D-4963-ADA2-D5ABA7D2F436}"/>
                </a:ext>
              </a:extLst>
            </p:cNvPr>
            <p:cNvSpPr>
              <a:spLocks/>
            </p:cNvSpPr>
            <p:nvPr/>
          </p:nvSpPr>
          <p:spPr bwMode="auto">
            <a:xfrm>
              <a:off x="738432"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38" name="Freeform 32">
              <a:extLst>
                <a:ext uri="{FF2B5EF4-FFF2-40B4-BE49-F238E27FC236}">
                  <a16:creationId xmlns:a16="http://schemas.microsoft.com/office/drawing/2014/main" id="{792AFD11-4544-4C5B-B631-6C472C82AB2F}"/>
                </a:ext>
              </a:extLst>
            </p:cNvPr>
            <p:cNvSpPr>
              <a:spLocks/>
            </p:cNvSpPr>
            <p:nvPr/>
          </p:nvSpPr>
          <p:spPr bwMode="auto">
            <a:xfrm>
              <a:off x="1067060"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39" name="Freeform 29">
              <a:extLst>
                <a:ext uri="{FF2B5EF4-FFF2-40B4-BE49-F238E27FC236}">
                  <a16:creationId xmlns:a16="http://schemas.microsoft.com/office/drawing/2014/main" id="{A3D52F42-FAFE-4C52-BFC5-14C28EB01F70}"/>
                </a:ext>
              </a:extLst>
            </p:cNvPr>
            <p:cNvSpPr>
              <a:spLocks/>
            </p:cNvSpPr>
            <p:nvPr/>
          </p:nvSpPr>
          <p:spPr bwMode="auto">
            <a:xfrm>
              <a:off x="1614734"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40" name="Freeform 30">
              <a:extLst>
                <a:ext uri="{FF2B5EF4-FFF2-40B4-BE49-F238E27FC236}">
                  <a16:creationId xmlns:a16="http://schemas.microsoft.com/office/drawing/2014/main" id="{A4E994EF-C8B5-4CD5-8E60-619E0312D946}"/>
                </a:ext>
              </a:extLst>
            </p:cNvPr>
            <p:cNvSpPr>
              <a:spLocks/>
            </p:cNvSpPr>
            <p:nvPr/>
          </p:nvSpPr>
          <p:spPr bwMode="auto">
            <a:xfrm>
              <a:off x="194087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41" name="Freeform 31">
              <a:extLst>
                <a:ext uri="{FF2B5EF4-FFF2-40B4-BE49-F238E27FC236}">
                  <a16:creationId xmlns:a16="http://schemas.microsoft.com/office/drawing/2014/main" id="{CB58488A-5B2A-468A-9126-1CA4120C8521}"/>
                </a:ext>
              </a:extLst>
            </p:cNvPr>
            <p:cNvSpPr>
              <a:spLocks/>
            </p:cNvSpPr>
            <p:nvPr/>
          </p:nvSpPr>
          <p:spPr bwMode="auto">
            <a:xfrm>
              <a:off x="1393201"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42" name="Freeform 32">
              <a:extLst>
                <a:ext uri="{FF2B5EF4-FFF2-40B4-BE49-F238E27FC236}">
                  <a16:creationId xmlns:a16="http://schemas.microsoft.com/office/drawing/2014/main" id="{EF59B971-147D-4A34-8D71-E2253172F1EE}"/>
                </a:ext>
              </a:extLst>
            </p:cNvPr>
            <p:cNvSpPr>
              <a:spLocks/>
            </p:cNvSpPr>
            <p:nvPr/>
          </p:nvSpPr>
          <p:spPr bwMode="auto">
            <a:xfrm>
              <a:off x="1721829"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43" name="Freeform 29">
              <a:extLst>
                <a:ext uri="{FF2B5EF4-FFF2-40B4-BE49-F238E27FC236}">
                  <a16:creationId xmlns:a16="http://schemas.microsoft.com/office/drawing/2014/main" id="{0BC106F8-8EAA-4A25-B8AA-1611996CD9F3}"/>
                </a:ext>
              </a:extLst>
            </p:cNvPr>
            <p:cNvSpPr>
              <a:spLocks/>
            </p:cNvSpPr>
            <p:nvPr/>
          </p:nvSpPr>
          <p:spPr bwMode="auto">
            <a:xfrm>
              <a:off x="2269503"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44" name="Freeform 30">
              <a:extLst>
                <a:ext uri="{FF2B5EF4-FFF2-40B4-BE49-F238E27FC236}">
                  <a16:creationId xmlns:a16="http://schemas.microsoft.com/office/drawing/2014/main" id="{4040D904-A251-4694-9A8C-ED1158A97BC6}"/>
                </a:ext>
              </a:extLst>
            </p:cNvPr>
            <p:cNvSpPr>
              <a:spLocks/>
            </p:cNvSpPr>
            <p:nvPr/>
          </p:nvSpPr>
          <p:spPr bwMode="auto">
            <a:xfrm>
              <a:off x="2595644"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45" name="Freeform 31">
              <a:extLst>
                <a:ext uri="{FF2B5EF4-FFF2-40B4-BE49-F238E27FC236}">
                  <a16:creationId xmlns:a16="http://schemas.microsoft.com/office/drawing/2014/main" id="{271711D7-B927-4900-81C5-CB35D576682D}"/>
                </a:ext>
              </a:extLst>
            </p:cNvPr>
            <p:cNvSpPr>
              <a:spLocks/>
            </p:cNvSpPr>
            <p:nvPr/>
          </p:nvSpPr>
          <p:spPr bwMode="auto">
            <a:xfrm>
              <a:off x="2047969"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46" name="Freeform 32">
              <a:extLst>
                <a:ext uri="{FF2B5EF4-FFF2-40B4-BE49-F238E27FC236}">
                  <a16:creationId xmlns:a16="http://schemas.microsoft.com/office/drawing/2014/main" id="{B15E34E8-1921-4DAD-97C1-95AF17EF929F}"/>
                </a:ext>
              </a:extLst>
            </p:cNvPr>
            <p:cNvSpPr>
              <a:spLocks/>
            </p:cNvSpPr>
            <p:nvPr/>
          </p:nvSpPr>
          <p:spPr bwMode="auto">
            <a:xfrm>
              <a:off x="2376598"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47" name="Freeform 565">
              <a:extLst>
                <a:ext uri="{FF2B5EF4-FFF2-40B4-BE49-F238E27FC236}">
                  <a16:creationId xmlns:a16="http://schemas.microsoft.com/office/drawing/2014/main" id="{F301E858-F59A-4C3B-8612-147F91249500}"/>
                </a:ext>
              </a:extLst>
            </p:cNvPr>
            <p:cNvSpPr>
              <a:spLocks/>
            </p:cNvSpPr>
            <p:nvPr/>
          </p:nvSpPr>
          <p:spPr bwMode="auto">
            <a:xfrm>
              <a:off x="292427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48" name="Freeform 566">
              <a:extLst>
                <a:ext uri="{FF2B5EF4-FFF2-40B4-BE49-F238E27FC236}">
                  <a16:creationId xmlns:a16="http://schemas.microsoft.com/office/drawing/2014/main" id="{4C61B98D-9D7B-455A-9B97-304E919E42BE}"/>
                </a:ext>
              </a:extLst>
            </p:cNvPr>
            <p:cNvSpPr>
              <a:spLocks/>
            </p:cNvSpPr>
            <p:nvPr/>
          </p:nvSpPr>
          <p:spPr bwMode="auto">
            <a:xfrm>
              <a:off x="3250413"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49" name="Freeform 567">
              <a:extLst>
                <a:ext uri="{FF2B5EF4-FFF2-40B4-BE49-F238E27FC236}">
                  <a16:creationId xmlns:a16="http://schemas.microsoft.com/office/drawing/2014/main" id="{A97BF01D-6B6E-405D-AF65-BEC15DE4BAE8}"/>
                </a:ext>
              </a:extLst>
            </p:cNvPr>
            <p:cNvSpPr>
              <a:spLocks/>
            </p:cNvSpPr>
            <p:nvPr/>
          </p:nvSpPr>
          <p:spPr bwMode="auto">
            <a:xfrm>
              <a:off x="2702739"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50" name="Freeform 568">
              <a:extLst>
                <a:ext uri="{FF2B5EF4-FFF2-40B4-BE49-F238E27FC236}">
                  <a16:creationId xmlns:a16="http://schemas.microsoft.com/office/drawing/2014/main" id="{83F6F5E5-0ADC-4FA7-8DA8-C9B1DE6600FD}"/>
                </a:ext>
              </a:extLst>
            </p:cNvPr>
            <p:cNvSpPr>
              <a:spLocks/>
            </p:cNvSpPr>
            <p:nvPr/>
          </p:nvSpPr>
          <p:spPr bwMode="auto">
            <a:xfrm>
              <a:off x="3031366"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51" name="Freeform 29">
              <a:extLst>
                <a:ext uri="{FF2B5EF4-FFF2-40B4-BE49-F238E27FC236}">
                  <a16:creationId xmlns:a16="http://schemas.microsoft.com/office/drawing/2014/main" id="{D42E65C0-CBD2-4A7A-B086-A9601D688595}"/>
                </a:ext>
              </a:extLst>
            </p:cNvPr>
            <p:cNvSpPr>
              <a:spLocks/>
            </p:cNvSpPr>
            <p:nvPr/>
          </p:nvSpPr>
          <p:spPr bwMode="auto">
            <a:xfrm>
              <a:off x="357904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52" name="Freeform 31">
              <a:extLst>
                <a:ext uri="{FF2B5EF4-FFF2-40B4-BE49-F238E27FC236}">
                  <a16:creationId xmlns:a16="http://schemas.microsoft.com/office/drawing/2014/main" id="{674BEB64-EBA4-44DC-BEB5-7D5AFBBDF96C}"/>
                </a:ext>
              </a:extLst>
            </p:cNvPr>
            <p:cNvSpPr>
              <a:spLocks/>
            </p:cNvSpPr>
            <p:nvPr/>
          </p:nvSpPr>
          <p:spPr bwMode="auto">
            <a:xfrm>
              <a:off x="3357508"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53" name="Freeform 29">
              <a:extLst>
                <a:ext uri="{FF2B5EF4-FFF2-40B4-BE49-F238E27FC236}">
                  <a16:creationId xmlns:a16="http://schemas.microsoft.com/office/drawing/2014/main" id="{18508602-3070-4BA7-A8E3-354F40616C20}"/>
                </a:ext>
              </a:extLst>
            </p:cNvPr>
            <p:cNvSpPr>
              <a:spLocks/>
            </p:cNvSpPr>
            <p:nvPr/>
          </p:nvSpPr>
          <p:spPr bwMode="auto">
            <a:xfrm>
              <a:off x="390767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54" name="Freeform 30">
              <a:extLst>
                <a:ext uri="{FF2B5EF4-FFF2-40B4-BE49-F238E27FC236}">
                  <a16:creationId xmlns:a16="http://schemas.microsoft.com/office/drawing/2014/main" id="{36BEB0EA-D419-4EA9-AAC3-8A60B2C85F1A}"/>
                </a:ext>
              </a:extLst>
            </p:cNvPr>
            <p:cNvSpPr>
              <a:spLocks/>
            </p:cNvSpPr>
            <p:nvPr/>
          </p:nvSpPr>
          <p:spPr bwMode="auto">
            <a:xfrm>
              <a:off x="4233811"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55" name="Freeform 31">
              <a:extLst>
                <a:ext uri="{FF2B5EF4-FFF2-40B4-BE49-F238E27FC236}">
                  <a16:creationId xmlns:a16="http://schemas.microsoft.com/office/drawing/2014/main" id="{6C3772DD-4E41-4AA9-BECA-9D2ECAB8EBA9}"/>
                </a:ext>
              </a:extLst>
            </p:cNvPr>
            <p:cNvSpPr>
              <a:spLocks/>
            </p:cNvSpPr>
            <p:nvPr/>
          </p:nvSpPr>
          <p:spPr bwMode="auto">
            <a:xfrm>
              <a:off x="3686136"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56" name="Freeform 32">
              <a:extLst>
                <a:ext uri="{FF2B5EF4-FFF2-40B4-BE49-F238E27FC236}">
                  <a16:creationId xmlns:a16="http://schemas.microsoft.com/office/drawing/2014/main" id="{A56661FC-8CD0-4B17-BE7B-D477877B9C97}"/>
                </a:ext>
              </a:extLst>
            </p:cNvPr>
            <p:cNvSpPr>
              <a:spLocks/>
            </p:cNvSpPr>
            <p:nvPr/>
          </p:nvSpPr>
          <p:spPr bwMode="auto">
            <a:xfrm>
              <a:off x="4014764"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57" name="Freeform 29">
              <a:extLst>
                <a:ext uri="{FF2B5EF4-FFF2-40B4-BE49-F238E27FC236}">
                  <a16:creationId xmlns:a16="http://schemas.microsoft.com/office/drawing/2014/main" id="{04837D6C-4FA1-4679-BA0C-28DC054899C4}"/>
                </a:ext>
              </a:extLst>
            </p:cNvPr>
            <p:cNvSpPr>
              <a:spLocks/>
            </p:cNvSpPr>
            <p:nvPr/>
          </p:nvSpPr>
          <p:spPr bwMode="auto">
            <a:xfrm>
              <a:off x="4562439"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58" name="Freeform 30">
              <a:extLst>
                <a:ext uri="{FF2B5EF4-FFF2-40B4-BE49-F238E27FC236}">
                  <a16:creationId xmlns:a16="http://schemas.microsoft.com/office/drawing/2014/main" id="{F6DA6ABB-1EE0-4A01-84FF-906EC17C1057}"/>
                </a:ext>
              </a:extLst>
            </p:cNvPr>
            <p:cNvSpPr>
              <a:spLocks/>
            </p:cNvSpPr>
            <p:nvPr/>
          </p:nvSpPr>
          <p:spPr bwMode="auto">
            <a:xfrm>
              <a:off x="488858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59" name="Freeform 31">
              <a:extLst>
                <a:ext uri="{FF2B5EF4-FFF2-40B4-BE49-F238E27FC236}">
                  <a16:creationId xmlns:a16="http://schemas.microsoft.com/office/drawing/2014/main" id="{0F4C7EEC-BAF6-472E-BA9C-AE939370C218}"/>
                </a:ext>
              </a:extLst>
            </p:cNvPr>
            <p:cNvSpPr>
              <a:spLocks/>
            </p:cNvSpPr>
            <p:nvPr/>
          </p:nvSpPr>
          <p:spPr bwMode="auto">
            <a:xfrm>
              <a:off x="4340905"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60" name="Freeform 32">
              <a:extLst>
                <a:ext uri="{FF2B5EF4-FFF2-40B4-BE49-F238E27FC236}">
                  <a16:creationId xmlns:a16="http://schemas.microsoft.com/office/drawing/2014/main" id="{6A8EE3B6-C085-40B2-84C1-40622D54B584}"/>
                </a:ext>
              </a:extLst>
            </p:cNvPr>
            <p:cNvSpPr>
              <a:spLocks/>
            </p:cNvSpPr>
            <p:nvPr/>
          </p:nvSpPr>
          <p:spPr bwMode="auto">
            <a:xfrm>
              <a:off x="4669534"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61" name="Freeform 29">
              <a:extLst>
                <a:ext uri="{FF2B5EF4-FFF2-40B4-BE49-F238E27FC236}">
                  <a16:creationId xmlns:a16="http://schemas.microsoft.com/office/drawing/2014/main" id="{1E9EF89E-A8CB-4779-A344-353933B3EE0C}"/>
                </a:ext>
              </a:extLst>
            </p:cNvPr>
            <p:cNvSpPr>
              <a:spLocks/>
            </p:cNvSpPr>
            <p:nvPr/>
          </p:nvSpPr>
          <p:spPr bwMode="auto">
            <a:xfrm>
              <a:off x="5217208"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62" name="Freeform 30">
              <a:extLst>
                <a:ext uri="{FF2B5EF4-FFF2-40B4-BE49-F238E27FC236}">
                  <a16:creationId xmlns:a16="http://schemas.microsoft.com/office/drawing/2014/main" id="{E17E0A6D-EFDC-49AA-A1C8-8124EFE0E23F}"/>
                </a:ext>
              </a:extLst>
            </p:cNvPr>
            <p:cNvSpPr>
              <a:spLocks/>
            </p:cNvSpPr>
            <p:nvPr/>
          </p:nvSpPr>
          <p:spPr bwMode="auto">
            <a:xfrm>
              <a:off x="5543348"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63" name="Freeform 31">
              <a:extLst>
                <a:ext uri="{FF2B5EF4-FFF2-40B4-BE49-F238E27FC236}">
                  <a16:creationId xmlns:a16="http://schemas.microsoft.com/office/drawing/2014/main" id="{BEE4A88D-C520-47BC-B7B1-C38A40185E02}"/>
                </a:ext>
              </a:extLst>
            </p:cNvPr>
            <p:cNvSpPr>
              <a:spLocks/>
            </p:cNvSpPr>
            <p:nvPr/>
          </p:nvSpPr>
          <p:spPr bwMode="auto">
            <a:xfrm>
              <a:off x="4995674"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64" name="Freeform 32">
              <a:extLst>
                <a:ext uri="{FF2B5EF4-FFF2-40B4-BE49-F238E27FC236}">
                  <a16:creationId xmlns:a16="http://schemas.microsoft.com/office/drawing/2014/main" id="{EDEE3BB3-EA25-4AA9-B082-1BDF0163C4DC}"/>
                </a:ext>
              </a:extLst>
            </p:cNvPr>
            <p:cNvSpPr>
              <a:spLocks/>
            </p:cNvSpPr>
            <p:nvPr/>
          </p:nvSpPr>
          <p:spPr bwMode="auto">
            <a:xfrm>
              <a:off x="5324302"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65" name="Freeform 29">
              <a:extLst>
                <a:ext uri="{FF2B5EF4-FFF2-40B4-BE49-F238E27FC236}">
                  <a16:creationId xmlns:a16="http://schemas.microsoft.com/office/drawing/2014/main" id="{8272046A-8640-41F6-90B6-2C3FD08880B9}"/>
                </a:ext>
              </a:extLst>
            </p:cNvPr>
            <p:cNvSpPr>
              <a:spLocks/>
            </p:cNvSpPr>
            <p:nvPr/>
          </p:nvSpPr>
          <p:spPr bwMode="auto">
            <a:xfrm>
              <a:off x="587197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66" name="Freeform 30">
              <a:extLst>
                <a:ext uri="{FF2B5EF4-FFF2-40B4-BE49-F238E27FC236}">
                  <a16:creationId xmlns:a16="http://schemas.microsoft.com/office/drawing/2014/main" id="{231F5A58-9373-4A61-98D0-FA2CD9BBBEA3}"/>
                </a:ext>
              </a:extLst>
            </p:cNvPr>
            <p:cNvSpPr>
              <a:spLocks/>
            </p:cNvSpPr>
            <p:nvPr/>
          </p:nvSpPr>
          <p:spPr bwMode="auto">
            <a:xfrm>
              <a:off x="6198118"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67" name="Freeform 31">
              <a:extLst>
                <a:ext uri="{FF2B5EF4-FFF2-40B4-BE49-F238E27FC236}">
                  <a16:creationId xmlns:a16="http://schemas.microsoft.com/office/drawing/2014/main" id="{D00ED0BD-24C6-463B-937A-3D9521399271}"/>
                </a:ext>
              </a:extLst>
            </p:cNvPr>
            <p:cNvSpPr>
              <a:spLocks/>
            </p:cNvSpPr>
            <p:nvPr/>
          </p:nvSpPr>
          <p:spPr bwMode="auto">
            <a:xfrm>
              <a:off x="5650443"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68" name="Freeform 32">
              <a:extLst>
                <a:ext uri="{FF2B5EF4-FFF2-40B4-BE49-F238E27FC236}">
                  <a16:creationId xmlns:a16="http://schemas.microsoft.com/office/drawing/2014/main" id="{B86E4124-58D3-49C8-A5A2-544A71209AC2}"/>
                </a:ext>
              </a:extLst>
            </p:cNvPr>
            <p:cNvSpPr>
              <a:spLocks/>
            </p:cNvSpPr>
            <p:nvPr/>
          </p:nvSpPr>
          <p:spPr bwMode="auto">
            <a:xfrm>
              <a:off x="5979071"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69" name="Freeform 587">
              <a:extLst>
                <a:ext uri="{FF2B5EF4-FFF2-40B4-BE49-F238E27FC236}">
                  <a16:creationId xmlns:a16="http://schemas.microsoft.com/office/drawing/2014/main" id="{BD4E5B58-499B-435F-B2E4-2828C95067C7}"/>
                </a:ext>
              </a:extLst>
            </p:cNvPr>
            <p:cNvSpPr>
              <a:spLocks/>
            </p:cNvSpPr>
            <p:nvPr/>
          </p:nvSpPr>
          <p:spPr bwMode="auto">
            <a:xfrm>
              <a:off x="652674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70" name="Freeform 588">
              <a:extLst>
                <a:ext uri="{FF2B5EF4-FFF2-40B4-BE49-F238E27FC236}">
                  <a16:creationId xmlns:a16="http://schemas.microsoft.com/office/drawing/2014/main" id="{21A4F09A-3514-4471-8643-A2BCD4F66B8C}"/>
                </a:ext>
              </a:extLst>
            </p:cNvPr>
            <p:cNvSpPr>
              <a:spLocks/>
            </p:cNvSpPr>
            <p:nvPr/>
          </p:nvSpPr>
          <p:spPr bwMode="auto">
            <a:xfrm>
              <a:off x="685288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71" name="Freeform 589">
              <a:extLst>
                <a:ext uri="{FF2B5EF4-FFF2-40B4-BE49-F238E27FC236}">
                  <a16:creationId xmlns:a16="http://schemas.microsoft.com/office/drawing/2014/main" id="{AA235E5D-0F1F-4625-8956-43980DDB5EC3}"/>
                </a:ext>
              </a:extLst>
            </p:cNvPr>
            <p:cNvSpPr>
              <a:spLocks/>
            </p:cNvSpPr>
            <p:nvPr/>
          </p:nvSpPr>
          <p:spPr bwMode="auto">
            <a:xfrm>
              <a:off x="6305212"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72" name="Freeform 590">
              <a:extLst>
                <a:ext uri="{FF2B5EF4-FFF2-40B4-BE49-F238E27FC236}">
                  <a16:creationId xmlns:a16="http://schemas.microsoft.com/office/drawing/2014/main" id="{D0249B94-586B-46CD-992F-5C7D046FD977}"/>
                </a:ext>
              </a:extLst>
            </p:cNvPr>
            <p:cNvSpPr>
              <a:spLocks/>
            </p:cNvSpPr>
            <p:nvPr/>
          </p:nvSpPr>
          <p:spPr bwMode="auto">
            <a:xfrm>
              <a:off x="6633840"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73" name="Freeform 29">
              <a:extLst>
                <a:ext uri="{FF2B5EF4-FFF2-40B4-BE49-F238E27FC236}">
                  <a16:creationId xmlns:a16="http://schemas.microsoft.com/office/drawing/2014/main" id="{26797216-55B8-46C9-8C85-F2D8FD388C51}"/>
                </a:ext>
              </a:extLst>
            </p:cNvPr>
            <p:cNvSpPr>
              <a:spLocks/>
            </p:cNvSpPr>
            <p:nvPr/>
          </p:nvSpPr>
          <p:spPr bwMode="auto">
            <a:xfrm>
              <a:off x="718151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74" name="Freeform 31">
              <a:extLst>
                <a:ext uri="{FF2B5EF4-FFF2-40B4-BE49-F238E27FC236}">
                  <a16:creationId xmlns:a16="http://schemas.microsoft.com/office/drawing/2014/main" id="{10364C7F-0261-40A6-B4C7-389373F96992}"/>
                </a:ext>
              </a:extLst>
            </p:cNvPr>
            <p:cNvSpPr>
              <a:spLocks/>
            </p:cNvSpPr>
            <p:nvPr/>
          </p:nvSpPr>
          <p:spPr bwMode="auto">
            <a:xfrm>
              <a:off x="6959981"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13" name="Freeform 29">
              <a:extLst>
                <a:ext uri="{FF2B5EF4-FFF2-40B4-BE49-F238E27FC236}">
                  <a16:creationId xmlns:a16="http://schemas.microsoft.com/office/drawing/2014/main" id="{1B23074C-B760-4AE3-BFC6-E6DC25B99C52}"/>
                </a:ext>
              </a:extLst>
            </p:cNvPr>
            <p:cNvSpPr>
              <a:spLocks/>
            </p:cNvSpPr>
            <p:nvPr/>
          </p:nvSpPr>
          <p:spPr bwMode="auto">
            <a:xfrm>
              <a:off x="751014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14" name="Freeform 30">
              <a:extLst>
                <a:ext uri="{FF2B5EF4-FFF2-40B4-BE49-F238E27FC236}">
                  <a16:creationId xmlns:a16="http://schemas.microsoft.com/office/drawing/2014/main" id="{B04C2E3D-CCDB-4711-B533-BDABAA3EECD4}"/>
                </a:ext>
              </a:extLst>
            </p:cNvPr>
            <p:cNvSpPr>
              <a:spLocks/>
            </p:cNvSpPr>
            <p:nvPr/>
          </p:nvSpPr>
          <p:spPr bwMode="auto">
            <a:xfrm>
              <a:off x="7836283"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15" name="Freeform 31">
              <a:extLst>
                <a:ext uri="{FF2B5EF4-FFF2-40B4-BE49-F238E27FC236}">
                  <a16:creationId xmlns:a16="http://schemas.microsoft.com/office/drawing/2014/main" id="{E6B2FF50-E60E-4045-92F4-4C5181D1984A}"/>
                </a:ext>
              </a:extLst>
            </p:cNvPr>
            <p:cNvSpPr>
              <a:spLocks/>
            </p:cNvSpPr>
            <p:nvPr/>
          </p:nvSpPr>
          <p:spPr bwMode="auto">
            <a:xfrm>
              <a:off x="7288609"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16" name="Freeform 32">
              <a:extLst>
                <a:ext uri="{FF2B5EF4-FFF2-40B4-BE49-F238E27FC236}">
                  <a16:creationId xmlns:a16="http://schemas.microsoft.com/office/drawing/2014/main" id="{03F6C6C0-B24C-4F0B-9496-B3AB7CFB6252}"/>
                </a:ext>
              </a:extLst>
            </p:cNvPr>
            <p:cNvSpPr>
              <a:spLocks/>
            </p:cNvSpPr>
            <p:nvPr/>
          </p:nvSpPr>
          <p:spPr bwMode="auto">
            <a:xfrm>
              <a:off x="7617237"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17" name="Freeform 29">
              <a:extLst>
                <a:ext uri="{FF2B5EF4-FFF2-40B4-BE49-F238E27FC236}">
                  <a16:creationId xmlns:a16="http://schemas.microsoft.com/office/drawing/2014/main" id="{2251D283-CFC8-4956-87A6-3934D8BD1EAA}"/>
                </a:ext>
              </a:extLst>
            </p:cNvPr>
            <p:cNvSpPr>
              <a:spLocks/>
            </p:cNvSpPr>
            <p:nvPr/>
          </p:nvSpPr>
          <p:spPr bwMode="auto">
            <a:xfrm>
              <a:off x="816491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18" name="Freeform 30">
              <a:extLst>
                <a:ext uri="{FF2B5EF4-FFF2-40B4-BE49-F238E27FC236}">
                  <a16:creationId xmlns:a16="http://schemas.microsoft.com/office/drawing/2014/main" id="{5FB9D921-2E24-4EC5-8A33-997C1E2DF9EE}"/>
                </a:ext>
              </a:extLst>
            </p:cNvPr>
            <p:cNvSpPr>
              <a:spLocks/>
            </p:cNvSpPr>
            <p:nvPr/>
          </p:nvSpPr>
          <p:spPr bwMode="auto">
            <a:xfrm>
              <a:off x="849105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19" name="Freeform 31">
              <a:extLst>
                <a:ext uri="{FF2B5EF4-FFF2-40B4-BE49-F238E27FC236}">
                  <a16:creationId xmlns:a16="http://schemas.microsoft.com/office/drawing/2014/main" id="{279D4165-A1DA-49C1-86F5-5C74978D202D}"/>
                </a:ext>
              </a:extLst>
            </p:cNvPr>
            <p:cNvSpPr>
              <a:spLocks/>
            </p:cNvSpPr>
            <p:nvPr/>
          </p:nvSpPr>
          <p:spPr bwMode="auto">
            <a:xfrm>
              <a:off x="7943378"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20" name="Freeform 32">
              <a:extLst>
                <a:ext uri="{FF2B5EF4-FFF2-40B4-BE49-F238E27FC236}">
                  <a16:creationId xmlns:a16="http://schemas.microsoft.com/office/drawing/2014/main" id="{6420202D-B845-4312-A9D9-9A3535432171}"/>
                </a:ext>
              </a:extLst>
            </p:cNvPr>
            <p:cNvSpPr>
              <a:spLocks/>
            </p:cNvSpPr>
            <p:nvPr/>
          </p:nvSpPr>
          <p:spPr bwMode="auto">
            <a:xfrm>
              <a:off x="8272007"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21" name="Freeform 29">
              <a:extLst>
                <a:ext uri="{FF2B5EF4-FFF2-40B4-BE49-F238E27FC236}">
                  <a16:creationId xmlns:a16="http://schemas.microsoft.com/office/drawing/2014/main" id="{8EFF6071-F289-4062-BBC4-AE33CFC717D0}"/>
                </a:ext>
              </a:extLst>
            </p:cNvPr>
            <p:cNvSpPr>
              <a:spLocks/>
            </p:cNvSpPr>
            <p:nvPr/>
          </p:nvSpPr>
          <p:spPr bwMode="auto">
            <a:xfrm>
              <a:off x="881968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22" name="Freeform 30">
              <a:extLst>
                <a:ext uri="{FF2B5EF4-FFF2-40B4-BE49-F238E27FC236}">
                  <a16:creationId xmlns:a16="http://schemas.microsoft.com/office/drawing/2014/main" id="{441787D0-96B2-4E08-AF69-D655C63CAADD}"/>
                </a:ext>
              </a:extLst>
            </p:cNvPr>
            <p:cNvSpPr>
              <a:spLocks/>
            </p:cNvSpPr>
            <p:nvPr/>
          </p:nvSpPr>
          <p:spPr bwMode="auto">
            <a:xfrm>
              <a:off x="9145821"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23" name="Freeform 31">
              <a:extLst>
                <a:ext uri="{FF2B5EF4-FFF2-40B4-BE49-F238E27FC236}">
                  <a16:creationId xmlns:a16="http://schemas.microsoft.com/office/drawing/2014/main" id="{A8787C4B-025A-490D-90AE-BD89AEF8E797}"/>
                </a:ext>
              </a:extLst>
            </p:cNvPr>
            <p:cNvSpPr>
              <a:spLocks/>
            </p:cNvSpPr>
            <p:nvPr/>
          </p:nvSpPr>
          <p:spPr bwMode="auto">
            <a:xfrm>
              <a:off x="8598147"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24" name="Freeform 32">
              <a:extLst>
                <a:ext uri="{FF2B5EF4-FFF2-40B4-BE49-F238E27FC236}">
                  <a16:creationId xmlns:a16="http://schemas.microsoft.com/office/drawing/2014/main" id="{7A7773F0-5F9E-411C-9112-3DF5BDB7CE0F}"/>
                </a:ext>
              </a:extLst>
            </p:cNvPr>
            <p:cNvSpPr>
              <a:spLocks/>
            </p:cNvSpPr>
            <p:nvPr/>
          </p:nvSpPr>
          <p:spPr bwMode="auto">
            <a:xfrm>
              <a:off x="8926774"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25" name="Freeform 29">
              <a:extLst>
                <a:ext uri="{FF2B5EF4-FFF2-40B4-BE49-F238E27FC236}">
                  <a16:creationId xmlns:a16="http://schemas.microsoft.com/office/drawing/2014/main" id="{70C38269-91B8-4258-8499-10988D6BF046}"/>
                </a:ext>
              </a:extLst>
            </p:cNvPr>
            <p:cNvSpPr>
              <a:spLocks/>
            </p:cNvSpPr>
            <p:nvPr/>
          </p:nvSpPr>
          <p:spPr bwMode="auto">
            <a:xfrm>
              <a:off x="947445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26" name="Freeform 30">
              <a:extLst>
                <a:ext uri="{FF2B5EF4-FFF2-40B4-BE49-F238E27FC236}">
                  <a16:creationId xmlns:a16="http://schemas.microsoft.com/office/drawing/2014/main" id="{22A0D130-5D75-4073-8E44-6274D6E9211A}"/>
                </a:ext>
              </a:extLst>
            </p:cNvPr>
            <p:cNvSpPr>
              <a:spLocks/>
            </p:cNvSpPr>
            <p:nvPr/>
          </p:nvSpPr>
          <p:spPr bwMode="auto">
            <a:xfrm>
              <a:off x="9800591"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27" name="Freeform 31">
              <a:extLst>
                <a:ext uri="{FF2B5EF4-FFF2-40B4-BE49-F238E27FC236}">
                  <a16:creationId xmlns:a16="http://schemas.microsoft.com/office/drawing/2014/main" id="{B0764C1F-7406-4704-A7D3-A9A7FEE4BD2E}"/>
                </a:ext>
              </a:extLst>
            </p:cNvPr>
            <p:cNvSpPr>
              <a:spLocks/>
            </p:cNvSpPr>
            <p:nvPr/>
          </p:nvSpPr>
          <p:spPr bwMode="auto">
            <a:xfrm>
              <a:off x="9252915"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28" name="Freeform 32">
              <a:extLst>
                <a:ext uri="{FF2B5EF4-FFF2-40B4-BE49-F238E27FC236}">
                  <a16:creationId xmlns:a16="http://schemas.microsoft.com/office/drawing/2014/main" id="{4087F621-368C-4FEB-A399-5B88E67660F3}"/>
                </a:ext>
              </a:extLst>
            </p:cNvPr>
            <p:cNvSpPr>
              <a:spLocks/>
            </p:cNvSpPr>
            <p:nvPr/>
          </p:nvSpPr>
          <p:spPr bwMode="auto">
            <a:xfrm>
              <a:off x="9581544"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29" name="Freeform 447">
              <a:extLst>
                <a:ext uri="{FF2B5EF4-FFF2-40B4-BE49-F238E27FC236}">
                  <a16:creationId xmlns:a16="http://schemas.microsoft.com/office/drawing/2014/main" id="{BC1CFDE7-9BCA-4A53-85B0-11FBC7DFE411}"/>
                </a:ext>
              </a:extLst>
            </p:cNvPr>
            <p:cNvSpPr>
              <a:spLocks/>
            </p:cNvSpPr>
            <p:nvPr/>
          </p:nvSpPr>
          <p:spPr bwMode="auto">
            <a:xfrm>
              <a:off x="10129218"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30" name="Freeform 448">
              <a:extLst>
                <a:ext uri="{FF2B5EF4-FFF2-40B4-BE49-F238E27FC236}">
                  <a16:creationId xmlns:a16="http://schemas.microsoft.com/office/drawing/2014/main" id="{8564789F-9744-4D85-932C-E1CE10961BBC}"/>
                </a:ext>
              </a:extLst>
            </p:cNvPr>
            <p:cNvSpPr>
              <a:spLocks/>
            </p:cNvSpPr>
            <p:nvPr/>
          </p:nvSpPr>
          <p:spPr bwMode="auto">
            <a:xfrm>
              <a:off x="1045536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31" name="Freeform 449">
              <a:extLst>
                <a:ext uri="{FF2B5EF4-FFF2-40B4-BE49-F238E27FC236}">
                  <a16:creationId xmlns:a16="http://schemas.microsoft.com/office/drawing/2014/main" id="{025C7E22-6146-4ADD-9B7D-DBFC3555D87C}"/>
                </a:ext>
              </a:extLst>
            </p:cNvPr>
            <p:cNvSpPr>
              <a:spLocks/>
            </p:cNvSpPr>
            <p:nvPr/>
          </p:nvSpPr>
          <p:spPr bwMode="auto">
            <a:xfrm>
              <a:off x="9907685"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32" name="Freeform 450">
              <a:extLst>
                <a:ext uri="{FF2B5EF4-FFF2-40B4-BE49-F238E27FC236}">
                  <a16:creationId xmlns:a16="http://schemas.microsoft.com/office/drawing/2014/main" id="{BF9FB715-794B-4D24-8F67-017555492EC1}"/>
                </a:ext>
              </a:extLst>
            </p:cNvPr>
            <p:cNvSpPr>
              <a:spLocks/>
            </p:cNvSpPr>
            <p:nvPr/>
          </p:nvSpPr>
          <p:spPr bwMode="auto">
            <a:xfrm>
              <a:off x="10236312"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33" name="Freeform 29">
              <a:extLst>
                <a:ext uri="{FF2B5EF4-FFF2-40B4-BE49-F238E27FC236}">
                  <a16:creationId xmlns:a16="http://schemas.microsoft.com/office/drawing/2014/main" id="{9A19AD2D-B7CF-46A6-9D3B-6C009FCB1D02}"/>
                </a:ext>
              </a:extLst>
            </p:cNvPr>
            <p:cNvSpPr>
              <a:spLocks/>
            </p:cNvSpPr>
            <p:nvPr/>
          </p:nvSpPr>
          <p:spPr bwMode="auto">
            <a:xfrm>
              <a:off x="1078398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34" name="Freeform 31">
              <a:extLst>
                <a:ext uri="{FF2B5EF4-FFF2-40B4-BE49-F238E27FC236}">
                  <a16:creationId xmlns:a16="http://schemas.microsoft.com/office/drawing/2014/main" id="{998CF140-4FC7-47C7-A1C2-45A21FFE667E}"/>
                </a:ext>
              </a:extLst>
            </p:cNvPr>
            <p:cNvSpPr>
              <a:spLocks/>
            </p:cNvSpPr>
            <p:nvPr/>
          </p:nvSpPr>
          <p:spPr bwMode="auto">
            <a:xfrm>
              <a:off x="10562454"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35" name="Freeform 29">
              <a:extLst>
                <a:ext uri="{FF2B5EF4-FFF2-40B4-BE49-F238E27FC236}">
                  <a16:creationId xmlns:a16="http://schemas.microsoft.com/office/drawing/2014/main" id="{E91376E1-7A93-4F7D-AD50-B333A4850976}"/>
                </a:ext>
              </a:extLst>
            </p:cNvPr>
            <p:cNvSpPr>
              <a:spLocks/>
            </p:cNvSpPr>
            <p:nvPr/>
          </p:nvSpPr>
          <p:spPr bwMode="auto">
            <a:xfrm>
              <a:off x="1111261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36" name="Freeform 30">
              <a:extLst>
                <a:ext uri="{FF2B5EF4-FFF2-40B4-BE49-F238E27FC236}">
                  <a16:creationId xmlns:a16="http://schemas.microsoft.com/office/drawing/2014/main" id="{511A0981-A534-4FD2-B887-AE1BEF109554}"/>
                </a:ext>
              </a:extLst>
            </p:cNvPr>
            <p:cNvSpPr>
              <a:spLocks/>
            </p:cNvSpPr>
            <p:nvPr/>
          </p:nvSpPr>
          <p:spPr bwMode="auto">
            <a:xfrm>
              <a:off x="1143875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37" name="Freeform 31">
              <a:extLst>
                <a:ext uri="{FF2B5EF4-FFF2-40B4-BE49-F238E27FC236}">
                  <a16:creationId xmlns:a16="http://schemas.microsoft.com/office/drawing/2014/main" id="{81D88B08-8F56-4E3F-BC75-228782C800CF}"/>
                </a:ext>
              </a:extLst>
            </p:cNvPr>
            <p:cNvSpPr>
              <a:spLocks/>
            </p:cNvSpPr>
            <p:nvPr/>
          </p:nvSpPr>
          <p:spPr bwMode="auto">
            <a:xfrm>
              <a:off x="10891083"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38" name="Freeform 32">
              <a:extLst>
                <a:ext uri="{FF2B5EF4-FFF2-40B4-BE49-F238E27FC236}">
                  <a16:creationId xmlns:a16="http://schemas.microsoft.com/office/drawing/2014/main" id="{08AAF1B2-FECE-4CA6-85BB-1445355998EF}"/>
                </a:ext>
              </a:extLst>
            </p:cNvPr>
            <p:cNvSpPr>
              <a:spLocks/>
            </p:cNvSpPr>
            <p:nvPr/>
          </p:nvSpPr>
          <p:spPr bwMode="auto">
            <a:xfrm>
              <a:off x="11219710"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39" name="Freeform 29">
              <a:extLst>
                <a:ext uri="{FF2B5EF4-FFF2-40B4-BE49-F238E27FC236}">
                  <a16:creationId xmlns:a16="http://schemas.microsoft.com/office/drawing/2014/main" id="{981619CE-8471-429C-B161-78393B3C6E31}"/>
                </a:ext>
              </a:extLst>
            </p:cNvPr>
            <p:cNvSpPr>
              <a:spLocks/>
            </p:cNvSpPr>
            <p:nvPr/>
          </p:nvSpPr>
          <p:spPr bwMode="auto">
            <a:xfrm>
              <a:off x="1176738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40" name="Freeform 30">
              <a:extLst>
                <a:ext uri="{FF2B5EF4-FFF2-40B4-BE49-F238E27FC236}">
                  <a16:creationId xmlns:a16="http://schemas.microsoft.com/office/drawing/2014/main" id="{DBCEADE3-C9EC-478A-83D6-7169E4ED9A63}"/>
                </a:ext>
              </a:extLst>
            </p:cNvPr>
            <p:cNvSpPr>
              <a:spLocks/>
            </p:cNvSpPr>
            <p:nvPr/>
          </p:nvSpPr>
          <p:spPr bwMode="auto">
            <a:xfrm>
              <a:off x="12093526"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41" name="Freeform 31">
              <a:extLst>
                <a:ext uri="{FF2B5EF4-FFF2-40B4-BE49-F238E27FC236}">
                  <a16:creationId xmlns:a16="http://schemas.microsoft.com/office/drawing/2014/main" id="{938D0299-C5CD-4324-B804-D5811220D2CD}"/>
                </a:ext>
              </a:extLst>
            </p:cNvPr>
            <p:cNvSpPr>
              <a:spLocks/>
            </p:cNvSpPr>
            <p:nvPr/>
          </p:nvSpPr>
          <p:spPr bwMode="auto">
            <a:xfrm>
              <a:off x="11545852"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42" name="Freeform 32">
              <a:extLst>
                <a:ext uri="{FF2B5EF4-FFF2-40B4-BE49-F238E27FC236}">
                  <a16:creationId xmlns:a16="http://schemas.microsoft.com/office/drawing/2014/main" id="{D8716C04-EB42-44E4-937C-B43EBEB0E09E}"/>
                </a:ext>
              </a:extLst>
            </p:cNvPr>
            <p:cNvSpPr>
              <a:spLocks/>
            </p:cNvSpPr>
            <p:nvPr/>
          </p:nvSpPr>
          <p:spPr bwMode="auto">
            <a:xfrm>
              <a:off x="11874480"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1795" name="Group 1794">
            <a:extLst>
              <a:ext uri="{FF2B5EF4-FFF2-40B4-BE49-F238E27FC236}">
                <a16:creationId xmlns:a16="http://schemas.microsoft.com/office/drawing/2014/main" id="{FE4EC17A-6954-4BFF-B6A5-218A353571C6}"/>
              </a:ext>
            </a:extLst>
          </p:cNvPr>
          <p:cNvGrpSpPr/>
          <p:nvPr userDrawn="1"/>
        </p:nvGrpSpPr>
        <p:grpSpPr>
          <a:xfrm>
            <a:off x="83664" y="63838"/>
            <a:ext cx="12009863" cy="176637"/>
            <a:chOff x="83664" y="-72234"/>
            <a:chExt cx="12009863" cy="176637"/>
          </a:xfrm>
        </p:grpSpPr>
        <p:sp>
          <p:nvSpPr>
            <p:cNvPr id="767" name="Freeform 29">
              <a:extLst>
                <a:ext uri="{FF2B5EF4-FFF2-40B4-BE49-F238E27FC236}">
                  <a16:creationId xmlns:a16="http://schemas.microsoft.com/office/drawing/2014/main" id="{614772F6-5921-4727-BC67-275267D5C9A9}"/>
                </a:ext>
              </a:extLst>
            </p:cNvPr>
            <p:cNvSpPr>
              <a:spLocks/>
            </p:cNvSpPr>
            <p:nvPr/>
          </p:nvSpPr>
          <p:spPr bwMode="auto">
            <a:xfrm flipH="1">
              <a:off x="11871994"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68" name="Freeform 30">
              <a:extLst>
                <a:ext uri="{FF2B5EF4-FFF2-40B4-BE49-F238E27FC236}">
                  <a16:creationId xmlns:a16="http://schemas.microsoft.com/office/drawing/2014/main" id="{89336505-89EE-4649-8108-22C63E45C297}"/>
                </a:ext>
              </a:extLst>
            </p:cNvPr>
            <p:cNvSpPr>
              <a:spLocks/>
            </p:cNvSpPr>
            <p:nvPr/>
          </p:nvSpPr>
          <p:spPr bwMode="auto">
            <a:xfrm flipH="1">
              <a:off x="1154585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69" name="Freeform 31">
              <a:extLst>
                <a:ext uri="{FF2B5EF4-FFF2-40B4-BE49-F238E27FC236}">
                  <a16:creationId xmlns:a16="http://schemas.microsoft.com/office/drawing/2014/main" id="{42B468DB-FFEB-4035-9FFB-A121E08243A8}"/>
                </a:ext>
              </a:extLst>
            </p:cNvPr>
            <p:cNvSpPr>
              <a:spLocks/>
            </p:cNvSpPr>
            <p:nvPr/>
          </p:nvSpPr>
          <p:spPr bwMode="auto">
            <a:xfrm flipH="1">
              <a:off x="11979088"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70" name="Freeform 32">
              <a:extLst>
                <a:ext uri="{FF2B5EF4-FFF2-40B4-BE49-F238E27FC236}">
                  <a16:creationId xmlns:a16="http://schemas.microsoft.com/office/drawing/2014/main" id="{2EB30022-3839-458D-9E9F-98DDD691F959}"/>
                </a:ext>
              </a:extLst>
            </p:cNvPr>
            <p:cNvSpPr>
              <a:spLocks/>
            </p:cNvSpPr>
            <p:nvPr/>
          </p:nvSpPr>
          <p:spPr bwMode="auto">
            <a:xfrm flipH="1">
              <a:off x="11652948"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71" name="Freeform 29">
              <a:extLst>
                <a:ext uri="{FF2B5EF4-FFF2-40B4-BE49-F238E27FC236}">
                  <a16:creationId xmlns:a16="http://schemas.microsoft.com/office/drawing/2014/main" id="{6E24D4C4-66A5-4809-BC19-D3B2137474AA}"/>
                </a:ext>
              </a:extLst>
            </p:cNvPr>
            <p:cNvSpPr>
              <a:spLocks/>
            </p:cNvSpPr>
            <p:nvPr/>
          </p:nvSpPr>
          <p:spPr bwMode="auto">
            <a:xfrm flipH="1">
              <a:off x="11217224"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72" name="Freeform 30">
              <a:extLst>
                <a:ext uri="{FF2B5EF4-FFF2-40B4-BE49-F238E27FC236}">
                  <a16:creationId xmlns:a16="http://schemas.microsoft.com/office/drawing/2014/main" id="{C3854B07-3B9B-4D95-99D7-5DE0BDEB6401}"/>
                </a:ext>
              </a:extLst>
            </p:cNvPr>
            <p:cNvSpPr>
              <a:spLocks/>
            </p:cNvSpPr>
            <p:nvPr/>
          </p:nvSpPr>
          <p:spPr bwMode="auto">
            <a:xfrm flipH="1">
              <a:off x="10891084"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73" name="Freeform 31">
              <a:extLst>
                <a:ext uri="{FF2B5EF4-FFF2-40B4-BE49-F238E27FC236}">
                  <a16:creationId xmlns:a16="http://schemas.microsoft.com/office/drawing/2014/main" id="{96865299-EF88-4194-854E-9D71DA401555}"/>
                </a:ext>
              </a:extLst>
            </p:cNvPr>
            <p:cNvSpPr>
              <a:spLocks/>
            </p:cNvSpPr>
            <p:nvPr/>
          </p:nvSpPr>
          <p:spPr bwMode="auto">
            <a:xfrm flipH="1">
              <a:off x="11324319"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74" name="Freeform 32">
              <a:extLst>
                <a:ext uri="{FF2B5EF4-FFF2-40B4-BE49-F238E27FC236}">
                  <a16:creationId xmlns:a16="http://schemas.microsoft.com/office/drawing/2014/main" id="{16EE6F5C-132B-4A65-92A1-1EEF9B1E8713}"/>
                </a:ext>
              </a:extLst>
            </p:cNvPr>
            <p:cNvSpPr>
              <a:spLocks/>
            </p:cNvSpPr>
            <p:nvPr/>
          </p:nvSpPr>
          <p:spPr bwMode="auto">
            <a:xfrm flipH="1">
              <a:off x="10998178"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75" name="Freeform 29">
              <a:extLst>
                <a:ext uri="{FF2B5EF4-FFF2-40B4-BE49-F238E27FC236}">
                  <a16:creationId xmlns:a16="http://schemas.microsoft.com/office/drawing/2014/main" id="{22679479-F7CB-4AF0-B6D7-3EB0BCC38167}"/>
                </a:ext>
              </a:extLst>
            </p:cNvPr>
            <p:cNvSpPr>
              <a:spLocks/>
            </p:cNvSpPr>
            <p:nvPr/>
          </p:nvSpPr>
          <p:spPr bwMode="auto">
            <a:xfrm flipH="1">
              <a:off x="10562456"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76" name="Freeform 30">
              <a:extLst>
                <a:ext uri="{FF2B5EF4-FFF2-40B4-BE49-F238E27FC236}">
                  <a16:creationId xmlns:a16="http://schemas.microsoft.com/office/drawing/2014/main" id="{BB7129C3-93D6-46BA-87AF-0855E4264A85}"/>
                </a:ext>
              </a:extLst>
            </p:cNvPr>
            <p:cNvSpPr>
              <a:spLocks/>
            </p:cNvSpPr>
            <p:nvPr/>
          </p:nvSpPr>
          <p:spPr bwMode="auto">
            <a:xfrm flipH="1">
              <a:off x="1023631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77" name="Freeform 31">
              <a:extLst>
                <a:ext uri="{FF2B5EF4-FFF2-40B4-BE49-F238E27FC236}">
                  <a16:creationId xmlns:a16="http://schemas.microsoft.com/office/drawing/2014/main" id="{046F4406-0AB4-4B5A-A41A-950E5C9B2F20}"/>
                </a:ext>
              </a:extLst>
            </p:cNvPr>
            <p:cNvSpPr>
              <a:spLocks/>
            </p:cNvSpPr>
            <p:nvPr/>
          </p:nvSpPr>
          <p:spPr bwMode="auto">
            <a:xfrm flipH="1">
              <a:off x="10669550"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78" name="Freeform 32">
              <a:extLst>
                <a:ext uri="{FF2B5EF4-FFF2-40B4-BE49-F238E27FC236}">
                  <a16:creationId xmlns:a16="http://schemas.microsoft.com/office/drawing/2014/main" id="{3D8F9CFE-3DE0-44D1-82C2-BDC52115EBF9}"/>
                </a:ext>
              </a:extLst>
            </p:cNvPr>
            <p:cNvSpPr>
              <a:spLocks/>
            </p:cNvSpPr>
            <p:nvPr/>
          </p:nvSpPr>
          <p:spPr bwMode="auto">
            <a:xfrm flipH="1">
              <a:off x="10343410"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79" name="Freeform 29">
              <a:extLst>
                <a:ext uri="{FF2B5EF4-FFF2-40B4-BE49-F238E27FC236}">
                  <a16:creationId xmlns:a16="http://schemas.microsoft.com/office/drawing/2014/main" id="{8EDE7192-E2C3-43D5-8D61-93B0A15E4503}"/>
                </a:ext>
              </a:extLst>
            </p:cNvPr>
            <p:cNvSpPr>
              <a:spLocks/>
            </p:cNvSpPr>
            <p:nvPr/>
          </p:nvSpPr>
          <p:spPr bwMode="auto">
            <a:xfrm flipH="1">
              <a:off x="9907687"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80" name="Freeform 30">
              <a:extLst>
                <a:ext uri="{FF2B5EF4-FFF2-40B4-BE49-F238E27FC236}">
                  <a16:creationId xmlns:a16="http://schemas.microsoft.com/office/drawing/2014/main" id="{00F56E48-DAC8-46C0-AF33-72FC0E01E9EF}"/>
                </a:ext>
              </a:extLst>
            </p:cNvPr>
            <p:cNvSpPr>
              <a:spLocks/>
            </p:cNvSpPr>
            <p:nvPr/>
          </p:nvSpPr>
          <p:spPr bwMode="auto">
            <a:xfrm flipH="1">
              <a:off x="9581546"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81" name="Freeform 31">
              <a:extLst>
                <a:ext uri="{FF2B5EF4-FFF2-40B4-BE49-F238E27FC236}">
                  <a16:creationId xmlns:a16="http://schemas.microsoft.com/office/drawing/2014/main" id="{B8311F7E-0E6C-410C-9047-BA2DC201DF0E}"/>
                </a:ext>
              </a:extLst>
            </p:cNvPr>
            <p:cNvSpPr>
              <a:spLocks/>
            </p:cNvSpPr>
            <p:nvPr/>
          </p:nvSpPr>
          <p:spPr bwMode="auto">
            <a:xfrm flipH="1">
              <a:off x="10014782"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82" name="Freeform 32">
              <a:extLst>
                <a:ext uri="{FF2B5EF4-FFF2-40B4-BE49-F238E27FC236}">
                  <a16:creationId xmlns:a16="http://schemas.microsoft.com/office/drawing/2014/main" id="{3F934E6C-DB5C-4BC1-9B45-A9CAC498C62A}"/>
                </a:ext>
              </a:extLst>
            </p:cNvPr>
            <p:cNvSpPr>
              <a:spLocks/>
            </p:cNvSpPr>
            <p:nvPr/>
          </p:nvSpPr>
          <p:spPr bwMode="auto">
            <a:xfrm flipH="1">
              <a:off x="9688641"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83" name="Freeform 477">
              <a:extLst>
                <a:ext uri="{FF2B5EF4-FFF2-40B4-BE49-F238E27FC236}">
                  <a16:creationId xmlns:a16="http://schemas.microsoft.com/office/drawing/2014/main" id="{0512599F-6B28-489C-9C90-25A3A5D22969}"/>
                </a:ext>
              </a:extLst>
            </p:cNvPr>
            <p:cNvSpPr>
              <a:spLocks/>
            </p:cNvSpPr>
            <p:nvPr/>
          </p:nvSpPr>
          <p:spPr bwMode="auto">
            <a:xfrm flipH="1">
              <a:off x="925291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84" name="Freeform 478">
              <a:extLst>
                <a:ext uri="{FF2B5EF4-FFF2-40B4-BE49-F238E27FC236}">
                  <a16:creationId xmlns:a16="http://schemas.microsoft.com/office/drawing/2014/main" id="{FFC70E00-1360-4FF9-A11F-5545F2AEE50E}"/>
                </a:ext>
              </a:extLst>
            </p:cNvPr>
            <p:cNvSpPr>
              <a:spLocks/>
            </p:cNvSpPr>
            <p:nvPr/>
          </p:nvSpPr>
          <p:spPr bwMode="auto">
            <a:xfrm flipH="1">
              <a:off x="8926777"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85" name="Freeform 479">
              <a:extLst>
                <a:ext uri="{FF2B5EF4-FFF2-40B4-BE49-F238E27FC236}">
                  <a16:creationId xmlns:a16="http://schemas.microsoft.com/office/drawing/2014/main" id="{201AEC0A-EDD6-4F6D-BD6A-7C1E9B2F66AF}"/>
                </a:ext>
              </a:extLst>
            </p:cNvPr>
            <p:cNvSpPr>
              <a:spLocks/>
            </p:cNvSpPr>
            <p:nvPr/>
          </p:nvSpPr>
          <p:spPr bwMode="auto">
            <a:xfrm flipH="1">
              <a:off x="9360012"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86" name="Freeform 480">
              <a:extLst>
                <a:ext uri="{FF2B5EF4-FFF2-40B4-BE49-F238E27FC236}">
                  <a16:creationId xmlns:a16="http://schemas.microsoft.com/office/drawing/2014/main" id="{A4D00A7C-F2EE-43A3-847F-C3D4E057D6DC}"/>
                </a:ext>
              </a:extLst>
            </p:cNvPr>
            <p:cNvSpPr>
              <a:spLocks/>
            </p:cNvSpPr>
            <p:nvPr/>
          </p:nvSpPr>
          <p:spPr bwMode="auto">
            <a:xfrm flipH="1">
              <a:off x="9033872"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87" name="Freeform 29">
              <a:extLst>
                <a:ext uri="{FF2B5EF4-FFF2-40B4-BE49-F238E27FC236}">
                  <a16:creationId xmlns:a16="http://schemas.microsoft.com/office/drawing/2014/main" id="{AA625113-BA4F-4619-98A5-EB664EF5B917}"/>
                </a:ext>
              </a:extLst>
            </p:cNvPr>
            <p:cNvSpPr>
              <a:spLocks/>
            </p:cNvSpPr>
            <p:nvPr/>
          </p:nvSpPr>
          <p:spPr bwMode="auto">
            <a:xfrm flipH="1">
              <a:off x="859814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88" name="Freeform 31">
              <a:extLst>
                <a:ext uri="{FF2B5EF4-FFF2-40B4-BE49-F238E27FC236}">
                  <a16:creationId xmlns:a16="http://schemas.microsoft.com/office/drawing/2014/main" id="{BBB7A7C7-18DC-4A64-A1DD-C4BDBDACC85C}"/>
                </a:ext>
              </a:extLst>
            </p:cNvPr>
            <p:cNvSpPr>
              <a:spLocks/>
            </p:cNvSpPr>
            <p:nvPr/>
          </p:nvSpPr>
          <p:spPr bwMode="auto">
            <a:xfrm flipH="1">
              <a:off x="8705243"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89" name="Freeform 29">
              <a:extLst>
                <a:ext uri="{FF2B5EF4-FFF2-40B4-BE49-F238E27FC236}">
                  <a16:creationId xmlns:a16="http://schemas.microsoft.com/office/drawing/2014/main" id="{0C9D492A-30BA-4896-9F80-19FF0E1B920E}"/>
                </a:ext>
              </a:extLst>
            </p:cNvPr>
            <p:cNvSpPr>
              <a:spLocks/>
            </p:cNvSpPr>
            <p:nvPr/>
          </p:nvSpPr>
          <p:spPr bwMode="auto">
            <a:xfrm flipH="1">
              <a:off x="826952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90" name="Freeform 30">
              <a:extLst>
                <a:ext uri="{FF2B5EF4-FFF2-40B4-BE49-F238E27FC236}">
                  <a16:creationId xmlns:a16="http://schemas.microsoft.com/office/drawing/2014/main" id="{DE3CA819-A6A5-43A8-96E6-B441700272C1}"/>
                </a:ext>
              </a:extLst>
            </p:cNvPr>
            <p:cNvSpPr>
              <a:spLocks/>
            </p:cNvSpPr>
            <p:nvPr/>
          </p:nvSpPr>
          <p:spPr bwMode="auto">
            <a:xfrm flipH="1">
              <a:off x="7943379"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91" name="Freeform 31">
              <a:extLst>
                <a:ext uri="{FF2B5EF4-FFF2-40B4-BE49-F238E27FC236}">
                  <a16:creationId xmlns:a16="http://schemas.microsoft.com/office/drawing/2014/main" id="{B0613448-BBF5-480A-9F2A-9220C1B517AF}"/>
                </a:ext>
              </a:extLst>
            </p:cNvPr>
            <p:cNvSpPr>
              <a:spLocks/>
            </p:cNvSpPr>
            <p:nvPr/>
          </p:nvSpPr>
          <p:spPr bwMode="auto">
            <a:xfrm flipH="1">
              <a:off x="8376614"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92" name="Freeform 32">
              <a:extLst>
                <a:ext uri="{FF2B5EF4-FFF2-40B4-BE49-F238E27FC236}">
                  <a16:creationId xmlns:a16="http://schemas.microsoft.com/office/drawing/2014/main" id="{7E4D36C6-5D5F-44FF-B8A4-078ED1626317}"/>
                </a:ext>
              </a:extLst>
            </p:cNvPr>
            <p:cNvSpPr>
              <a:spLocks/>
            </p:cNvSpPr>
            <p:nvPr/>
          </p:nvSpPr>
          <p:spPr bwMode="auto">
            <a:xfrm flipH="1">
              <a:off x="8050474"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93" name="Freeform 29">
              <a:extLst>
                <a:ext uri="{FF2B5EF4-FFF2-40B4-BE49-F238E27FC236}">
                  <a16:creationId xmlns:a16="http://schemas.microsoft.com/office/drawing/2014/main" id="{453B15EA-C731-4360-B62B-D3B1F7FF44E4}"/>
                </a:ext>
              </a:extLst>
            </p:cNvPr>
            <p:cNvSpPr>
              <a:spLocks/>
            </p:cNvSpPr>
            <p:nvPr/>
          </p:nvSpPr>
          <p:spPr bwMode="auto">
            <a:xfrm flipH="1">
              <a:off x="7614751"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94" name="Freeform 30">
              <a:extLst>
                <a:ext uri="{FF2B5EF4-FFF2-40B4-BE49-F238E27FC236}">
                  <a16:creationId xmlns:a16="http://schemas.microsoft.com/office/drawing/2014/main" id="{E9E8D968-CD65-47D0-B193-62C4AA279100}"/>
                </a:ext>
              </a:extLst>
            </p:cNvPr>
            <p:cNvSpPr>
              <a:spLocks/>
            </p:cNvSpPr>
            <p:nvPr/>
          </p:nvSpPr>
          <p:spPr bwMode="auto">
            <a:xfrm flipH="1">
              <a:off x="728861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95" name="Freeform 31">
              <a:extLst>
                <a:ext uri="{FF2B5EF4-FFF2-40B4-BE49-F238E27FC236}">
                  <a16:creationId xmlns:a16="http://schemas.microsoft.com/office/drawing/2014/main" id="{DD1076A3-1711-4E77-AD9C-EBFEA664E44B}"/>
                </a:ext>
              </a:extLst>
            </p:cNvPr>
            <p:cNvSpPr>
              <a:spLocks/>
            </p:cNvSpPr>
            <p:nvPr/>
          </p:nvSpPr>
          <p:spPr bwMode="auto">
            <a:xfrm flipH="1">
              <a:off x="7721846"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96" name="Freeform 32">
              <a:extLst>
                <a:ext uri="{FF2B5EF4-FFF2-40B4-BE49-F238E27FC236}">
                  <a16:creationId xmlns:a16="http://schemas.microsoft.com/office/drawing/2014/main" id="{56C67064-9657-466C-9E02-818672363B35}"/>
                </a:ext>
              </a:extLst>
            </p:cNvPr>
            <p:cNvSpPr>
              <a:spLocks/>
            </p:cNvSpPr>
            <p:nvPr/>
          </p:nvSpPr>
          <p:spPr bwMode="auto">
            <a:xfrm flipH="1">
              <a:off x="7395705"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97" name="Freeform 29">
              <a:extLst>
                <a:ext uri="{FF2B5EF4-FFF2-40B4-BE49-F238E27FC236}">
                  <a16:creationId xmlns:a16="http://schemas.microsoft.com/office/drawing/2014/main" id="{A697151C-FF75-4A1D-98F8-5FC9F45A1BF0}"/>
                </a:ext>
              </a:extLst>
            </p:cNvPr>
            <p:cNvSpPr>
              <a:spLocks/>
            </p:cNvSpPr>
            <p:nvPr/>
          </p:nvSpPr>
          <p:spPr bwMode="auto">
            <a:xfrm flipH="1">
              <a:off x="6959982"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98" name="Freeform 30">
              <a:extLst>
                <a:ext uri="{FF2B5EF4-FFF2-40B4-BE49-F238E27FC236}">
                  <a16:creationId xmlns:a16="http://schemas.microsoft.com/office/drawing/2014/main" id="{FF8405CC-B602-467C-BD78-3111C2E5D7A0}"/>
                </a:ext>
              </a:extLst>
            </p:cNvPr>
            <p:cNvSpPr>
              <a:spLocks/>
            </p:cNvSpPr>
            <p:nvPr/>
          </p:nvSpPr>
          <p:spPr bwMode="auto">
            <a:xfrm flipH="1">
              <a:off x="6633842"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99" name="Freeform 31">
              <a:extLst>
                <a:ext uri="{FF2B5EF4-FFF2-40B4-BE49-F238E27FC236}">
                  <a16:creationId xmlns:a16="http://schemas.microsoft.com/office/drawing/2014/main" id="{0C707019-2AAF-4F24-8B38-88C5377E18A0}"/>
                </a:ext>
              </a:extLst>
            </p:cNvPr>
            <p:cNvSpPr>
              <a:spLocks/>
            </p:cNvSpPr>
            <p:nvPr/>
          </p:nvSpPr>
          <p:spPr bwMode="auto">
            <a:xfrm flipH="1">
              <a:off x="7067077"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00" name="Freeform 32">
              <a:extLst>
                <a:ext uri="{FF2B5EF4-FFF2-40B4-BE49-F238E27FC236}">
                  <a16:creationId xmlns:a16="http://schemas.microsoft.com/office/drawing/2014/main" id="{DDA94D69-3028-4CEC-8CDE-EEBAA857F016}"/>
                </a:ext>
              </a:extLst>
            </p:cNvPr>
            <p:cNvSpPr>
              <a:spLocks/>
            </p:cNvSpPr>
            <p:nvPr/>
          </p:nvSpPr>
          <p:spPr bwMode="auto">
            <a:xfrm flipH="1">
              <a:off x="6740936"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01" name="Freeform 29">
              <a:extLst>
                <a:ext uri="{FF2B5EF4-FFF2-40B4-BE49-F238E27FC236}">
                  <a16:creationId xmlns:a16="http://schemas.microsoft.com/office/drawing/2014/main" id="{BC0FDDE9-6F06-4A73-B7F9-16C9A24EE217}"/>
                </a:ext>
              </a:extLst>
            </p:cNvPr>
            <p:cNvSpPr>
              <a:spLocks/>
            </p:cNvSpPr>
            <p:nvPr/>
          </p:nvSpPr>
          <p:spPr bwMode="auto">
            <a:xfrm flipH="1">
              <a:off x="630521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02" name="Freeform 30">
              <a:extLst>
                <a:ext uri="{FF2B5EF4-FFF2-40B4-BE49-F238E27FC236}">
                  <a16:creationId xmlns:a16="http://schemas.microsoft.com/office/drawing/2014/main" id="{FF7D72B8-1FA9-4D3C-B026-D406C0B5852F}"/>
                </a:ext>
              </a:extLst>
            </p:cNvPr>
            <p:cNvSpPr>
              <a:spLocks/>
            </p:cNvSpPr>
            <p:nvPr/>
          </p:nvSpPr>
          <p:spPr bwMode="auto">
            <a:xfrm flipH="1">
              <a:off x="5979072"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03" name="Freeform 31">
              <a:extLst>
                <a:ext uri="{FF2B5EF4-FFF2-40B4-BE49-F238E27FC236}">
                  <a16:creationId xmlns:a16="http://schemas.microsoft.com/office/drawing/2014/main" id="{8BDD8B04-FE65-4187-B9B4-F0749D9A7027}"/>
                </a:ext>
              </a:extLst>
            </p:cNvPr>
            <p:cNvSpPr>
              <a:spLocks/>
            </p:cNvSpPr>
            <p:nvPr/>
          </p:nvSpPr>
          <p:spPr bwMode="auto">
            <a:xfrm flipH="1">
              <a:off x="6412308"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04" name="Freeform 32">
              <a:extLst>
                <a:ext uri="{FF2B5EF4-FFF2-40B4-BE49-F238E27FC236}">
                  <a16:creationId xmlns:a16="http://schemas.microsoft.com/office/drawing/2014/main" id="{E8C0C503-094F-4FAA-AED6-E7C6A156D481}"/>
                </a:ext>
              </a:extLst>
            </p:cNvPr>
            <p:cNvSpPr>
              <a:spLocks/>
            </p:cNvSpPr>
            <p:nvPr/>
          </p:nvSpPr>
          <p:spPr bwMode="auto">
            <a:xfrm flipH="1">
              <a:off x="6086167"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05" name="Freeform 499">
              <a:extLst>
                <a:ext uri="{FF2B5EF4-FFF2-40B4-BE49-F238E27FC236}">
                  <a16:creationId xmlns:a16="http://schemas.microsoft.com/office/drawing/2014/main" id="{76909794-918D-4D91-9C5C-1E181BC2CEE2}"/>
                </a:ext>
              </a:extLst>
            </p:cNvPr>
            <p:cNvSpPr>
              <a:spLocks/>
            </p:cNvSpPr>
            <p:nvPr/>
          </p:nvSpPr>
          <p:spPr bwMode="auto">
            <a:xfrm flipH="1">
              <a:off x="565044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06" name="Freeform 500">
              <a:extLst>
                <a:ext uri="{FF2B5EF4-FFF2-40B4-BE49-F238E27FC236}">
                  <a16:creationId xmlns:a16="http://schemas.microsoft.com/office/drawing/2014/main" id="{265D8DDB-4A31-486B-AE91-9FDD7F983A2B}"/>
                </a:ext>
              </a:extLst>
            </p:cNvPr>
            <p:cNvSpPr>
              <a:spLocks/>
            </p:cNvSpPr>
            <p:nvPr/>
          </p:nvSpPr>
          <p:spPr bwMode="auto">
            <a:xfrm flipH="1">
              <a:off x="532430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07" name="Freeform 501">
              <a:extLst>
                <a:ext uri="{FF2B5EF4-FFF2-40B4-BE49-F238E27FC236}">
                  <a16:creationId xmlns:a16="http://schemas.microsoft.com/office/drawing/2014/main" id="{362247C6-3F8C-41F3-B9AA-AC5AB045A8E9}"/>
                </a:ext>
              </a:extLst>
            </p:cNvPr>
            <p:cNvSpPr>
              <a:spLocks/>
            </p:cNvSpPr>
            <p:nvPr/>
          </p:nvSpPr>
          <p:spPr bwMode="auto">
            <a:xfrm flipH="1">
              <a:off x="5757539"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08" name="Freeform 502">
              <a:extLst>
                <a:ext uri="{FF2B5EF4-FFF2-40B4-BE49-F238E27FC236}">
                  <a16:creationId xmlns:a16="http://schemas.microsoft.com/office/drawing/2014/main" id="{B97B9337-888E-4283-A2A5-646D532E3B34}"/>
                </a:ext>
              </a:extLst>
            </p:cNvPr>
            <p:cNvSpPr>
              <a:spLocks/>
            </p:cNvSpPr>
            <p:nvPr/>
          </p:nvSpPr>
          <p:spPr bwMode="auto">
            <a:xfrm flipH="1">
              <a:off x="5431399"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09" name="Freeform 29">
              <a:extLst>
                <a:ext uri="{FF2B5EF4-FFF2-40B4-BE49-F238E27FC236}">
                  <a16:creationId xmlns:a16="http://schemas.microsoft.com/office/drawing/2014/main" id="{92536FBE-583E-4FB5-A1FA-F9C26DB266A5}"/>
                </a:ext>
              </a:extLst>
            </p:cNvPr>
            <p:cNvSpPr>
              <a:spLocks/>
            </p:cNvSpPr>
            <p:nvPr/>
          </p:nvSpPr>
          <p:spPr bwMode="auto">
            <a:xfrm flipH="1">
              <a:off x="499567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10" name="Freeform 31">
              <a:extLst>
                <a:ext uri="{FF2B5EF4-FFF2-40B4-BE49-F238E27FC236}">
                  <a16:creationId xmlns:a16="http://schemas.microsoft.com/office/drawing/2014/main" id="{EE005D88-210D-452D-8763-336F63B8C2B0}"/>
                </a:ext>
              </a:extLst>
            </p:cNvPr>
            <p:cNvSpPr>
              <a:spLocks/>
            </p:cNvSpPr>
            <p:nvPr/>
          </p:nvSpPr>
          <p:spPr bwMode="auto">
            <a:xfrm flipH="1">
              <a:off x="5102769"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77" name="Freeform 29">
              <a:extLst>
                <a:ext uri="{FF2B5EF4-FFF2-40B4-BE49-F238E27FC236}">
                  <a16:creationId xmlns:a16="http://schemas.microsoft.com/office/drawing/2014/main" id="{FE9D6EC3-A58A-4E31-AC55-2D57D6BCB5C2}"/>
                </a:ext>
              </a:extLst>
            </p:cNvPr>
            <p:cNvSpPr>
              <a:spLocks/>
            </p:cNvSpPr>
            <p:nvPr/>
          </p:nvSpPr>
          <p:spPr bwMode="auto">
            <a:xfrm flipH="1">
              <a:off x="466704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78" name="Freeform 30">
              <a:extLst>
                <a:ext uri="{FF2B5EF4-FFF2-40B4-BE49-F238E27FC236}">
                  <a16:creationId xmlns:a16="http://schemas.microsoft.com/office/drawing/2014/main" id="{A11155C5-42D1-4707-8AF7-D6078F97AFF3}"/>
                </a:ext>
              </a:extLst>
            </p:cNvPr>
            <p:cNvSpPr>
              <a:spLocks/>
            </p:cNvSpPr>
            <p:nvPr/>
          </p:nvSpPr>
          <p:spPr bwMode="auto">
            <a:xfrm flipH="1">
              <a:off x="4340907"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79" name="Freeform 31">
              <a:extLst>
                <a:ext uri="{FF2B5EF4-FFF2-40B4-BE49-F238E27FC236}">
                  <a16:creationId xmlns:a16="http://schemas.microsoft.com/office/drawing/2014/main" id="{5B097D59-75A3-47B7-8B6D-42537A5EEEE1}"/>
                </a:ext>
              </a:extLst>
            </p:cNvPr>
            <p:cNvSpPr>
              <a:spLocks/>
            </p:cNvSpPr>
            <p:nvPr/>
          </p:nvSpPr>
          <p:spPr bwMode="auto">
            <a:xfrm flipH="1">
              <a:off x="4774142"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80" name="Freeform 32">
              <a:extLst>
                <a:ext uri="{FF2B5EF4-FFF2-40B4-BE49-F238E27FC236}">
                  <a16:creationId xmlns:a16="http://schemas.microsoft.com/office/drawing/2014/main" id="{70E017AD-4B48-44E8-8B05-7F99D844B08A}"/>
                </a:ext>
              </a:extLst>
            </p:cNvPr>
            <p:cNvSpPr>
              <a:spLocks/>
            </p:cNvSpPr>
            <p:nvPr/>
          </p:nvSpPr>
          <p:spPr bwMode="auto">
            <a:xfrm flipH="1">
              <a:off x="4448001"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81" name="Freeform 29">
              <a:extLst>
                <a:ext uri="{FF2B5EF4-FFF2-40B4-BE49-F238E27FC236}">
                  <a16:creationId xmlns:a16="http://schemas.microsoft.com/office/drawing/2014/main" id="{7E8D14B5-1349-40CA-9808-CFFD1A703270}"/>
                </a:ext>
              </a:extLst>
            </p:cNvPr>
            <p:cNvSpPr>
              <a:spLocks/>
            </p:cNvSpPr>
            <p:nvPr/>
          </p:nvSpPr>
          <p:spPr bwMode="auto">
            <a:xfrm flipH="1">
              <a:off x="401227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82" name="Freeform 30">
              <a:extLst>
                <a:ext uri="{FF2B5EF4-FFF2-40B4-BE49-F238E27FC236}">
                  <a16:creationId xmlns:a16="http://schemas.microsoft.com/office/drawing/2014/main" id="{AF784CB8-E2F5-49DF-A819-E44A5D75F37D}"/>
                </a:ext>
              </a:extLst>
            </p:cNvPr>
            <p:cNvSpPr>
              <a:spLocks/>
            </p:cNvSpPr>
            <p:nvPr/>
          </p:nvSpPr>
          <p:spPr bwMode="auto">
            <a:xfrm flipH="1">
              <a:off x="368613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83" name="Freeform 31">
              <a:extLst>
                <a:ext uri="{FF2B5EF4-FFF2-40B4-BE49-F238E27FC236}">
                  <a16:creationId xmlns:a16="http://schemas.microsoft.com/office/drawing/2014/main" id="{BD762B4B-40CF-4ACB-BA51-9BBF5A273D78}"/>
                </a:ext>
              </a:extLst>
            </p:cNvPr>
            <p:cNvSpPr>
              <a:spLocks/>
            </p:cNvSpPr>
            <p:nvPr/>
          </p:nvSpPr>
          <p:spPr bwMode="auto">
            <a:xfrm flipH="1">
              <a:off x="4119373"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84" name="Freeform 32">
              <a:extLst>
                <a:ext uri="{FF2B5EF4-FFF2-40B4-BE49-F238E27FC236}">
                  <a16:creationId xmlns:a16="http://schemas.microsoft.com/office/drawing/2014/main" id="{BA1CD4E8-2177-4700-8DCD-61E8BE6FE656}"/>
                </a:ext>
              </a:extLst>
            </p:cNvPr>
            <p:cNvSpPr>
              <a:spLocks/>
            </p:cNvSpPr>
            <p:nvPr/>
          </p:nvSpPr>
          <p:spPr bwMode="auto">
            <a:xfrm flipH="1">
              <a:off x="3793231"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85" name="Freeform 29">
              <a:extLst>
                <a:ext uri="{FF2B5EF4-FFF2-40B4-BE49-F238E27FC236}">
                  <a16:creationId xmlns:a16="http://schemas.microsoft.com/office/drawing/2014/main" id="{E943FD70-EBDD-4249-8F10-C034813A5CD1}"/>
                </a:ext>
              </a:extLst>
            </p:cNvPr>
            <p:cNvSpPr>
              <a:spLocks/>
            </p:cNvSpPr>
            <p:nvPr/>
          </p:nvSpPr>
          <p:spPr bwMode="auto">
            <a:xfrm flipH="1">
              <a:off x="335751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86" name="Freeform 30">
              <a:extLst>
                <a:ext uri="{FF2B5EF4-FFF2-40B4-BE49-F238E27FC236}">
                  <a16:creationId xmlns:a16="http://schemas.microsoft.com/office/drawing/2014/main" id="{E67C34C1-A534-4441-8974-23B1F982D5E9}"/>
                </a:ext>
              </a:extLst>
            </p:cNvPr>
            <p:cNvSpPr>
              <a:spLocks/>
            </p:cNvSpPr>
            <p:nvPr/>
          </p:nvSpPr>
          <p:spPr bwMode="auto">
            <a:xfrm flipH="1">
              <a:off x="3031369"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87" name="Freeform 31">
              <a:extLst>
                <a:ext uri="{FF2B5EF4-FFF2-40B4-BE49-F238E27FC236}">
                  <a16:creationId xmlns:a16="http://schemas.microsoft.com/office/drawing/2014/main" id="{59385809-82B3-4617-B36C-9B3C471BDDB4}"/>
                </a:ext>
              </a:extLst>
            </p:cNvPr>
            <p:cNvSpPr>
              <a:spLocks/>
            </p:cNvSpPr>
            <p:nvPr/>
          </p:nvSpPr>
          <p:spPr bwMode="auto">
            <a:xfrm flipH="1">
              <a:off x="3464604"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88" name="Freeform 32">
              <a:extLst>
                <a:ext uri="{FF2B5EF4-FFF2-40B4-BE49-F238E27FC236}">
                  <a16:creationId xmlns:a16="http://schemas.microsoft.com/office/drawing/2014/main" id="{44FDD806-D312-46C1-B2C2-E4D1C444FF89}"/>
                </a:ext>
              </a:extLst>
            </p:cNvPr>
            <p:cNvSpPr>
              <a:spLocks/>
            </p:cNvSpPr>
            <p:nvPr/>
          </p:nvSpPr>
          <p:spPr bwMode="auto">
            <a:xfrm flipH="1">
              <a:off x="3138464"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89" name="Freeform 29">
              <a:extLst>
                <a:ext uri="{FF2B5EF4-FFF2-40B4-BE49-F238E27FC236}">
                  <a16:creationId xmlns:a16="http://schemas.microsoft.com/office/drawing/2014/main" id="{FA1B48A1-53A3-4400-893D-EBD0DA2B9577}"/>
                </a:ext>
              </a:extLst>
            </p:cNvPr>
            <p:cNvSpPr>
              <a:spLocks/>
            </p:cNvSpPr>
            <p:nvPr/>
          </p:nvSpPr>
          <p:spPr bwMode="auto">
            <a:xfrm flipH="1">
              <a:off x="270274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90" name="Freeform 30">
              <a:extLst>
                <a:ext uri="{FF2B5EF4-FFF2-40B4-BE49-F238E27FC236}">
                  <a16:creationId xmlns:a16="http://schemas.microsoft.com/office/drawing/2014/main" id="{B7C2537A-C55D-4B46-BDDB-1DC4311BCE4E}"/>
                </a:ext>
              </a:extLst>
            </p:cNvPr>
            <p:cNvSpPr>
              <a:spLocks/>
            </p:cNvSpPr>
            <p:nvPr/>
          </p:nvSpPr>
          <p:spPr bwMode="auto">
            <a:xfrm flipH="1">
              <a:off x="2376599"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91" name="Freeform 31">
              <a:extLst>
                <a:ext uri="{FF2B5EF4-FFF2-40B4-BE49-F238E27FC236}">
                  <a16:creationId xmlns:a16="http://schemas.microsoft.com/office/drawing/2014/main" id="{C88524B4-B1D5-4916-8271-6255E2375994}"/>
                </a:ext>
              </a:extLst>
            </p:cNvPr>
            <p:cNvSpPr>
              <a:spLocks/>
            </p:cNvSpPr>
            <p:nvPr/>
          </p:nvSpPr>
          <p:spPr bwMode="auto">
            <a:xfrm flipH="1">
              <a:off x="2809836"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92" name="Freeform 32">
              <a:extLst>
                <a:ext uri="{FF2B5EF4-FFF2-40B4-BE49-F238E27FC236}">
                  <a16:creationId xmlns:a16="http://schemas.microsoft.com/office/drawing/2014/main" id="{A236D27D-4D7D-42D2-94C3-190F61F309AA}"/>
                </a:ext>
              </a:extLst>
            </p:cNvPr>
            <p:cNvSpPr>
              <a:spLocks/>
            </p:cNvSpPr>
            <p:nvPr/>
          </p:nvSpPr>
          <p:spPr bwMode="auto">
            <a:xfrm flipH="1">
              <a:off x="2483694"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93" name="Freeform 387">
              <a:extLst>
                <a:ext uri="{FF2B5EF4-FFF2-40B4-BE49-F238E27FC236}">
                  <a16:creationId xmlns:a16="http://schemas.microsoft.com/office/drawing/2014/main" id="{0F1334F5-7AAE-4F9C-97DC-34E214920C78}"/>
                </a:ext>
              </a:extLst>
            </p:cNvPr>
            <p:cNvSpPr>
              <a:spLocks/>
            </p:cNvSpPr>
            <p:nvPr/>
          </p:nvSpPr>
          <p:spPr bwMode="auto">
            <a:xfrm flipH="1">
              <a:off x="2047972"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94" name="Freeform 388">
              <a:extLst>
                <a:ext uri="{FF2B5EF4-FFF2-40B4-BE49-F238E27FC236}">
                  <a16:creationId xmlns:a16="http://schemas.microsoft.com/office/drawing/2014/main" id="{76D88E1A-A29B-40C7-8A9C-66F13DDB0B3C}"/>
                </a:ext>
              </a:extLst>
            </p:cNvPr>
            <p:cNvSpPr>
              <a:spLocks/>
            </p:cNvSpPr>
            <p:nvPr/>
          </p:nvSpPr>
          <p:spPr bwMode="auto">
            <a:xfrm flipH="1">
              <a:off x="172183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95" name="Freeform 389">
              <a:extLst>
                <a:ext uri="{FF2B5EF4-FFF2-40B4-BE49-F238E27FC236}">
                  <a16:creationId xmlns:a16="http://schemas.microsoft.com/office/drawing/2014/main" id="{E426840C-7796-4C50-B813-1F0405DECC89}"/>
                </a:ext>
              </a:extLst>
            </p:cNvPr>
            <p:cNvSpPr>
              <a:spLocks/>
            </p:cNvSpPr>
            <p:nvPr/>
          </p:nvSpPr>
          <p:spPr bwMode="auto">
            <a:xfrm flipH="1">
              <a:off x="2155066"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96" name="Freeform 390">
              <a:extLst>
                <a:ext uri="{FF2B5EF4-FFF2-40B4-BE49-F238E27FC236}">
                  <a16:creationId xmlns:a16="http://schemas.microsoft.com/office/drawing/2014/main" id="{DBD0B1F1-6FFD-4BBF-B388-CDBD745D5AE5}"/>
                </a:ext>
              </a:extLst>
            </p:cNvPr>
            <p:cNvSpPr>
              <a:spLocks/>
            </p:cNvSpPr>
            <p:nvPr/>
          </p:nvSpPr>
          <p:spPr bwMode="auto">
            <a:xfrm flipH="1">
              <a:off x="1828926"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97" name="Freeform 29">
              <a:extLst>
                <a:ext uri="{FF2B5EF4-FFF2-40B4-BE49-F238E27FC236}">
                  <a16:creationId xmlns:a16="http://schemas.microsoft.com/office/drawing/2014/main" id="{1947A14D-9B37-4100-81B0-258E3BC44E42}"/>
                </a:ext>
              </a:extLst>
            </p:cNvPr>
            <p:cNvSpPr>
              <a:spLocks/>
            </p:cNvSpPr>
            <p:nvPr/>
          </p:nvSpPr>
          <p:spPr bwMode="auto">
            <a:xfrm flipH="1">
              <a:off x="139320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98" name="Freeform 31">
              <a:extLst>
                <a:ext uri="{FF2B5EF4-FFF2-40B4-BE49-F238E27FC236}">
                  <a16:creationId xmlns:a16="http://schemas.microsoft.com/office/drawing/2014/main" id="{5453913E-348D-40B7-9374-DFF29C4CE140}"/>
                </a:ext>
              </a:extLst>
            </p:cNvPr>
            <p:cNvSpPr>
              <a:spLocks/>
            </p:cNvSpPr>
            <p:nvPr/>
          </p:nvSpPr>
          <p:spPr bwMode="auto">
            <a:xfrm flipH="1">
              <a:off x="1500297"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99" name="Freeform 29">
              <a:extLst>
                <a:ext uri="{FF2B5EF4-FFF2-40B4-BE49-F238E27FC236}">
                  <a16:creationId xmlns:a16="http://schemas.microsoft.com/office/drawing/2014/main" id="{4ECD8DC6-4CBB-429E-A832-0B4201300A9F}"/>
                </a:ext>
              </a:extLst>
            </p:cNvPr>
            <p:cNvSpPr>
              <a:spLocks/>
            </p:cNvSpPr>
            <p:nvPr/>
          </p:nvSpPr>
          <p:spPr bwMode="auto">
            <a:xfrm flipH="1">
              <a:off x="106457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00" name="Freeform 30">
              <a:extLst>
                <a:ext uri="{FF2B5EF4-FFF2-40B4-BE49-F238E27FC236}">
                  <a16:creationId xmlns:a16="http://schemas.microsoft.com/office/drawing/2014/main" id="{EE264C89-1F9F-402D-AE8F-8965CBB43DAB}"/>
                </a:ext>
              </a:extLst>
            </p:cNvPr>
            <p:cNvSpPr>
              <a:spLocks/>
            </p:cNvSpPr>
            <p:nvPr/>
          </p:nvSpPr>
          <p:spPr bwMode="auto">
            <a:xfrm flipH="1">
              <a:off x="73843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01" name="Freeform 31">
              <a:extLst>
                <a:ext uri="{FF2B5EF4-FFF2-40B4-BE49-F238E27FC236}">
                  <a16:creationId xmlns:a16="http://schemas.microsoft.com/office/drawing/2014/main" id="{78BE4E85-42C5-4CCD-8B83-5C74AD875C1D}"/>
                </a:ext>
              </a:extLst>
            </p:cNvPr>
            <p:cNvSpPr>
              <a:spLocks/>
            </p:cNvSpPr>
            <p:nvPr/>
          </p:nvSpPr>
          <p:spPr bwMode="auto">
            <a:xfrm flipH="1">
              <a:off x="1171668"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02" name="Freeform 32">
              <a:extLst>
                <a:ext uri="{FF2B5EF4-FFF2-40B4-BE49-F238E27FC236}">
                  <a16:creationId xmlns:a16="http://schemas.microsoft.com/office/drawing/2014/main" id="{713ADC67-1B79-4531-8A08-6E56ED866146}"/>
                </a:ext>
              </a:extLst>
            </p:cNvPr>
            <p:cNvSpPr>
              <a:spLocks/>
            </p:cNvSpPr>
            <p:nvPr/>
          </p:nvSpPr>
          <p:spPr bwMode="auto">
            <a:xfrm flipH="1">
              <a:off x="845528"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03" name="Freeform 397">
              <a:extLst>
                <a:ext uri="{FF2B5EF4-FFF2-40B4-BE49-F238E27FC236}">
                  <a16:creationId xmlns:a16="http://schemas.microsoft.com/office/drawing/2014/main" id="{FF27E2F8-2B3C-48D5-99DB-2ED40A89BEF2}"/>
                </a:ext>
              </a:extLst>
            </p:cNvPr>
            <p:cNvSpPr>
              <a:spLocks/>
            </p:cNvSpPr>
            <p:nvPr/>
          </p:nvSpPr>
          <p:spPr bwMode="auto">
            <a:xfrm flipH="1">
              <a:off x="40980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04" name="Freeform 398">
              <a:extLst>
                <a:ext uri="{FF2B5EF4-FFF2-40B4-BE49-F238E27FC236}">
                  <a16:creationId xmlns:a16="http://schemas.microsoft.com/office/drawing/2014/main" id="{D644679D-AAFB-4890-8CCD-CD32049F3AF7}"/>
                </a:ext>
              </a:extLst>
            </p:cNvPr>
            <p:cNvSpPr>
              <a:spLocks/>
            </p:cNvSpPr>
            <p:nvPr/>
          </p:nvSpPr>
          <p:spPr bwMode="auto">
            <a:xfrm flipH="1">
              <a:off x="83664"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05" name="Freeform 399">
              <a:extLst>
                <a:ext uri="{FF2B5EF4-FFF2-40B4-BE49-F238E27FC236}">
                  <a16:creationId xmlns:a16="http://schemas.microsoft.com/office/drawing/2014/main" id="{00E76FF1-CF2E-4965-9B4D-FB55D7D2FC3A}"/>
                </a:ext>
              </a:extLst>
            </p:cNvPr>
            <p:cNvSpPr>
              <a:spLocks/>
            </p:cNvSpPr>
            <p:nvPr/>
          </p:nvSpPr>
          <p:spPr bwMode="auto">
            <a:xfrm flipH="1">
              <a:off x="516899"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06" name="Freeform 400">
              <a:extLst>
                <a:ext uri="{FF2B5EF4-FFF2-40B4-BE49-F238E27FC236}">
                  <a16:creationId xmlns:a16="http://schemas.microsoft.com/office/drawing/2014/main" id="{01D5C4B2-6A15-4430-A586-61A49A222994}"/>
                </a:ext>
              </a:extLst>
            </p:cNvPr>
            <p:cNvSpPr>
              <a:spLocks/>
            </p:cNvSpPr>
            <p:nvPr/>
          </p:nvSpPr>
          <p:spPr bwMode="auto">
            <a:xfrm flipH="1">
              <a:off x="190758"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1796" name="Group 1795">
            <a:extLst>
              <a:ext uri="{FF2B5EF4-FFF2-40B4-BE49-F238E27FC236}">
                <a16:creationId xmlns:a16="http://schemas.microsoft.com/office/drawing/2014/main" id="{78F5DB95-0743-4194-AF8E-731BCEBC63A0}"/>
              </a:ext>
            </a:extLst>
          </p:cNvPr>
          <p:cNvGrpSpPr/>
          <p:nvPr userDrawn="1"/>
        </p:nvGrpSpPr>
        <p:grpSpPr>
          <a:xfrm>
            <a:off x="83664" y="348872"/>
            <a:ext cx="12009864" cy="176637"/>
            <a:chOff x="83663" y="225542"/>
            <a:chExt cx="12009864" cy="176637"/>
          </a:xfrm>
        </p:grpSpPr>
        <p:sp>
          <p:nvSpPr>
            <p:cNvPr id="811" name="Freeform 29">
              <a:extLst>
                <a:ext uri="{FF2B5EF4-FFF2-40B4-BE49-F238E27FC236}">
                  <a16:creationId xmlns:a16="http://schemas.microsoft.com/office/drawing/2014/main" id="{48C2BA7C-C171-4DE7-B360-0D6AD3E7EB1C}"/>
                </a:ext>
              </a:extLst>
            </p:cNvPr>
            <p:cNvSpPr>
              <a:spLocks/>
            </p:cNvSpPr>
            <p:nvPr/>
          </p:nvSpPr>
          <p:spPr bwMode="auto">
            <a:xfrm>
              <a:off x="5217208"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12" name="Freeform 30">
              <a:extLst>
                <a:ext uri="{FF2B5EF4-FFF2-40B4-BE49-F238E27FC236}">
                  <a16:creationId xmlns:a16="http://schemas.microsoft.com/office/drawing/2014/main" id="{760CE1DE-ACCB-4DB4-B5A3-8B6FD14A4E12}"/>
                </a:ext>
              </a:extLst>
            </p:cNvPr>
            <p:cNvSpPr>
              <a:spLocks/>
            </p:cNvSpPr>
            <p:nvPr/>
          </p:nvSpPr>
          <p:spPr bwMode="auto">
            <a:xfrm>
              <a:off x="5543349"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13" name="Freeform 31">
              <a:extLst>
                <a:ext uri="{FF2B5EF4-FFF2-40B4-BE49-F238E27FC236}">
                  <a16:creationId xmlns:a16="http://schemas.microsoft.com/office/drawing/2014/main" id="{F6E04536-CA56-4716-96F4-4A132F4D4069}"/>
                </a:ext>
              </a:extLst>
            </p:cNvPr>
            <p:cNvSpPr>
              <a:spLocks/>
            </p:cNvSpPr>
            <p:nvPr/>
          </p:nvSpPr>
          <p:spPr bwMode="auto">
            <a:xfrm>
              <a:off x="4995675"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14" name="Freeform 32">
              <a:extLst>
                <a:ext uri="{FF2B5EF4-FFF2-40B4-BE49-F238E27FC236}">
                  <a16:creationId xmlns:a16="http://schemas.microsoft.com/office/drawing/2014/main" id="{2AFA537E-385D-4008-856F-F34A92494ABD}"/>
                </a:ext>
              </a:extLst>
            </p:cNvPr>
            <p:cNvSpPr>
              <a:spLocks/>
            </p:cNvSpPr>
            <p:nvPr/>
          </p:nvSpPr>
          <p:spPr bwMode="auto">
            <a:xfrm>
              <a:off x="5324302"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15" name="Freeform 29">
              <a:extLst>
                <a:ext uri="{FF2B5EF4-FFF2-40B4-BE49-F238E27FC236}">
                  <a16:creationId xmlns:a16="http://schemas.microsoft.com/office/drawing/2014/main" id="{EFD04C3C-A4AB-4871-B02B-0E733E3BDEB5}"/>
                </a:ext>
              </a:extLst>
            </p:cNvPr>
            <p:cNvSpPr>
              <a:spLocks/>
            </p:cNvSpPr>
            <p:nvPr/>
          </p:nvSpPr>
          <p:spPr bwMode="auto">
            <a:xfrm>
              <a:off x="5871978"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16" name="Freeform 30">
              <a:extLst>
                <a:ext uri="{FF2B5EF4-FFF2-40B4-BE49-F238E27FC236}">
                  <a16:creationId xmlns:a16="http://schemas.microsoft.com/office/drawing/2014/main" id="{37FEA7BF-04A4-4A9C-8CB5-DCA193913217}"/>
                </a:ext>
              </a:extLst>
            </p:cNvPr>
            <p:cNvSpPr>
              <a:spLocks/>
            </p:cNvSpPr>
            <p:nvPr/>
          </p:nvSpPr>
          <p:spPr bwMode="auto">
            <a:xfrm>
              <a:off x="6198118"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17" name="Freeform 31">
              <a:extLst>
                <a:ext uri="{FF2B5EF4-FFF2-40B4-BE49-F238E27FC236}">
                  <a16:creationId xmlns:a16="http://schemas.microsoft.com/office/drawing/2014/main" id="{039BFC52-0F72-43C8-A3A3-38405DB261EB}"/>
                </a:ext>
              </a:extLst>
            </p:cNvPr>
            <p:cNvSpPr>
              <a:spLocks/>
            </p:cNvSpPr>
            <p:nvPr/>
          </p:nvSpPr>
          <p:spPr bwMode="auto">
            <a:xfrm>
              <a:off x="5650444"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18" name="Freeform 32">
              <a:extLst>
                <a:ext uri="{FF2B5EF4-FFF2-40B4-BE49-F238E27FC236}">
                  <a16:creationId xmlns:a16="http://schemas.microsoft.com/office/drawing/2014/main" id="{29FC1F44-1F6F-4038-B2B4-0944B1A8B2A2}"/>
                </a:ext>
              </a:extLst>
            </p:cNvPr>
            <p:cNvSpPr>
              <a:spLocks/>
            </p:cNvSpPr>
            <p:nvPr/>
          </p:nvSpPr>
          <p:spPr bwMode="auto">
            <a:xfrm>
              <a:off x="5979072"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19" name="Freeform 29">
              <a:extLst>
                <a:ext uri="{FF2B5EF4-FFF2-40B4-BE49-F238E27FC236}">
                  <a16:creationId xmlns:a16="http://schemas.microsoft.com/office/drawing/2014/main" id="{6CDA1E19-1982-4657-90F9-76384E561FF5}"/>
                </a:ext>
              </a:extLst>
            </p:cNvPr>
            <p:cNvSpPr>
              <a:spLocks/>
            </p:cNvSpPr>
            <p:nvPr/>
          </p:nvSpPr>
          <p:spPr bwMode="auto">
            <a:xfrm>
              <a:off x="6526746"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20" name="Freeform 30">
              <a:extLst>
                <a:ext uri="{FF2B5EF4-FFF2-40B4-BE49-F238E27FC236}">
                  <a16:creationId xmlns:a16="http://schemas.microsoft.com/office/drawing/2014/main" id="{C2163247-7818-43CB-B885-2804B135D97F}"/>
                </a:ext>
              </a:extLst>
            </p:cNvPr>
            <p:cNvSpPr>
              <a:spLocks/>
            </p:cNvSpPr>
            <p:nvPr/>
          </p:nvSpPr>
          <p:spPr bwMode="auto">
            <a:xfrm>
              <a:off x="6852887"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21" name="Freeform 31">
              <a:extLst>
                <a:ext uri="{FF2B5EF4-FFF2-40B4-BE49-F238E27FC236}">
                  <a16:creationId xmlns:a16="http://schemas.microsoft.com/office/drawing/2014/main" id="{FA256FAE-3764-4396-874F-31962D968926}"/>
                </a:ext>
              </a:extLst>
            </p:cNvPr>
            <p:cNvSpPr>
              <a:spLocks/>
            </p:cNvSpPr>
            <p:nvPr/>
          </p:nvSpPr>
          <p:spPr bwMode="auto">
            <a:xfrm>
              <a:off x="6305213"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22" name="Freeform 32">
              <a:extLst>
                <a:ext uri="{FF2B5EF4-FFF2-40B4-BE49-F238E27FC236}">
                  <a16:creationId xmlns:a16="http://schemas.microsoft.com/office/drawing/2014/main" id="{8720DB38-7D29-41B3-BFF2-9D549CB39D62}"/>
                </a:ext>
              </a:extLst>
            </p:cNvPr>
            <p:cNvSpPr>
              <a:spLocks/>
            </p:cNvSpPr>
            <p:nvPr/>
          </p:nvSpPr>
          <p:spPr bwMode="auto">
            <a:xfrm>
              <a:off x="6633841"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23" name="Freeform 29">
              <a:extLst>
                <a:ext uri="{FF2B5EF4-FFF2-40B4-BE49-F238E27FC236}">
                  <a16:creationId xmlns:a16="http://schemas.microsoft.com/office/drawing/2014/main" id="{1FB0C8F1-C645-4A0D-BC09-7086DBD13A55}"/>
                </a:ext>
              </a:extLst>
            </p:cNvPr>
            <p:cNvSpPr>
              <a:spLocks/>
            </p:cNvSpPr>
            <p:nvPr/>
          </p:nvSpPr>
          <p:spPr bwMode="auto">
            <a:xfrm>
              <a:off x="7181515"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24" name="Freeform 30">
              <a:extLst>
                <a:ext uri="{FF2B5EF4-FFF2-40B4-BE49-F238E27FC236}">
                  <a16:creationId xmlns:a16="http://schemas.microsoft.com/office/drawing/2014/main" id="{258079EE-33F0-4702-97A1-D1554A5AD28E}"/>
                </a:ext>
              </a:extLst>
            </p:cNvPr>
            <p:cNvSpPr>
              <a:spLocks/>
            </p:cNvSpPr>
            <p:nvPr/>
          </p:nvSpPr>
          <p:spPr bwMode="auto">
            <a:xfrm>
              <a:off x="7507656"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25" name="Freeform 31">
              <a:extLst>
                <a:ext uri="{FF2B5EF4-FFF2-40B4-BE49-F238E27FC236}">
                  <a16:creationId xmlns:a16="http://schemas.microsoft.com/office/drawing/2014/main" id="{09E1B1FC-279B-4B68-B35B-8CF92EEF8725}"/>
                </a:ext>
              </a:extLst>
            </p:cNvPr>
            <p:cNvSpPr>
              <a:spLocks/>
            </p:cNvSpPr>
            <p:nvPr/>
          </p:nvSpPr>
          <p:spPr bwMode="auto">
            <a:xfrm>
              <a:off x="6959982"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26" name="Freeform 32">
              <a:extLst>
                <a:ext uri="{FF2B5EF4-FFF2-40B4-BE49-F238E27FC236}">
                  <a16:creationId xmlns:a16="http://schemas.microsoft.com/office/drawing/2014/main" id="{BDD4D431-D290-4A4D-95E6-4E564CAD1EA6}"/>
                </a:ext>
              </a:extLst>
            </p:cNvPr>
            <p:cNvSpPr>
              <a:spLocks/>
            </p:cNvSpPr>
            <p:nvPr/>
          </p:nvSpPr>
          <p:spPr bwMode="auto">
            <a:xfrm>
              <a:off x="7288610"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27" name="Freeform 521">
              <a:extLst>
                <a:ext uri="{FF2B5EF4-FFF2-40B4-BE49-F238E27FC236}">
                  <a16:creationId xmlns:a16="http://schemas.microsoft.com/office/drawing/2014/main" id="{EBB834A8-4D91-49DE-937E-A5BDCE086468}"/>
                </a:ext>
              </a:extLst>
            </p:cNvPr>
            <p:cNvSpPr>
              <a:spLocks/>
            </p:cNvSpPr>
            <p:nvPr/>
          </p:nvSpPr>
          <p:spPr bwMode="auto">
            <a:xfrm>
              <a:off x="7836284"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28" name="Freeform 522">
              <a:extLst>
                <a:ext uri="{FF2B5EF4-FFF2-40B4-BE49-F238E27FC236}">
                  <a16:creationId xmlns:a16="http://schemas.microsoft.com/office/drawing/2014/main" id="{704A953A-7E84-4A09-840D-6453C51F005A}"/>
                </a:ext>
              </a:extLst>
            </p:cNvPr>
            <p:cNvSpPr>
              <a:spLocks/>
            </p:cNvSpPr>
            <p:nvPr/>
          </p:nvSpPr>
          <p:spPr bwMode="auto">
            <a:xfrm>
              <a:off x="8162425"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29" name="Freeform 523">
              <a:extLst>
                <a:ext uri="{FF2B5EF4-FFF2-40B4-BE49-F238E27FC236}">
                  <a16:creationId xmlns:a16="http://schemas.microsoft.com/office/drawing/2014/main" id="{3CADE2DC-1BE1-43CE-9028-A17EB4858FD1}"/>
                </a:ext>
              </a:extLst>
            </p:cNvPr>
            <p:cNvSpPr>
              <a:spLocks/>
            </p:cNvSpPr>
            <p:nvPr/>
          </p:nvSpPr>
          <p:spPr bwMode="auto">
            <a:xfrm>
              <a:off x="7614751"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30" name="Freeform 524">
              <a:extLst>
                <a:ext uri="{FF2B5EF4-FFF2-40B4-BE49-F238E27FC236}">
                  <a16:creationId xmlns:a16="http://schemas.microsoft.com/office/drawing/2014/main" id="{2F825BFF-9883-416D-B601-B2550760A44C}"/>
                </a:ext>
              </a:extLst>
            </p:cNvPr>
            <p:cNvSpPr>
              <a:spLocks/>
            </p:cNvSpPr>
            <p:nvPr/>
          </p:nvSpPr>
          <p:spPr bwMode="auto">
            <a:xfrm>
              <a:off x="7943378"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31" name="Freeform 29">
              <a:extLst>
                <a:ext uri="{FF2B5EF4-FFF2-40B4-BE49-F238E27FC236}">
                  <a16:creationId xmlns:a16="http://schemas.microsoft.com/office/drawing/2014/main" id="{A421E879-F37C-40C4-988A-05AB002F01FB}"/>
                </a:ext>
              </a:extLst>
            </p:cNvPr>
            <p:cNvSpPr>
              <a:spLocks/>
            </p:cNvSpPr>
            <p:nvPr/>
          </p:nvSpPr>
          <p:spPr bwMode="auto">
            <a:xfrm>
              <a:off x="8491054"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32" name="Freeform 31">
              <a:extLst>
                <a:ext uri="{FF2B5EF4-FFF2-40B4-BE49-F238E27FC236}">
                  <a16:creationId xmlns:a16="http://schemas.microsoft.com/office/drawing/2014/main" id="{24199D43-9FDB-41FC-8DAA-E10684625933}"/>
                </a:ext>
              </a:extLst>
            </p:cNvPr>
            <p:cNvSpPr>
              <a:spLocks/>
            </p:cNvSpPr>
            <p:nvPr/>
          </p:nvSpPr>
          <p:spPr bwMode="auto">
            <a:xfrm>
              <a:off x="8269520"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33" name="Freeform 29">
              <a:extLst>
                <a:ext uri="{FF2B5EF4-FFF2-40B4-BE49-F238E27FC236}">
                  <a16:creationId xmlns:a16="http://schemas.microsoft.com/office/drawing/2014/main" id="{9FBBF5D5-45D8-405B-A0A1-EC9E696AAB3D}"/>
                </a:ext>
              </a:extLst>
            </p:cNvPr>
            <p:cNvSpPr>
              <a:spLocks/>
            </p:cNvSpPr>
            <p:nvPr/>
          </p:nvSpPr>
          <p:spPr bwMode="auto">
            <a:xfrm>
              <a:off x="8819682"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34" name="Freeform 30">
              <a:extLst>
                <a:ext uri="{FF2B5EF4-FFF2-40B4-BE49-F238E27FC236}">
                  <a16:creationId xmlns:a16="http://schemas.microsoft.com/office/drawing/2014/main" id="{EAF3A785-EDBE-40E3-A43F-B311232B9CB1}"/>
                </a:ext>
              </a:extLst>
            </p:cNvPr>
            <p:cNvSpPr>
              <a:spLocks/>
            </p:cNvSpPr>
            <p:nvPr/>
          </p:nvSpPr>
          <p:spPr bwMode="auto">
            <a:xfrm>
              <a:off x="9145823"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35" name="Freeform 31">
              <a:extLst>
                <a:ext uri="{FF2B5EF4-FFF2-40B4-BE49-F238E27FC236}">
                  <a16:creationId xmlns:a16="http://schemas.microsoft.com/office/drawing/2014/main" id="{C3E82A85-BBBE-4443-89D9-BB06433AB863}"/>
                </a:ext>
              </a:extLst>
            </p:cNvPr>
            <p:cNvSpPr>
              <a:spLocks/>
            </p:cNvSpPr>
            <p:nvPr/>
          </p:nvSpPr>
          <p:spPr bwMode="auto">
            <a:xfrm>
              <a:off x="8598148"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36" name="Freeform 32">
              <a:extLst>
                <a:ext uri="{FF2B5EF4-FFF2-40B4-BE49-F238E27FC236}">
                  <a16:creationId xmlns:a16="http://schemas.microsoft.com/office/drawing/2014/main" id="{CEBE9F7B-6655-45A6-93B4-E5B2F9FFF765}"/>
                </a:ext>
              </a:extLst>
            </p:cNvPr>
            <p:cNvSpPr>
              <a:spLocks/>
            </p:cNvSpPr>
            <p:nvPr/>
          </p:nvSpPr>
          <p:spPr bwMode="auto">
            <a:xfrm>
              <a:off x="8926776"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37" name="Freeform 29">
              <a:extLst>
                <a:ext uri="{FF2B5EF4-FFF2-40B4-BE49-F238E27FC236}">
                  <a16:creationId xmlns:a16="http://schemas.microsoft.com/office/drawing/2014/main" id="{7EAF867D-F458-4BED-B217-26623704AE39}"/>
                </a:ext>
              </a:extLst>
            </p:cNvPr>
            <p:cNvSpPr>
              <a:spLocks/>
            </p:cNvSpPr>
            <p:nvPr/>
          </p:nvSpPr>
          <p:spPr bwMode="auto">
            <a:xfrm>
              <a:off x="9474451"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38" name="Freeform 30">
              <a:extLst>
                <a:ext uri="{FF2B5EF4-FFF2-40B4-BE49-F238E27FC236}">
                  <a16:creationId xmlns:a16="http://schemas.microsoft.com/office/drawing/2014/main" id="{F525BE7B-2E2A-453D-8D92-EEF0DD1A3ADE}"/>
                </a:ext>
              </a:extLst>
            </p:cNvPr>
            <p:cNvSpPr>
              <a:spLocks/>
            </p:cNvSpPr>
            <p:nvPr/>
          </p:nvSpPr>
          <p:spPr bwMode="auto">
            <a:xfrm>
              <a:off x="9800592"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39" name="Freeform 31">
              <a:extLst>
                <a:ext uri="{FF2B5EF4-FFF2-40B4-BE49-F238E27FC236}">
                  <a16:creationId xmlns:a16="http://schemas.microsoft.com/office/drawing/2014/main" id="{940AF245-23E8-4049-A71B-82B0FBFE59B9}"/>
                </a:ext>
              </a:extLst>
            </p:cNvPr>
            <p:cNvSpPr>
              <a:spLocks/>
            </p:cNvSpPr>
            <p:nvPr/>
          </p:nvSpPr>
          <p:spPr bwMode="auto">
            <a:xfrm>
              <a:off x="9252918"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40" name="Freeform 32">
              <a:extLst>
                <a:ext uri="{FF2B5EF4-FFF2-40B4-BE49-F238E27FC236}">
                  <a16:creationId xmlns:a16="http://schemas.microsoft.com/office/drawing/2014/main" id="{B9782BEE-4F82-448C-9F67-9F3C31383225}"/>
                </a:ext>
              </a:extLst>
            </p:cNvPr>
            <p:cNvSpPr>
              <a:spLocks/>
            </p:cNvSpPr>
            <p:nvPr/>
          </p:nvSpPr>
          <p:spPr bwMode="auto">
            <a:xfrm>
              <a:off x="9581546"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41" name="Freeform 29">
              <a:extLst>
                <a:ext uri="{FF2B5EF4-FFF2-40B4-BE49-F238E27FC236}">
                  <a16:creationId xmlns:a16="http://schemas.microsoft.com/office/drawing/2014/main" id="{FC50875A-C2B1-49F7-85DC-314A5EEAC0A4}"/>
                </a:ext>
              </a:extLst>
            </p:cNvPr>
            <p:cNvSpPr>
              <a:spLocks/>
            </p:cNvSpPr>
            <p:nvPr/>
          </p:nvSpPr>
          <p:spPr bwMode="auto">
            <a:xfrm>
              <a:off x="10129220"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42" name="Freeform 30">
              <a:extLst>
                <a:ext uri="{FF2B5EF4-FFF2-40B4-BE49-F238E27FC236}">
                  <a16:creationId xmlns:a16="http://schemas.microsoft.com/office/drawing/2014/main" id="{99B4AE58-D34F-4FB7-B49A-F6880B0D1F95}"/>
                </a:ext>
              </a:extLst>
            </p:cNvPr>
            <p:cNvSpPr>
              <a:spLocks/>
            </p:cNvSpPr>
            <p:nvPr/>
          </p:nvSpPr>
          <p:spPr bwMode="auto">
            <a:xfrm>
              <a:off x="10455360"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43" name="Freeform 31">
              <a:extLst>
                <a:ext uri="{FF2B5EF4-FFF2-40B4-BE49-F238E27FC236}">
                  <a16:creationId xmlns:a16="http://schemas.microsoft.com/office/drawing/2014/main" id="{B782F265-72D7-4730-8609-B70179C3D070}"/>
                </a:ext>
              </a:extLst>
            </p:cNvPr>
            <p:cNvSpPr>
              <a:spLocks/>
            </p:cNvSpPr>
            <p:nvPr/>
          </p:nvSpPr>
          <p:spPr bwMode="auto">
            <a:xfrm>
              <a:off x="9907686"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44" name="Freeform 32">
              <a:extLst>
                <a:ext uri="{FF2B5EF4-FFF2-40B4-BE49-F238E27FC236}">
                  <a16:creationId xmlns:a16="http://schemas.microsoft.com/office/drawing/2014/main" id="{5D873FB8-D4FE-49B8-9258-348E8376D58C}"/>
                </a:ext>
              </a:extLst>
            </p:cNvPr>
            <p:cNvSpPr>
              <a:spLocks/>
            </p:cNvSpPr>
            <p:nvPr/>
          </p:nvSpPr>
          <p:spPr bwMode="auto">
            <a:xfrm>
              <a:off x="10236314"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45" name="Freeform 29">
              <a:extLst>
                <a:ext uri="{FF2B5EF4-FFF2-40B4-BE49-F238E27FC236}">
                  <a16:creationId xmlns:a16="http://schemas.microsoft.com/office/drawing/2014/main" id="{DCDD0143-596F-452E-9CC5-6DB71914B37B}"/>
                </a:ext>
              </a:extLst>
            </p:cNvPr>
            <p:cNvSpPr>
              <a:spLocks/>
            </p:cNvSpPr>
            <p:nvPr/>
          </p:nvSpPr>
          <p:spPr bwMode="auto">
            <a:xfrm>
              <a:off x="10783989"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46" name="Freeform 30">
              <a:extLst>
                <a:ext uri="{FF2B5EF4-FFF2-40B4-BE49-F238E27FC236}">
                  <a16:creationId xmlns:a16="http://schemas.microsoft.com/office/drawing/2014/main" id="{02FB15A4-8775-431D-A2DB-72C419E47ACF}"/>
                </a:ext>
              </a:extLst>
            </p:cNvPr>
            <p:cNvSpPr>
              <a:spLocks/>
            </p:cNvSpPr>
            <p:nvPr/>
          </p:nvSpPr>
          <p:spPr bwMode="auto">
            <a:xfrm>
              <a:off x="11110130"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47" name="Freeform 31">
              <a:extLst>
                <a:ext uri="{FF2B5EF4-FFF2-40B4-BE49-F238E27FC236}">
                  <a16:creationId xmlns:a16="http://schemas.microsoft.com/office/drawing/2014/main" id="{F960D10A-F346-483E-AB2D-2097A0D04B81}"/>
                </a:ext>
              </a:extLst>
            </p:cNvPr>
            <p:cNvSpPr>
              <a:spLocks/>
            </p:cNvSpPr>
            <p:nvPr/>
          </p:nvSpPr>
          <p:spPr bwMode="auto">
            <a:xfrm>
              <a:off x="10562455"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48" name="Freeform 32">
              <a:extLst>
                <a:ext uri="{FF2B5EF4-FFF2-40B4-BE49-F238E27FC236}">
                  <a16:creationId xmlns:a16="http://schemas.microsoft.com/office/drawing/2014/main" id="{0FA958CF-B505-4CC7-AC6E-A36B124A8ADE}"/>
                </a:ext>
              </a:extLst>
            </p:cNvPr>
            <p:cNvSpPr>
              <a:spLocks/>
            </p:cNvSpPr>
            <p:nvPr/>
          </p:nvSpPr>
          <p:spPr bwMode="auto">
            <a:xfrm>
              <a:off x="10891083"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49" name="Freeform 543">
              <a:extLst>
                <a:ext uri="{FF2B5EF4-FFF2-40B4-BE49-F238E27FC236}">
                  <a16:creationId xmlns:a16="http://schemas.microsoft.com/office/drawing/2014/main" id="{A5B76D52-0DBD-4003-BAE3-635980856E63}"/>
                </a:ext>
              </a:extLst>
            </p:cNvPr>
            <p:cNvSpPr>
              <a:spLocks/>
            </p:cNvSpPr>
            <p:nvPr/>
          </p:nvSpPr>
          <p:spPr bwMode="auto">
            <a:xfrm>
              <a:off x="11438757"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50" name="Freeform 544">
              <a:extLst>
                <a:ext uri="{FF2B5EF4-FFF2-40B4-BE49-F238E27FC236}">
                  <a16:creationId xmlns:a16="http://schemas.microsoft.com/office/drawing/2014/main" id="{7B3AF653-F21B-4B83-9E37-2EF2A42796E0}"/>
                </a:ext>
              </a:extLst>
            </p:cNvPr>
            <p:cNvSpPr>
              <a:spLocks/>
            </p:cNvSpPr>
            <p:nvPr/>
          </p:nvSpPr>
          <p:spPr bwMode="auto">
            <a:xfrm>
              <a:off x="11764899"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51" name="Freeform 545">
              <a:extLst>
                <a:ext uri="{FF2B5EF4-FFF2-40B4-BE49-F238E27FC236}">
                  <a16:creationId xmlns:a16="http://schemas.microsoft.com/office/drawing/2014/main" id="{F90FA9E6-C19E-482C-8BB7-59DCF5A5AC72}"/>
                </a:ext>
              </a:extLst>
            </p:cNvPr>
            <p:cNvSpPr>
              <a:spLocks/>
            </p:cNvSpPr>
            <p:nvPr/>
          </p:nvSpPr>
          <p:spPr bwMode="auto">
            <a:xfrm>
              <a:off x="11217225"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52" name="Freeform 546">
              <a:extLst>
                <a:ext uri="{FF2B5EF4-FFF2-40B4-BE49-F238E27FC236}">
                  <a16:creationId xmlns:a16="http://schemas.microsoft.com/office/drawing/2014/main" id="{86352EEF-4465-467D-B743-8FE94FCE0EF4}"/>
                </a:ext>
              </a:extLst>
            </p:cNvPr>
            <p:cNvSpPr>
              <a:spLocks/>
            </p:cNvSpPr>
            <p:nvPr/>
          </p:nvSpPr>
          <p:spPr bwMode="auto">
            <a:xfrm>
              <a:off x="11545852"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53" name="Freeform 29">
              <a:extLst>
                <a:ext uri="{FF2B5EF4-FFF2-40B4-BE49-F238E27FC236}">
                  <a16:creationId xmlns:a16="http://schemas.microsoft.com/office/drawing/2014/main" id="{B5D670BF-6A8D-4A95-86D1-81EDA2622851}"/>
                </a:ext>
              </a:extLst>
            </p:cNvPr>
            <p:cNvSpPr>
              <a:spLocks/>
            </p:cNvSpPr>
            <p:nvPr/>
          </p:nvSpPr>
          <p:spPr bwMode="auto">
            <a:xfrm>
              <a:off x="12093527"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54" name="Freeform 31">
              <a:extLst>
                <a:ext uri="{FF2B5EF4-FFF2-40B4-BE49-F238E27FC236}">
                  <a16:creationId xmlns:a16="http://schemas.microsoft.com/office/drawing/2014/main" id="{A1EACFB4-E3CC-44C0-9479-EB0FDC1C581A}"/>
                </a:ext>
              </a:extLst>
            </p:cNvPr>
            <p:cNvSpPr>
              <a:spLocks/>
            </p:cNvSpPr>
            <p:nvPr/>
          </p:nvSpPr>
          <p:spPr bwMode="auto">
            <a:xfrm>
              <a:off x="11871993"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07" name="Freeform 30">
              <a:extLst>
                <a:ext uri="{FF2B5EF4-FFF2-40B4-BE49-F238E27FC236}">
                  <a16:creationId xmlns:a16="http://schemas.microsoft.com/office/drawing/2014/main" id="{E20F7C2C-7993-4B39-9176-3D0F086C0C95}"/>
                </a:ext>
              </a:extLst>
            </p:cNvPr>
            <p:cNvSpPr>
              <a:spLocks/>
            </p:cNvSpPr>
            <p:nvPr/>
          </p:nvSpPr>
          <p:spPr bwMode="auto">
            <a:xfrm>
              <a:off x="302710"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08" name="Freeform 32">
              <a:extLst>
                <a:ext uri="{FF2B5EF4-FFF2-40B4-BE49-F238E27FC236}">
                  <a16:creationId xmlns:a16="http://schemas.microsoft.com/office/drawing/2014/main" id="{1AD6621C-3BA8-4D45-8131-EB6A25194D6D}"/>
                </a:ext>
              </a:extLst>
            </p:cNvPr>
            <p:cNvSpPr>
              <a:spLocks/>
            </p:cNvSpPr>
            <p:nvPr/>
          </p:nvSpPr>
          <p:spPr bwMode="auto">
            <a:xfrm>
              <a:off x="83663"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09" name="Freeform 403">
              <a:extLst>
                <a:ext uri="{FF2B5EF4-FFF2-40B4-BE49-F238E27FC236}">
                  <a16:creationId xmlns:a16="http://schemas.microsoft.com/office/drawing/2014/main" id="{810F15F8-DA4A-44B4-B592-5A28AC6EEDA4}"/>
                </a:ext>
              </a:extLst>
            </p:cNvPr>
            <p:cNvSpPr>
              <a:spLocks/>
            </p:cNvSpPr>
            <p:nvPr/>
          </p:nvSpPr>
          <p:spPr bwMode="auto">
            <a:xfrm>
              <a:off x="631337"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10" name="Freeform 404">
              <a:extLst>
                <a:ext uri="{FF2B5EF4-FFF2-40B4-BE49-F238E27FC236}">
                  <a16:creationId xmlns:a16="http://schemas.microsoft.com/office/drawing/2014/main" id="{ABEB85FD-5B71-4977-B6F1-19D3732C8604}"/>
                </a:ext>
              </a:extLst>
            </p:cNvPr>
            <p:cNvSpPr>
              <a:spLocks/>
            </p:cNvSpPr>
            <p:nvPr/>
          </p:nvSpPr>
          <p:spPr bwMode="auto">
            <a:xfrm>
              <a:off x="957479"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11" name="Freeform 405">
              <a:extLst>
                <a:ext uri="{FF2B5EF4-FFF2-40B4-BE49-F238E27FC236}">
                  <a16:creationId xmlns:a16="http://schemas.microsoft.com/office/drawing/2014/main" id="{718A2A5E-DC1F-4D86-A899-5BBFFBEC5E6E}"/>
                </a:ext>
              </a:extLst>
            </p:cNvPr>
            <p:cNvSpPr>
              <a:spLocks/>
            </p:cNvSpPr>
            <p:nvPr/>
          </p:nvSpPr>
          <p:spPr bwMode="auto">
            <a:xfrm>
              <a:off x="409806"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12" name="Freeform 406">
              <a:extLst>
                <a:ext uri="{FF2B5EF4-FFF2-40B4-BE49-F238E27FC236}">
                  <a16:creationId xmlns:a16="http://schemas.microsoft.com/office/drawing/2014/main" id="{A03C9514-065D-4E3D-AD1E-7309B6A12B65}"/>
                </a:ext>
              </a:extLst>
            </p:cNvPr>
            <p:cNvSpPr>
              <a:spLocks/>
            </p:cNvSpPr>
            <p:nvPr/>
          </p:nvSpPr>
          <p:spPr bwMode="auto">
            <a:xfrm>
              <a:off x="738432"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13" name="Freeform 29">
              <a:extLst>
                <a:ext uri="{FF2B5EF4-FFF2-40B4-BE49-F238E27FC236}">
                  <a16:creationId xmlns:a16="http://schemas.microsoft.com/office/drawing/2014/main" id="{E43FAB20-0023-4CDD-85AD-E9776A7CC7DD}"/>
                </a:ext>
              </a:extLst>
            </p:cNvPr>
            <p:cNvSpPr>
              <a:spLocks/>
            </p:cNvSpPr>
            <p:nvPr/>
          </p:nvSpPr>
          <p:spPr bwMode="auto">
            <a:xfrm>
              <a:off x="1286107"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14" name="Freeform 31">
              <a:extLst>
                <a:ext uri="{FF2B5EF4-FFF2-40B4-BE49-F238E27FC236}">
                  <a16:creationId xmlns:a16="http://schemas.microsoft.com/office/drawing/2014/main" id="{517A3143-60B6-4277-AE64-C0C00A00F340}"/>
                </a:ext>
              </a:extLst>
            </p:cNvPr>
            <p:cNvSpPr>
              <a:spLocks/>
            </p:cNvSpPr>
            <p:nvPr/>
          </p:nvSpPr>
          <p:spPr bwMode="auto">
            <a:xfrm>
              <a:off x="1064574"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15" name="Freeform 29">
              <a:extLst>
                <a:ext uri="{FF2B5EF4-FFF2-40B4-BE49-F238E27FC236}">
                  <a16:creationId xmlns:a16="http://schemas.microsoft.com/office/drawing/2014/main" id="{8C460EDD-A409-43C5-A818-D48459FD1CFE}"/>
                </a:ext>
              </a:extLst>
            </p:cNvPr>
            <p:cNvSpPr>
              <a:spLocks/>
            </p:cNvSpPr>
            <p:nvPr/>
          </p:nvSpPr>
          <p:spPr bwMode="auto">
            <a:xfrm>
              <a:off x="1614735"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16" name="Freeform 30">
              <a:extLst>
                <a:ext uri="{FF2B5EF4-FFF2-40B4-BE49-F238E27FC236}">
                  <a16:creationId xmlns:a16="http://schemas.microsoft.com/office/drawing/2014/main" id="{F7225F37-E476-47F4-8C2D-54BC93493FF9}"/>
                </a:ext>
              </a:extLst>
            </p:cNvPr>
            <p:cNvSpPr>
              <a:spLocks/>
            </p:cNvSpPr>
            <p:nvPr/>
          </p:nvSpPr>
          <p:spPr bwMode="auto">
            <a:xfrm>
              <a:off x="1940877"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17" name="Freeform 31">
              <a:extLst>
                <a:ext uri="{FF2B5EF4-FFF2-40B4-BE49-F238E27FC236}">
                  <a16:creationId xmlns:a16="http://schemas.microsoft.com/office/drawing/2014/main" id="{8AD84EF1-F659-462A-84EF-71D9DE5DCA61}"/>
                </a:ext>
              </a:extLst>
            </p:cNvPr>
            <p:cNvSpPr>
              <a:spLocks/>
            </p:cNvSpPr>
            <p:nvPr/>
          </p:nvSpPr>
          <p:spPr bwMode="auto">
            <a:xfrm>
              <a:off x="1393203"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18" name="Freeform 32">
              <a:extLst>
                <a:ext uri="{FF2B5EF4-FFF2-40B4-BE49-F238E27FC236}">
                  <a16:creationId xmlns:a16="http://schemas.microsoft.com/office/drawing/2014/main" id="{B57D17D5-9FF0-4B29-836A-D4BFE77BFB2B}"/>
                </a:ext>
              </a:extLst>
            </p:cNvPr>
            <p:cNvSpPr>
              <a:spLocks/>
            </p:cNvSpPr>
            <p:nvPr/>
          </p:nvSpPr>
          <p:spPr bwMode="auto">
            <a:xfrm>
              <a:off x="1721829"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19" name="Freeform 29">
              <a:extLst>
                <a:ext uri="{FF2B5EF4-FFF2-40B4-BE49-F238E27FC236}">
                  <a16:creationId xmlns:a16="http://schemas.microsoft.com/office/drawing/2014/main" id="{8335515F-C5ED-4F43-A162-D808FC39B3DD}"/>
                </a:ext>
              </a:extLst>
            </p:cNvPr>
            <p:cNvSpPr>
              <a:spLocks/>
            </p:cNvSpPr>
            <p:nvPr/>
          </p:nvSpPr>
          <p:spPr bwMode="auto">
            <a:xfrm>
              <a:off x="2269505"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20" name="Freeform 30">
              <a:extLst>
                <a:ext uri="{FF2B5EF4-FFF2-40B4-BE49-F238E27FC236}">
                  <a16:creationId xmlns:a16="http://schemas.microsoft.com/office/drawing/2014/main" id="{6B5E1C9D-A33E-4854-B9D5-5B2DD3B140C0}"/>
                </a:ext>
              </a:extLst>
            </p:cNvPr>
            <p:cNvSpPr>
              <a:spLocks/>
            </p:cNvSpPr>
            <p:nvPr/>
          </p:nvSpPr>
          <p:spPr bwMode="auto">
            <a:xfrm>
              <a:off x="2595646"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21" name="Freeform 31">
              <a:extLst>
                <a:ext uri="{FF2B5EF4-FFF2-40B4-BE49-F238E27FC236}">
                  <a16:creationId xmlns:a16="http://schemas.microsoft.com/office/drawing/2014/main" id="{BE6D315F-9CA3-4489-A83D-373A1027A017}"/>
                </a:ext>
              </a:extLst>
            </p:cNvPr>
            <p:cNvSpPr>
              <a:spLocks/>
            </p:cNvSpPr>
            <p:nvPr/>
          </p:nvSpPr>
          <p:spPr bwMode="auto">
            <a:xfrm>
              <a:off x="2047971"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22" name="Freeform 32">
              <a:extLst>
                <a:ext uri="{FF2B5EF4-FFF2-40B4-BE49-F238E27FC236}">
                  <a16:creationId xmlns:a16="http://schemas.microsoft.com/office/drawing/2014/main" id="{0A57BC63-DC74-455C-8CBF-F53CD9BFDB68}"/>
                </a:ext>
              </a:extLst>
            </p:cNvPr>
            <p:cNvSpPr>
              <a:spLocks/>
            </p:cNvSpPr>
            <p:nvPr/>
          </p:nvSpPr>
          <p:spPr bwMode="auto">
            <a:xfrm>
              <a:off x="2376599"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23" name="Freeform 29">
              <a:extLst>
                <a:ext uri="{FF2B5EF4-FFF2-40B4-BE49-F238E27FC236}">
                  <a16:creationId xmlns:a16="http://schemas.microsoft.com/office/drawing/2014/main" id="{971FF6DE-5F63-4C91-8DCA-5ADD7F1CDF97}"/>
                </a:ext>
              </a:extLst>
            </p:cNvPr>
            <p:cNvSpPr>
              <a:spLocks/>
            </p:cNvSpPr>
            <p:nvPr/>
          </p:nvSpPr>
          <p:spPr bwMode="auto">
            <a:xfrm>
              <a:off x="2924274"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24" name="Freeform 30">
              <a:extLst>
                <a:ext uri="{FF2B5EF4-FFF2-40B4-BE49-F238E27FC236}">
                  <a16:creationId xmlns:a16="http://schemas.microsoft.com/office/drawing/2014/main" id="{1CF1C91C-F9A1-406F-AABB-85AE0E78DE8C}"/>
                </a:ext>
              </a:extLst>
            </p:cNvPr>
            <p:cNvSpPr>
              <a:spLocks/>
            </p:cNvSpPr>
            <p:nvPr/>
          </p:nvSpPr>
          <p:spPr bwMode="auto">
            <a:xfrm>
              <a:off x="3250415"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25" name="Freeform 31">
              <a:extLst>
                <a:ext uri="{FF2B5EF4-FFF2-40B4-BE49-F238E27FC236}">
                  <a16:creationId xmlns:a16="http://schemas.microsoft.com/office/drawing/2014/main" id="{F8FA1523-EDBA-47D4-ABEB-4036DB9CAC2C}"/>
                </a:ext>
              </a:extLst>
            </p:cNvPr>
            <p:cNvSpPr>
              <a:spLocks/>
            </p:cNvSpPr>
            <p:nvPr/>
          </p:nvSpPr>
          <p:spPr bwMode="auto">
            <a:xfrm>
              <a:off x="2702740"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26" name="Freeform 32">
              <a:extLst>
                <a:ext uri="{FF2B5EF4-FFF2-40B4-BE49-F238E27FC236}">
                  <a16:creationId xmlns:a16="http://schemas.microsoft.com/office/drawing/2014/main" id="{BE57E2E6-D73B-449B-A633-D58E0E15F2E5}"/>
                </a:ext>
              </a:extLst>
            </p:cNvPr>
            <p:cNvSpPr>
              <a:spLocks/>
            </p:cNvSpPr>
            <p:nvPr/>
          </p:nvSpPr>
          <p:spPr bwMode="auto">
            <a:xfrm>
              <a:off x="3031368"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27" name="Freeform 29">
              <a:extLst>
                <a:ext uri="{FF2B5EF4-FFF2-40B4-BE49-F238E27FC236}">
                  <a16:creationId xmlns:a16="http://schemas.microsoft.com/office/drawing/2014/main" id="{22A2C003-86F1-4BC2-89B6-5FBCE7E8F322}"/>
                </a:ext>
              </a:extLst>
            </p:cNvPr>
            <p:cNvSpPr>
              <a:spLocks/>
            </p:cNvSpPr>
            <p:nvPr/>
          </p:nvSpPr>
          <p:spPr bwMode="auto">
            <a:xfrm>
              <a:off x="3579042"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28" name="Freeform 30">
              <a:extLst>
                <a:ext uri="{FF2B5EF4-FFF2-40B4-BE49-F238E27FC236}">
                  <a16:creationId xmlns:a16="http://schemas.microsoft.com/office/drawing/2014/main" id="{02793DFA-3885-402E-AE28-0049A4C19225}"/>
                </a:ext>
              </a:extLst>
            </p:cNvPr>
            <p:cNvSpPr>
              <a:spLocks/>
            </p:cNvSpPr>
            <p:nvPr/>
          </p:nvSpPr>
          <p:spPr bwMode="auto">
            <a:xfrm>
              <a:off x="3905183"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29" name="Freeform 31">
              <a:extLst>
                <a:ext uri="{FF2B5EF4-FFF2-40B4-BE49-F238E27FC236}">
                  <a16:creationId xmlns:a16="http://schemas.microsoft.com/office/drawing/2014/main" id="{C062DBAD-868A-4CC5-B5A1-0292C94F74BB}"/>
                </a:ext>
              </a:extLst>
            </p:cNvPr>
            <p:cNvSpPr>
              <a:spLocks/>
            </p:cNvSpPr>
            <p:nvPr/>
          </p:nvSpPr>
          <p:spPr bwMode="auto">
            <a:xfrm>
              <a:off x="3357509"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30" name="Freeform 32">
              <a:extLst>
                <a:ext uri="{FF2B5EF4-FFF2-40B4-BE49-F238E27FC236}">
                  <a16:creationId xmlns:a16="http://schemas.microsoft.com/office/drawing/2014/main" id="{590C4795-00C6-4312-876F-27FE1F5D5746}"/>
                </a:ext>
              </a:extLst>
            </p:cNvPr>
            <p:cNvSpPr>
              <a:spLocks/>
            </p:cNvSpPr>
            <p:nvPr/>
          </p:nvSpPr>
          <p:spPr bwMode="auto">
            <a:xfrm>
              <a:off x="3686137"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31" name="Freeform 425">
              <a:extLst>
                <a:ext uri="{FF2B5EF4-FFF2-40B4-BE49-F238E27FC236}">
                  <a16:creationId xmlns:a16="http://schemas.microsoft.com/office/drawing/2014/main" id="{EACA9DD9-457E-4668-947B-2EF6B263DB91}"/>
                </a:ext>
              </a:extLst>
            </p:cNvPr>
            <p:cNvSpPr>
              <a:spLocks/>
            </p:cNvSpPr>
            <p:nvPr/>
          </p:nvSpPr>
          <p:spPr bwMode="auto">
            <a:xfrm>
              <a:off x="4233811"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32" name="Freeform 426">
              <a:extLst>
                <a:ext uri="{FF2B5EF4-FFF2-40B4-BE49-F238E27FC236}">
                  <a16:creationId xmlns:a16="http://schemas.microsoft.com/office/drawing/2014/main" id="{02AB393D-C55B-4550-9097-B68D42F31634}"/>
                </a:ext>
              </a:extLst>
            </p:cNvPr>
            <p:cNvSpPr>
              <a:spLocks/>
            </p:cNvSpPr>
            <p:nvPr/>
          </p:nvSpPr>
          <p:spPr bwMode="auto">
            <a:xfrm>
              <a:off x="4559953"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33" name="Freeform 427">
              <a:extLst>
                <a:ext uri="{FF2B5EF4-FFF2-40B4-BE49-F238E27FC236}">
                  <a16:creationId xmlns:a16="http://schemas.microsoft.com/office/drawing/2014/main" id="{7383A351-D0B5-4A75-B53E-C8458538DC1C}"/>
                </a:ext>
              </a:extLst>
            </p:cNvPr>
            <p:cNvSpPr>
              <a:spLocks/>
            </p:cNvSpPr>
            <p:nvPr/>
          </p:nvSpPr>
          <p:spPr bwMode="auto">
            <a:xfrm>
              <a:off x="4012279"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34" name="Freeform 428">
              <a:extLst>
                <a:ext uri="{FF2B5EF4-FFF2-40B4-BE49-F238E27FC236}">
                  <a16:creationId xmlns:a16="http://schemas.microsoft.com/office/drawing/2014/main" id="{3A9B07B3-DA9B-47A3-9550-E28DE1918B95}"/>
                </a:ext>
              </a:extLst>
            </p:cNvPr>
            <p:cNvSpPr>
              <a:spLocks/>
            </p:cNvSpPr>
            <p:nvPr/>
          </p:nvSpPr>
          <p:spPr bwMode="auto">
            <a:xfrm>
              <a:off x="4340906"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35" name="Freeform 29">
              <a:extLst>
                <a:ext uri="{FF2B5EF4-FFF2-40B4-BE49-F238E27FC236}">
                  <a16:creationId xmlns:a16="http://schemas.microsoft.com/office/drawing/2014/main" id="{BEC038E3-3E95-4433-B4B1-4485B46D3D7D}"/>
                </a:ext>
              </a:extLst>
            </p:cNvPr>
            <p:cNvSpPr>
              <a:spLocks/>
            </p:cNvSpPr>
            <p:nvPr/>
          </p:nvSpPr>
          <p:spPr bwMode="auto">
            <a:xfrm>
              <a:off x="4888581"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36" name="Freeform 31">
              <a:extLst>
                <a:ext uri="{FF2B5EF4-FFF2-40B4-BE49-F238E27FC236}">
                  <a16:creationId xmlns:a16="http://schemas.microsoft.com/office/drawing/2014/main" id="{CC19AD42-AF04-4026-A66D-0229D381EA3B}"/>
                </a:ext>
              </a:extLst>
            </p:cNvPr>
            <p:cNvSpPr>
              <a:spLocks/>
            </p:cNvSpPr>
            <p:nvPr/>
          </p:nvSpPr>
          <p:spPr bwMode="auto">
            <a:xfrm>
              <a:off x="4667048"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1797" name="Group 1796">
            <a:extLst>
              <a:ext uri="{FF2B5EF4-FFF2-40B4-BE49-F238E27FC236}">
                <a16:creationId xmlns:a16="http://schemas.microsoft.com/office/drawing/2014/main" id="{ADCA3183-3389-4486-8913-D1AEFF5E6A10}"/>
              </a:ext>
            </a:extLst>
          </p:cNvPr>
          <p:cNvGrpSpPr/>
          <p:nvPr userDrawn="1"/>
        </p:nvGrpSpPr>
        <p:grpSpPr>
          <a:xfrm>
            <a:off x="83664" y="633906"/>
            <a:ext cx="12009863" cy="176637"/>
            <a:chOff x="83664" y="515851"/>
            <a:chExt cx="12009863" cy="176637"/>
          </a:xfrm>
        </p:grpSpPr>
        <p:sp>
          <p:nvSpPr>
            <p:cNvPr id="855" name="Freeform 29">
              <a:extLst>
                <a:ext uri="{FF2B5EF4-FFF2-40B4-BE49-F238E27FC236}">
                  <a16:creationId xmlns:a16="http://schemas.microsoft.com/office/drawing/2014/main" id="{6F086788-0344-4F9A-AF82-274CD2E8D455}"/>
                </a:ext>
              </a:extLst>
            </p:cNvPr>
            <p:cNvSpPr>
              <a:spLocks/>
            </p:cNvSpPr>
            <p:nvPr/>
          </p:nvSpPr>
          <p:spPr bwMode="auto">
            <a:xfrm flipH="1">
              <a:off x="11871994"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56" name="Freeform 30">
              <a:extLst>
                <a:ext uri="{FF2B5EF4-FFF2-40B4-BE49-F238E27FC236}">
                  <a16:creationId xmlns:a16="http://schemas.microsoft.com/office/drawing/2014/main" id="{30F87FD2-AAE9-48DD-8109-3CFD7F34AC8B}"/>
                </a:ext>
              </a:extLst>
            </p:cNvPr>
            <p:cNvSpPr>
              <a:spLocks/>
            </p:cNvSpPr>
            <p:nvPr/>
          </p:nvSpPr>
          <p:spPr bwMode="auto">
            <a:xfrm flipH="1">
              <a:off x="1154585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57" name="Freeform 31">
              <a:extLst>
                <a:ext uri="{FF2B5EF4-FFF2-40B4-BE49-F238E27FC236}">
                  <a16:creationId xmlns:a16="http://schemas.microsoft.com/office/drawing/2014/main" id="{D320E54A-79E5-412A-8147-D110485ABB13}"/>
                </a:ext>
              </a:extLst>
            </p:cNvPr>
            <p:cNvSpPr>
              <a:spLocks/>
            </p:cNvSpPr>
            <p:nvPr/>
          </p:nvSpPr>
          <p:spPr bwMode="auto">
            <a:xfrm flipH="1">
              <a:off x="11979088"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58" name="Freeform 32">
              <a:extLst>
                <a:ext uri="{FF2B5EF4-FFF2-40B4-BE49-F238E27FC236}">
                  <a16:creationId xmlns:a16="http://schemas.microsoft.com/office/drawing/2014/main" id="{26552B62-A56A-484E-BBC5-0BEA953D7AD2}"/>
                </a:ext>
              </a:extLst>
            </p:cNvPr>
            <p:cNvSpPr>
              <a:spLocks/>
            </p:cNvSpPr>
            <p:nvPr/>
          </p:nvSpPr>
          <p:spPr bwMode="auto">
            <a:xfrm flipH="1">
              <a:off x="11652948"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59" name="Freeform 29">
              <a:extLst>
                <a:ext uri="{FF2B5EF4-FFF2-40B4-BE49-F238E27FC236}">
                  <a16:creationId xmlns:a16="http://schemas.microsoft.com/office/drawing/2014/main" id="{11A85A65-D9AE-4B3E-991D-CEF44C60DD95}"/>
                </a:ext>
              </a:extLst>
            </p:cNvPr>
            <p:cNvSpPr>
              <a:spLocks/>
            </p:cNvSpPr>
            <p:nvPr/>
          </p:nvSpPr>
          <p:spPr bwMode="auto">
            <a:xfrm flipH="1">
              <a:off x="11217224"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60" name="Freeform 30">
              <a:extLst>
                <a:ext uri="{FF2B5EF4-FFF2-40B4-BE49-F238E27FC236}">
                  <a16:creationId xmlns:a16="http://schemas.microsoft.com/office/drawing/2014/main" id="{30542A38-A051-439C-B0E9-A658C8A17B39}"/>
                </a:ext>
              </a:extLst>
            </p:cNvPr>
            <p:cNvSpPr>
              <a:spLocks/>
            </p:cNvSpPr>
            <p:nvPr/>
          </p:nvSpPr>
          <p:spPr bwMode="auto">
            <a:xfrm flipH="1">
              <a:off x="10891084"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61" name="Freeform 31">
              <a:extLst>
                <a:ext uri="{FF2B5EF4-FFF2-40B4-BE49-F238E27FC236}">
                  <a16:creationId xmlns:a16="http://schemas.microsoft.com/office/drawing/2014/main" id="{19CDDAB7-5384-40F2-AA25-D13A7401CCAF}"/>
                </a:ext>
              </a:extLst>
            </p:cNvPr>
            <p:cNvSpPr>
              <a:spLocks/>
            </p:cNvSpPr>
            <p:nvPr/>
          </p:nvSpPr>
          <p:spPr bwMode="auto">
            <a:xfrm flipH="1">
              <a:off x="11324319"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62" name="Freeform 32">
              <a:extLst>
                <a:ext uri="{FF2B5EF4-FFF2-40B4-BE49-F238E27FC236}">
                  <a16:creationId xmlns:a16="http://schemas.microsoft.com/office/drawing/2014/main" id="{FB7354C1-E715-4D0E-AA7D-95CE100AC17A}"/>
                </a:ext>
              </a:extLst>
            </p:cNvPr>
            <p:cNvSpPr>
              <a:spLocks/>
            </p:cNvSpPr>
            <p:nvPr/>
          </p:nvSpPr>
          <p:spPr bwMode="auto">
            <a:xfrm flipH="1">
              <a:off x="10998178"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63" name="Freeform 29">
              <a:extLst>
                <a:ext uri="{FF2B5EF4-FFF2-40B4-BE49-F238E27FC236}">
                  <a16:creationId xmlns:a16="http://schemas.microsoft.com/office/drawing/2014/main" id="{B91BC49D-BE73-47A9-8E61-D700C272084F}"/>
                </a:ext>
              </a:extLst>
            </p:cNvPr>
            <p:cNvSpPr>
              <a:spLocks/>
            </p:cNvSpPr>
            <p:nvPr/>
          </p:nvSpPr>
          <p:spPr bwMode="auto">
            <a:xfrm flipH="1">
              <a:off x="10562456"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64" name="Freeform 30">
              <a:extLst>
                <a:ext uri="{FF2B5EF4-FFF2-40B4-BE49-F238E27FC236}">
                  <a16:creationId xmlns:a16="http://schemas.microsoft.com/office/drawing/2014/main" id="{BCA17DFF-B361-4DBE-99DD-339461E37C76}"/>
                </a:ext>
              </a:extLst>
            </p:cNvPr>
            <p:cNvSpPr>
              <a:spLocks/>
            </p:cNvSpPr>
            <p:nvPr/>
          </p:nvSpPr>
          <p:spPr bwMode="auto">
            <a:xfrm flipH="1">
              <a:off x="1023631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65" name="Freeform 31">
              <a:extLst>
                <a:ext uri="{FF2B5EF4-FFF2-40B4-BE49-F238E27FC236}">
                  <a16:creationId xmlns:a16="http://schemas.microsoft.com/office/drawing/2014/main" id="{A61862B0-58BE-4AF1-9458-F76D44AB596B}"/>
                </a:ext>
              </a:extLst>
            </p:cNvPr>
            <p:cNvSpPr>
              <a:spLocks/>
            </p:cNvSpPr>
            <p:nvPr/>
          </p:nvSpPr>
          <p:spPr bwMode="auto">
            <a:xfrm flipH="1">
              <a:off x="10669550"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66" name="Freeform 32">
              <a:extLst>
                <a:ext uri="{FF2B5EF4-FFF2-40B4-BE49-F238E27FC236}">
                  <a16:creationId xmlns:a16="http://schemas.microsoft.com/office/drawing/2014/main" id="{F5090DFF-8E4D-43D2-92D3-ADA80CBE0D4A}"/>
                </a:ext>
              </a:extLst>
            </p:cNvPr>
            <p:cNvSpPr>
              <a:spLocks/>
            </p:cNvSpPr>
            <p:nvPr/>
          </p:nvSpPr>
          <p:spPr bwMode="auto">
            <a:xfrm flipH="1">
              <a:off x="10343410"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67" name="Freeform 29">
              <a:extLst>
                <a:ext uri="{FF2B5EF4-FFF2-40B4-BE49-F238E27FC236}">
                  <a16:creationId xmlns:a16="http://schemas.microsoft.com/office/drawing/2014/main" id="{2B977FE1-DD0F-45B7-868C-0FD285B0CD0F}"/>
                </a:ext>
              </a:extLst>
            </p:cNvPr>
            <p:cNvSpPr>
              <a:spLocks/>
            </p:cNvSpPr>
            <p:nvPr/>
          </p:nvSpPr>
          <p:spPr bwMode="auto">
            <a:xfrm flipH="1">
              <a:off x="9907687"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68" name="Freeform 30">
              <a:extLst>
                <a:ext uri="{FF2B5EF4-FFF2-40B4-BE49-F238E27FC236}">
                  <a16:creationId xmlns:a16="http://schemas.microsoft.com/office/drawing/2014/main" id="{CA941E1C-6C82-4228-92A3-96039A6D519E}"/>
                </a:ext>
              </a:extLst>
            </p:cNvPr>
            <p:cNvSpPr>
              <a:spLocks/>
            </p:cNvSpPr>
            <p:nvPr/>
          </p:nvSpPr>
          <p:spPr bwMode="auto">
            <a:xfrm flipH="1">
              <a:off x="9581546"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69" name="Freeform 31">
              <a:extLst>
                <a:ext uri="{FF2B5EF4-FFF2-40B4-BE49-F238E27FC236}">
                  <a16:creationId xmlns:a16="http://schemas.microsoft.com/office/drawing/2014/main" id="{1519D63C-253C-43D9-A3C0-8D7C8684F311}"/>
                </a:ext>
              </a:extLst>
            </p:cNvPr>
            <p:cNvSpPr>
              <a:spLocks/>
            </p:cNvSpPr>
            <p:nvPr/>
          </p:nvSpPr>
          <p:spPr bwMode="auto">
            <a:xfrm flipH="1">
              <a:off x="10014782"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70" name="Freeform 32">
              <a:extLst>
                <a:ext uri="{FF2B5EF4-FFF2-40B4-BE49-F238E27FC236}">
                  <a16:creationId xmlns:a16="http://schemas.microsoft.com/office/drawing/2014/main" id="{54FEF199-2D31-478E-8B88-9510760E6895}"/>
                </a:ext>
              </a:extLst>
            </p:cNvPr>
            <p:cNvSpPr>
              <a:spLocks/>
            </p:cNvSpPr>
            <p:nvPr/>
          </p:nvSpPr>
          <p:spPr bwMode="auto">
            <a:xfrm flipH="1">
              <a:off x="9688641"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71" name="Freeform 565">
              <a:extLst>
                <a:ext uri="{FF2B5EF4-FFF2-40B4-BE49-F238E27FC236}">
                  <a16:creationId xmlns:a16="http://schemas.microsoft.com/office/drawing/2014/main" id="{263ABB50-686D-4B37-99EC-EAF4D691580E}"/>
                </a:ext>
              </a:extLst>
            </p:cNvPr>
            <p:cNvSpPr>
              <a:spLocks/>
            </p:cNvSpPr>
            <p:nvPr/>
          </p:nvSpPr>
          <p:spPr bwMode="auto">
            <a:xfrm flipH="1">
              <a:off x="925291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72" name="Freeform 566">
              <a:extLst>
                <a:ext uri="{FF2B5EF4-FFF2-40B4-BE49-F238E27FC236}">
                  <a16:creationId xmlns:a16="http://schemas.microsoft.com/office/drawing/2014/main" id="{1BD229F8-5511-43EF-9612-3001510781F4}"/>
                </a:ext>
              </a:extLst>
            </p:cNvPr>
            <p:cNvSpPr>
              <a:spLocks/>
            </p:cNvSpPr>
            <p:nvPr/>
          </p:nvSpPr>
          <p:spPr bwMode="auto">
            <a:xfrm flipH="1">
              <a:off x="8926777"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73" name="Freeform 567">
              <a:extLst>
                <a:ext uri="{FF2B5EF4-FFF2-40B4-BE49-F238E27FC236}">
                  <a16:creationId xmlns:a16="http://schemas.microsoft.com/office/drawing/2014/main" id="{06F5A3AF-DE9A-48B1-8E69-DFD180E2317A}"/>
                </a:ext>
              </a:extLst>
            </p:cNvPr>
            <p:cNvSpPr>
              <a:spLocks/>
            </p:cNvSpPr>
            <p:nvPr/>
          </p:nvSpPr>
          <p:spPr bwMode="auto">
            <a:xfrm flipH="1">
              <a:off x="9360012"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74" name="Freeform 568">
              <a:extLst>
                <a:ext uri="{FF2B5EF4-FFF2-40B4-BE49-F238E27FC236}">
                  <a16:creationId xmlns:a16="http://schemas.microsoft.com/office/drawing/2014/main" id="{EE0F8874-1230-43B8-9E19-6939E240D4E5}"/>
                </a:ext>
              </a:extLst>
            </p:cNvPr>
            <p:cNvSpPr>
              <a:spLocks/>
            </p:cNvSpPr>
            <p:nvPr/>
          </p:nvSpPr>
          <p:spPr bwMode="auto">
            <a:xfrm flipH="1">
              <a:off x="9033872"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75" name="Freeform 29">
              <a:extLst>
                <a:ext uri="{FF2B5EF4-FFF2-40B4-BE49-F238E27FC236}">
                  <a16:creationId xmlns:a16="http://schemas.microsoft.com/office/drawing/2014/main" id="{350709BA-B049-48FC-9299-1C2D219E614B}"/>
                </a:ext>
              </a:extLst>
            </p:cNvPr>
            <p:cNvSpPr>
              <a:spLocks/>
            </p:cNvSpPr>
            <p:nvPr/>
          </p:nvSpPr>
          <p:spPr bwMode="auto">
            <a:xfrm flipH="1">
              <a:off x="859814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76" name="Freeform 31">
              <a:extLst>
                <a:ext uri="{FF2B5EF4-FFF2-40B4-BE49-F238E27FC236}">
                  <a16:creationId xmlns:a16="http://schemas.microsoft.com/office/drawing/2014/main" id="{07BEFD49-4BD2-4528-8EF5-C7671A12CA28}"/>
                </a:ext>
              </a:extLst>
            </p:cNvPr>
            <p:cNvSpPr>
              <a:spLocks/>
            </p:cNvSpPr>
            <p:nvPr/>
          </p:nvSpPr>
          <p:spPr bwMode="auto">
            <a:xfrm flipH="1">
              <a:off x="8705243"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77" name="Freeform 29">
              <a:extLst>
                <a:ext uri="{FF2B5EF4-FFF2-40B4-BE49-F238E27FC236}">
                  <a16:creationId xmlns:a16="http://schemas.microsoft.com/office/drawing/2014/main" id="{1E25FB51-65BE-439F-AF5C-071CB5A662BF}"/>
                </a:ext>
              </a:extLst>
            </p:cNvPr>
            <p:cNvSpPr>
              <a:spLocks/>
            </p:cNvSpPr>
            <p:nvPr/>
          </p:nvSpPr>
          <p:spPr bwMode="auto">
            <a:xfrm flipH="1">
              <a:off x="826952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78" name="Freeform 30">
              <a:extLst>
                <a:ext uri="{FF2B5EF4-FFF2-40B4-BE49-F238E27FC236}">
                  <a16:creationId xmlns:a16="http://schemas.microsoft.com/office/drawing/2014/main" id="{7C77C092-0B57-4731-A117-6B5879E8E502}"/>
                </a:ext>
              </a:extLst>
            </p:cNvPr>
            <p:cNvSpPr>
              <a:spLocks/>
            </p:cNvSpPr>
            <p:nvPr/>
          </p:nvSpPr>
          <p:spPr bwMode="auto">
            <a:xfrm flipH="1">
              <a:off x="7943379"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79" name="Freeform 31">
              <a:extLst>
                <a:ext uri="{FF2B5EF4-FFF2-40B4-BE49-F238E27FC236}">
                  <a16:creationId xmlns:a16="http://schemas.microsoft.com/office/drawing/2014/main" id="{4FAF69FD-8478-440F-A0D9-29D124D91AA5}"/>
                </a:ext>
              </a:extLst>
            </p:cNvPr>
            <p:cNvSpPr>
              <a:spLocks/>
            </p:cNvSpPr>
            <p:nvPr/>
          </p:nvSpPr>
          <p:spPr bwMode="auto">
            <a:xfrm flipH="1">
              <a:off x="8376614"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80" name="Freeform 32">
              <a:extLst>
                <a:ext uri="{FF2B5EF4-FFF2-40B4-BE49-F238E27FC236}">
                  <a16:creationId xmlns:a16="http://schemas.microsoft.com/office/drawing/2014/main" id="{73D6C1E6-A15C-4775-A5EA-5675FDD2A616}"/>
                </a:ext>
              </a:extLst>
            </p:cNvPr>
            <p:cNvSpPr>
              <a:spLocks/>
            </p:cNvSpPr>
            <p:nvPr/>
          </p:nvSpPr>
          <p:spPr bwMode="auto">
            <a:xfrm flipH="1">
              <a:off x="8050474"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81" name="Freeform 29">
              <a:extLst>
                <a:ext uri="{FF2B5EF4-FFF2-40B4-BE49-F238E27FC236}">
                  <a16:creationId xmlns:a16="http://schemas.microsoft.com/office/drawing/2014/main" id="{26EE3B4D-AFF2-482B-AD50-D4AAE7380D4D}"/>
                </a:ext>
              </a:extLst>
            </p:cNvPr>
            <p:cNvSpPr>
              <a:spLocks/>
            </p:cNvSpPr>
            <p:nvPr/>
          </p:nvSpPr>
          <p:spPr bwMode="auto">
            <a:xfrm flipH="1">
              <a:off x="7614751"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82" name="Freeform 30">
              <a:extLst>
                <a:ext uri="{FF2B5EF4-FFF2-40B4-BE49-F238E27FC236}">
                  <a16:creationId xmlns:a16="http://schemas.microsoft.com/office/drawing/2014/main" id="{855276D7-FBA8-492C-B482-97AF086BDBEC}"/>
                </a:ext>
              </a:extLst>
            </p:cNvPr>
            <p:cNvSpPr>
              <a:spLocks/>
            </p:cNvSpPr>
            <p:nvPr/>
          </p:nvSpPr>
          <p:spPr bwMode="auto">
            <a:xfrm flipH="1">
              <a:off x="728861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83" name="Freeform 31">
              <a:extLst>
                <a:ext uri="{FF2B5EF4-FFF2-40B4-BE49-F238E27FC236}">
                  <a16:creationId xmlns:a16="http://schemas.microsoft.com/office/drawing/2014/main" id="{1DF03553-DA4C-4239-ABD7-831EC6B0FD42}"/>
                </a:ext>
              </a:extLst>
            </p:cNvPr>
            <p:cNvSpPr>
              <a:spLocks/>
            </p:cNvSpPr>
            <p:nvPr/>
          </p:nvSpPr>
          <p:spPr bwMode="auto">
            <a:xfrm flipH="1">
              <a:off x="7721846"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84" name="Freeform 32">
              <a:extLst>
                <a:ext uri="{FF2B5EF4-FFF2-40B4-BE49-F238E27FC236}">
                  <a16:creationId xmlns:a16="http://schemas.microsoft.com/office/drawing/2014/main" id="{C4FAF3F5-0011-4FDB-B29C-E9EF1A1AE3B3}"/>
                </a:ext>
              </a:extLst>
            </p:cNvPr>
            <p:cNvSpPr>
              <a:spLocks/>
            </p:cNvSpPr>
            <p:nvPr/>
          </p:nvSpPr>
          <p:spPr bwMode="auto">
            <a:xfrm flipH="1">
              <a:off x="7395705"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85" name="Freeform 29">
              <a:extLst>
                <a:ext uri="{FF2B5EF4-FFF2-40B4-BE49-F238E27FC236}">
                  <a16:creationId xmlns:a16="http://schemas.microsoft.com/office/drawing/2014/main" id="{8E094353-028F-43EE-82A7-5AE0657EA65F}"/>
                </a:ext>
              </a:extLst>
            </p:cNvPr>
            <p:cNvSpPr>
              <a:spLocks/>
            </p:cNvSpPr>
            <p:nvPr/>
          </p:nvSpPr>
          <p:spPr bwMode="auto">
            <a:xfrm flipH="1">
              <a:off x="6959982"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86" name="Freeform 30">
              <a:extLst>
                <a:ext uri="{FF2B5EF4-FFF2-40B4-BE49-F238E27FC236}">
                  <a16:creationId xmlns:a16="http://schemas.microsoft.com/office/drawing/2014/main" id="{C938F722-A87F-4E40-915D-6C8A9F88F320}"/>
                </a:ext>
              </a:extLst>
            </p:cNvPr>
            <p:cNvSpPr>
              <a:spLocks/>
            </p:cNvSpPr>
            <p:nvPr/>
          </p:nvSpPr>
          <p:spPr bwMode="auto">
            <a:xfrm flipH="1">
              <a:off x="6633842"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87" name="Freeform 31">
              <a:extLst>
                <a:ext uri="{FF2B5EF4-FFF2-40B4-BE49-F238E27FC236}">
                  <a16:creationId xmlns:a16="http://schemas.microsoft.com/office/drawing/2014/main" id="{A2F6F4D8-2132-4852-945D-CE6DD3BEC5FE}"/>
                </a:ext>
              </a:extLst>
            </p:cNvPr>
            <p:cNvSpPr>
              <a:spLocks/>
            </p:cNvSpPr>
            <p:nvPr/>
          </p:nvSpPr>
          <p:spPr bwMode="auto">
            <a:xfrm flipH="1">
              <a:off x="7067077"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88" name="Freeform 32">
              <a:extLst>
                <a:ext uri="{FF2B5EF4-FFF2-40B4-BE49-F238E27FC236}">
                  <a16:creationId xmlns:a16="http://schemas.microsoft.com/office/drawing/2014/main" id="{4E08E18A-FFEC-42E7-8DFB-50F2554E4DDB}"/>
                </a:ext>
              </a:extLst>
            </p:cNvPr>
            <p:cNvSpPr>
              <a:spLocks/>
            </p:cNvSpPr>
            <p:nvPr/>
          </p:nvSpPr>
          <p:spPr bwMode="auto">
            <a:xfrm flipH="1">
              <a:off x="6740936"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89" name="Freeform 29">
              <a:extLst>
                <a:ext uri="{FF2B5EF4-FFF2-40B4-BE49-F238E27FC236}">
                  <a16:creationId xmlns:a16="http://schemas.microsoft.com/office/drawing/2014/main" id="{D14B33B8-EE4D-4807-BCE5-F8D36A413573}"/>
                </a:ext>
              </a:extLst>
            </p:cNvPr>
            <p:cNvSpPr>
              <a:spLocks/>
            </p:cNvSpPr>
            <p:nvPr/>
          </p:nvSpPr>
          <p:spPr bwMode="auto">
            <a:xfrm flipH="1">
              <a:off x="630521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90" name="Freeform 30">
              <a:extLst>
                <a:ext uri="{FF2B5EF4-FFF2-40B4-BE49-F238E27FC236}">
                  <a16:creationId xmlns:a16="http://schemas.microsoft.com/office/drawing/2014/main" id="{6942BEAF-4DB5-41F6-92CA-6A3D981D34D3}"/>
                </a:ext>
              </a:extLst>
            </p:cNvPr>
            <p:cNvSpPr>
              <a:spLocks/>
            </p:cNvSpPr>
            <p:nvPr/>
          </p:nvSpPr>
          <p:spPr bwMode="auto">
            <a:xfrm flipH="1">
              <a:off x="5979072"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91" name="Freeform 31">
              <a:extLst>
                <a:ext uri="{FF2B5EF4-FFF2-40B4-BE49-F238E27FC236}">
                  <a16:creationId xmlns:a16="http://schemas.microsoft.com/office/drawing/2014/main" id="{BEF5A9C5-020B-445F-A80C-9878EB0B88EF}"/>
                </a:ext>
              </a:extLst>
            </p:cNvPr>
            <p:cNvSpPr>
              <a:spLocks/>
            </p:cNvSpPr>
            <p:nvPr/>
          </p:nvSpPr>
          <p:spPr bwMode="auto">
            <a:xfrm flipH="1">
              <a:off x="6412308"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92" name="Freeform 32">
              <a:extLst>
                <a:ext uri="{FF2B5EF4-FFF2-40B4-BE49-F238E27FC236}">
                  <a16:creationId xmlns:a16="http://schemas.microsoft.com/office/drawing/2014/main" id="{D51869B7-E5CB-44DA-82E3-A7D5C1E026C9}"/>
                </a:ext>
              </a:extLst>
            </p:cNvPr>
            <p:cNvSpPr>
              <a:spLocks/>
            </p:cNvSpPr>
            <p:nvPr/>
          </p:nvSpPr>
          <p:spPr bwMode="auto">
            <a:xfrm flipH="1">
              <a:off x="6086167"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93" name="Freeform 587">
              <a:extLst>
                <a:ext uri="{FF2B5EF4-FFF2-40B4-BE49-F238E27FC236}">
                  <a16:creationId xmlns:a16="http://schemas.microsoft.com/office/drawing/2014/main" id="{4C544C49-8F33-4DA1-845B-73B99BEA6CDA}"/>
                </a:ext>
              </a:extLst>
            </p:cNvPr>
            <p:cNvSpPr>
              <a:spLocks/>
            </p:cNvSpPr>
            <p:nvPr/>
          </p:nvSpPr>
          <p:spPr bwMode="auto">
            <a:xfrm flipH="1">
              <a:off x="565044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94" name="Freeform 588">
              <a:extLst>
                <a:ext uri="{FF2B5EF4-FFF2-40B4-BE49-F238E27FC236}">
                  <a16:creationId xmlns:a16="http://schemas.microsoft.com/office/drawing/2014/main" id="{229528D8-2664-4E1B-AFC2-30E17ED36CC7}"/>
                </a:ext>
              </a:extLst>
            </p:cNvPr>
            <p:cNvSpPr>
              <a:spLocks/>
            </p:cNvSpPr>
            <p:nvPr/>
          </p:nvSpPr>
          <p:spPr bwMode="auto">
            <a:xfrm flipH="1">
              <a:off x="532430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95" name="Freeform 589">
              <a:extLst>
                <a:ext uri="{FF2B5EF4-FFF2-40B4-BE49-F238E27FC236}">
                  <a16:creationId xmlns:a16="http://schemas.microsoft.com/office/drawing/2014/main" id="{043941A6-00C8-4E9A-B608-D05B2245239F}"/>
                </a:ext>
              </a:extLst>
            </p:cNvPr>
            <p:cNvSpPr>
              <a:spLocks/>
            </p:cNvSpPr>
            <p:nvPr/>
          </p:nvSpPr>
          <p:spPr bwMode="auto">
            <a:xfrm flipH="1">
              <a:off x="5757539"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96" name="Freeform 590">
              <a:extLst>
                <a:ext uri="{FF2B5EF4-FFF2-40B4-BE49-F238E27FC236}">
                  <a16:creationId xmlns:a16="http://schemas.microsoft.com/office/drawing/2014/main" id="{623ADF48-9198-4E4C-BCE3-F177F7505268}"/>
                </a:ext>
              </a:extLst>
            </p:cNvPr>
            <p:cNvSpPr>
              <a:spLocks/>
            </p:cNvSpPr>
            <p:nvPr/>
          </p:nvSpPr>
          <p:spPr bwMode="auto">
            <a:xfrm flipH="1">
              <a:off x="5431399"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97" name="Freeform 29">
              <a:extLst>
                <a:ext uri="{FF2B5EF4-FFF2-40B4-BE49-F238E27FC236}">
                  <a16:creationId xmlns:a16="http://schemas.microsoft.com/office/drawing/2014/main" id="{4ED236BF-BB1E-4439-A35D-415222C53D63}"/>
                </a:ext>
              </a:extLst>
            </p:cNvPr>
            <p:cNvSpPr>
              <a:spLocks/>
            </p:cNvSpPr>
            <p:nvPr/>
          </p:nvSpPr>
          <p:spPr bwMode="auto">
            <a:xfrm flipH="1">
              <a:off x="499567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98" name="Freeform 31">
              <a:extLst>
                <a:ext uri="{FF2B5EF4-FFF2-40B4-BE49-F238E27FC236}">
                  <a16:creationId xmlns:a16="http://schemas.microsoft.com/office/drawing/2014/main" id="{8A23FAAE-620A-4294-9841-921C47E9C11B}"/>
                </a:ext>
              </a:extLst>
            </p:cNvPr>
            <p:cNvSpPr>
              <a:spLocks/>
            </p:cNvSpPr>
            <p:nvPr/>
          </p:nvSpPr>
          <p:spPr bwMode="auto">
            <a:xfrm flipH="1">
              <a:off x="5102769"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37" name="Freeform 29">
              <a:extLst>
                <a:ext uri="{FF2B5EF4-FFF2-40B4-BE49-F238E27FC236}">
                  <a16:creationId xmlns:a16="http://schemas.microsoft.com/office/drawing/2014/main" id="{1EE53E81-72A9-43B0-9FDF-16877FB32BC8}"/>
                </a:ext>
              </a:extLst>
            </p:cNvPr>
            <p:cNvSpPr>
              <a:spLocks/>
            </p:cNvSpPr>
            <p:nvPr/>
          </p:nvSpPr>
          <p:spPr bwMode="auto">
            <a:xfrm flipH="1">
              <a:off x="466704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38" name="Freeform 30">
              <a:extLst>
                <a:ext uri="{FF2B5EF4-FFF2-40B4-BE49-F238E27FC236}">
                  <a16:creationId xmlns:a16="http://schemas.microsoft.com/office/drawing/2014/main" id="{BA569DC6-A36F-4A6A-8DEB-F064794C845D}"/>
                </a:ext>
              </a:extLst>
            </p:cNvPr>
            <p:cNvSpPr>
              <a:spLocks/>
            </p:cNvSpPr>
            <p:nvPr/>
          </p:nvSpPr>
          <p:spPr bwMode="auto">
            <a:xfrm flipH="1">
              <a:off x="4340907"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39" name="Freeform 31">
              <a:extLst>
                <a:ext uri="{FF2B5EF4-FFF2-40B4-BE49-F238E27FC236}">
                  <a16:creationId xmlns:a16="http://schemas.microsoft.com/office/drawing/2014/main" id="{E2E08C06-A087-453E-BF75-1A7AC653D043}"/>
                </a:ext>
              </a:extLst>
            </p:cNvPr>
            <p:cNvSpPr>
              <a:spLocks/>
            </p:cNvSpPr>
            <p:nvPr/>
          </p:nvSpPr>
          <p:spPr bwMode="auto">
            <a:xfrm flipH="1">
              <a:off x="4774142"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40" name="Freeform 32">
              <a:extLst>
                <a:ext uri="{FF2B5EF4-FFF2-40B4-BE49-F238E27FC236}">
                  <a16:creationId xmlns:a16="http://schemas.microsoft.com/office/drawing/2014/main" id="{53D6C9C2-A744-4C1C-8672-ADC54A0FFEEE}"/>
                </a:ext>
              </a:extLst>
            </p:cNvPr>
            <p:cNvSpPr>
              <a:spLocks/>
            </p:cNvSpPr>
            <p:nvPr/>
          </p:nvSpPr>
          <p:spPr bwMode="auto">
            <a:xfrm flipH="1">
              <a:off x="4448001"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41" name="Freeform 29">
              <a:extLst>
                <a:ext uri="{FF2B5EF4-FFF2-40B4-BE49-F238E27FC236}">
                  <a16:creationId xmlns:a16="http://schemas.microsoft.com/office/drawing/2014/main" id="{AE0AE3F1-BF26-469D-943E-78DA8EE0E0B4}"/>
                </a:ext>
              </a:extLst>
            </p:cNvPr>
            <p:cNvSpPr>
              <a:spLocks/>
            </p:cNvSpPr>
            <p:nvPr/>
          </p:nvSpPr>
          <p:spPr bwMode="auto">
            <a:xfrm flipH="1">
              <a:off x="401227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42" name="Freeform 30">
              <a:extLst>
                <a:ext uri="{FF2B5EF4-FFF2-40B4-BE49-F238E27FC236}">
                  <a16:creationId xmlns:a16="http://schemas.microsoft.com/office/drawing/2014/main" id="{2BCAC8A7-BFF4-4B50-BB34-3D71B321E14E}"/>
                </a:ext>
              </a:extLst>
            </p:cNvPr>
            <p:cNvSpPr>
              <a:spLocks/>
            </p:cNvSpPr>
            <p:nvPr/>
          </p:nvSpPr>
          <p:spPr bwMode="auto">
            <a:xfrm flipH="1">
              <a:off x="368613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43" name="Freeform 31">
              <a:extLst>
                <a:ext uri="{FF2B5EF4-FFF2-40B4-BE49-F238E27FC236}">
                  <a16:creationId xmlns:a16="http://schemas.microsoft.com/office/drawing/2014/main" id="{A32B46C9-EEFD-4401-B741-ECBB84ADE869}"/>
                </a:ext>
              </a:extLst>
            </p:cNvPr>
            <p:cNvSpPr>
              <a:spLocks/>
            </p:cNvSpPr>
            <p:nvPr/>
          </p:nvSpPr>
          <p:spPr bwMode="auto">
            <a:xfrm flipH="1">
              <a:off x="4119373"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44" name="Freeform 32">
              <a:extLst>
                <a:ext uri="{FF2B5EF4-FFF2-40B4-BE49-F238E27FC236}">
                  <a16:creationId xmlns:a16="http://schemas.microsoft.com/office/drawing/2014/main" id="{62525033-77CC-4C20-8F12-DF93CDA9A723}"/>
                </a:ext>
              </a:extLst>
            </p:cNvPr>
            <p:cNvSpPr>
              <a:spLocks/>
            </p:cNvSpPr>
            <p:nvPr/>
          </p:nvSpPr>
          <p:spPr bwMode="auto">
            <a:xfrm flipH="1">
              <a:off x="3793231"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45" name="Freeform 29">
              <a:extLst>
                <a:ext uri="{FF2B5EF4-FFF2-40B4-BE49-F238E27FC236}">
                  <a16:creationId xmlns:a16="http://schemas.microsoft.com/office/drawing/2014/main" id="{0C20C67A-CE13-43AA-98F8-080F12FD9ACE}"/>
                </a:ext>
              </a:extLst>
            </p:cNvPr>
            <p:cNvSpPr>
              <a:spLocks/>
            </p:cNvSpPr>
            <p:nvPr/>
          </p:nvSpPr>
          <p:spPr bwMode="auto">
            <a:xfrm flipH="1">
              <a:off x="335751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46" name="Freeform 30">
              <a:extLst>
                <a:ext uri="{FF2B5EF4-FFF2-40B4-BE49-F238E27FC236}">
                  <a16:creationId xmlns:a16="http://schemas.microsoft.com/office/drawing/2014/main" id="{576C7748-9555-4564-AB81-8782CF91A59E}"/>
                </a:ext>
              </a:extLst>
            </p:cNvPr>
            <p:cNvSpPr>
              <a:spLocks/>
            </p:cNvSpPr>
            <p:nvPr/>
          </p:nvSpPr>
          <p:spPr bwMode="auto">
            <a:xfrm flipH="1">
              <a:off x="3031369"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47" name="Freeform 31">
              <a:extLst>
                <a:ext uri="{FF2B5EF4-FFF2-40B4-BE49-F238E27FC236}">
                  <a16:creationId xmlns:a16="http://schemas.microsoft.com/office/drawing/2014/main" id="{64DF0C7B-5C3C-4663-8365-3275BE1C7C60}"/>
                </a:ext>
              </a:extLst>
            </p:cNvPr>
            <p:cNvSpPr>
              <a:spLocks/>
            </p:cNvSpPr>
            <p:nvPr/>
          </p:nvSpPr>
          <p:spPr bwMode="auto">
            <a:xfrm flipH="1">
              <a:off x="3464604"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48" name="Freeform 32">
              <a:extLst>
                <a:ext uri="{FF2B5EF4-FFF2-40B4-BE49-F238E27FC236}">
                  <a16:creationId xmlns:a16="http://schemas.microsoft.com/office/drawing/2014/main" id="{1FAAF47B-C2A0-43BB-9381-2C75D88567A2}"/>
                </a:ext>
              </a:extLst>
            </p:cNvPr>
            <p:cNvSpPr>
              <a:spLocks/>
            </p:cNvSpPr>
            <p:nvPr/>
          </p:nvSpPr>
          <p:spPr bwMode="auto">
            <a:xfrm flipH="1">
              <a:off x="3138464"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49" name="Freeform 29">
              <a:extLst>
                <a:ext uri="{FF2B5EF4-FFF2-40B4-BE49-F238E27FC236}">
                  <a16:creationId xmlns:a16="http://schemas.microsoft.com/office/drawing/2014/main" id="{78B52D43-1204-42F6-8F08-FBD181C82C54}"/>
                </a:ext>
              </a:extLst>
            </p:cNvPr>
            <p:cNvSpPr>
              <a:spLocks/>
            </p:cNvSpPr>
            <p:nvPr/>
          </p:nvSpPr>
          <p:spPr bwMode="auto">
            <a:xfrm flipH="1">
              <a:off x="270274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50" name="Freeform 30">
              <a:extLst>
                <a:ext uri="{FF2B5EF4-FFF2-40B4-BE49-F238E27FC236}">
                  <a16:creationId xmlns:a16="http://schemas.microsoft.com/office/drawing/2014/main" id="{9FF64BAB-253C-4564-A88E-EE1CA77EFFE4}"/>
                </a:ext>
              </a:extLst>
            </p:cNvPr>
            <p:cNvSpPr>
              <a:spLocks/>
            </p:cNvSpPr>
            <p:nvPr/>
          </p:nvSpPr>
          <p:spPr bwMode="auto">
            <a:xfrm flipH="1">
              <a:off x="2376599"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51" name="Freeform 31">
              <a:extLst>
                <a:ext uri="{FF2B5EF4-FFF2-40B4-BE49-F238E27FC236}">
                  <a16:creationId xmlns:a16="http://schemas.microsoft.com/office/drawing/2014/main" id="{99DD6950-6DFF-4043-907D-206BD875B918}"/>
                </a:ext>
              </a:extLst>
            </p:cNvPr>
            <p:cNvSpPr>
              <a:spLocks/>
            </p:cNvSpPr>
            <p:nvPr/>
          </p:nvSpPr>
          <p:spPr bwMode="auto">
            <a:xfrm flipH="1">
              <a:off x="2809836"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52" name="Freeform 32">
              <a:extLst>
                <a:ext uri="{FF2B5EF4-FFF2-40B4-BE49-F238E27FC236}">
                  <a16:creationId xmlns:a16="http://schemas.microsoft.com/office/drawing/2014/main" id="{01F65CF4-C605-49AA-B1FD-136B95E55667}"/>
                </a:ext>
              </a:extLst>
            </p:cNvPr>
            <p:cNvSpPr>
              <a:spLocks/>
            </p:cNvSpPr>
            <p:nvPr/>
          </p:nvSpPr>
          <p:spPr bwMode="auto">
            <a:xfrm flipH="1">
              <a:off x="2483694"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53" name="Freeform 447">
              <a:extLst>
                <a:ext uri="{FF2B5EF4-FFF2-40B4-BE49-F238E27FC236}">
                  <a16:creationId xmlns:a16="http://schemas.microsoft.com/office/drawing/2014/main" id="{423EFB1F-DAAF-4114-BCBE-2EC6406CA3EF}"/>
                </a:ext>
              </a:extLst>
            </p:cNvPr>
            <p:cNvSpPr>
              <a:spLocks/>
            </p:cNvSpPr>
            <p:nvPr/>
          </p:nvSpPr>
          <p:spPr bwMode="auto">
            <a:xfrm flipH="1">
              <a:off x="2047972"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54" name="Freeform 448">
              <a:extLst>
                <a:ext uri="{FF2B5EF4-FFF2-40B4-BE49-F238E27FC236}">
                  <a16:creationId xmlns:a16="http://schemas.microsoft.com/office/drawing/2014/main" id="{E708C960-A737-45D5-8A6B-231383543063}"/>
                </a:ext>
              </a:extLst>
            </p:cNvPr>
            <p:cNvSpPr>
              <a:spLocks/>
            </p:cNvSpPr>
            <p:nvPr/>
          </p:nvSpPr>
          <p:spPr bwMode="auto">
            <a:xfrm flipH="1">
              <a:off x="172183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55" name="Freeform 449">
              <a:extLst>
                <a:ext uri="{FF2B5EF4-FFF2-40B4-BE49-F238E27FC236}">
                  <a16:creationId xmlns:a16="http://schemas.microsoft.com/office/drawing/2014/main" id="{76E7BD20-3B7F-4079-94E8-3964CB17C3E4}"/>
                </a:ext>
              </a:extLst>
            </p:cNvPr>
            <p:cNvSpPr>
              <a:spLocks/>
            </p:cNvSpPr>
            <p:nvPr/>
          </p:nvSpPr>
          <p:spPr bwMode="auto">
            <a:xfrm flipH="1">
              <a:off x="2155066"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56" name="Freeform 450">
              <a:extLst>
                <a:ext uri="{FF2B5EF4-FFF2-40B4-BE49-F238E27FC236}">
                  <a16:creationId xmlns:a16="http://schemas.microsoft.com/office/drawing/2014/main" id="{0A805376-57E8-4BFD-929E-690BDDAE7087}"/>
                </a:ext>
              </a:extLst>
            </p:cNvPr>
            <p:cNvSpPr>
              <a:spLocks/>
            </p:cNvSpPr>
            <p:nvPr/>
          </p:nvSpPr>
          <p:spPr bwMode="auto">
            <a:xfrm flipH="1">
              <a:off x="1828926"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57" name="Freeform 29">
              <a:extLst>
                <a:ext uri="{FF2B5EF4-FFF2-40B4-BE49-F238E27FC236}">
                  <a16:creationId xmlns:a16="http://schemas.microsoft.com/office/drawing/2014/main" id="{1BBCC45F-89DF-420C-9912-BFE8CE3C5214}"/>
                </a:ext>
              </a:extLst>
            </p:cNvPr>
            <p:cNvSpPr>
              <a:spLocks/>
            </p:cNvSpPr>
            <p:nvPr/>
          </p:nvSpPr>
          <p:spPr bwMode="auto">
            <a:xfrm flipH="1">
              <a:off x="139320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58" name="Freeform 31">
              <a:extLst>
                <a:ext uri="{FF2B5EF4-FFF2-40B4-BE49-F238E27FC236}">
                  <a16:creationId xmlns:a16="http://schemas.microsoft.com/office/drawing/2014/main" id="{F6466281-ECC9-4FCD-8F88-87A21A17F47F}"/>
                </a:ext>
              </a:extLst>
            </p:cNvPr>
            <p:cNvSpPr>
              <a:spLocks/>
            </p:cNvSpPr>
            <p:nvPr/>
          </p:nvSpPr>
          <p:spPr bwMode="auto">
            <a:xfrm flipH="1">
              <a:off x="1500297"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59" name="Freeform 29">
              <a:extLst>
                <a:ext uri="{FF2B5EF4-FFF2-40B4-BE49-F238E27FC236}">
                  <a16:creationId xmlns:a16="http://schemas.microsoft.com/office/drawing/2014/main" id="{D4172A17-C18F-4225-AD4D-AF2A01CC6CF9}"/>
                </a:ext>
              </a:extLst>
            </p:cNvPr>
            <p:cNvSpPr>
              <a:spLocks/>
            </p:cNvSpPr>
            <p:nvPr/>
          </p:nvSpPr>
          <p:spPr bwMode="auto">
            <a:xfrm flipH="1">
              <a:off x="106457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60" name="Freeform 30">
              <a:extLst>
                <a:ext uri="{FF2B5EF4-FFF2-40B4-BE49-F238E27FC236}">
                  <a16:creationId xmlns:a16="http://schemas.microsoft.com/office/drawing/2014/main" id="{0F592BA4-15C6-4D6B-AD14-97FD54809D9C}"/>
                </a:ext>
              </a:extLst>
            </p:cNvPr>
            <p:cNvSpPr>
              <a:spLocks/>
            </p:cNvSpPr>
            <p:nvPr/>
          </p:nvSpPr>
          <p:spPr bwMode="auto">
            <a:xfrm flipH="1">
              <a:off x="73843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61" name="Freeform 31">
              <a:extLst>
                <a:ext uri="{FF2B5EF4-FFF2-40B4-BE49-F238E27FC236}">
                  <a16:creationId xmlns:a16="http://schemas.microsoft.com/office/drawing/2014/main" id="{E55177BE-5823-4E9C-86E6-6EFC789C0162}"/>
                </a:ext>
              </a:extLst>
            </p:cNvPr>
            <p:cNvSpPr>
              <a:spLocks/>
            </p:cNvSpPr>
            <p:nvPr/>
          </p:nvSpPr>
          <p:spPr bwMode="auto">
            <a:xfrm flipH="1">
              <a:off x="1171668"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62" name="Freeform 32">
              <a:extLst>
                <a:ext uri="{FF2B5EF4-FFF2-40B4-BE49-F238E27FC236}">
                  <a16:creationId xmlns:a16="http://schemas.microsoft.com/office/drawing/2014/main" id="{E85E4376-F754-460F-9A84-05A6FBD02939}"/>
                </a:ext>
              </a:extLst>
            </p:cNvPr>
            <p:cNvSpPr>
              <a:spLocks/>
            </p:cNvSpPr>
            <p:nvPr/>
          </p:nvSpPr>
          <p:spPr bwMode="auto">
            <a:xfrm flipH="1">
              <a:off x="845528"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63" name="Freeform 29">
              <a:extLst>
                <a:ext uri="{FF2B5EF4-FFF2-40B4-BE49-F238E27FC236}">
                  <a16:creationId xmlns:a16="http://schemas.microsoft.com/office/drawing/2014/main" id="{E6945E86-7683-4CFD-8B22-087766B8B83B}"/>
                </a:ext>
              </a:extLst>
            </p:cNvPr>
            <p:cNvSpPr>
              <a:spLocks/>
            </p:cNvSpPr>
            <p:nvPr/>
          </p:nvSpPr>
          <p:spPr bwMode="auto">
            <a:xfrm flipH="1">
              <a:off x="40980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64" name="Freeform 30">
              <a:extLst>
                <a:ext uri="{FF2B5EF4-FFF2-40B4-BE49-F238E27FC236}">
                  <a16:creationId xmlns:a16="http://schemas.microsoft.com/office/drawing/2014/main" id="{D562F685-1E41-420B-8D41-76103A8FC8CC}"/>
                </a:ext>
              </a:extLst>
            </p:cNvPr>
            <p:cNvSpPr>
              <a:spLocks/>
            </p:cNvSpPr>
            <p:nvPr/>
          </p:nvSpPr>
          <p:spPr bwMode="auto">
            <a:xfrm flipH="1">
              <a:off x="83664"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65" name="Freeform 31">
              <a:extLst>
                <a:ext uri="{FF2B5EF4-FFF2-40B4-BE49-F238E27FC236}">
                  <a16:creationId xmlns:a16="http://schemas.microsoft.com/office/drawing/2014/main" id="{31A9F6E1-20EC-47E9-A554-AD8D8BC58A49}"/>
                </a:ext>
              </a:extLst>
            </p:cNvPr>
            <p:cNvSpPr>
              <a:spLocks/>
            </p:cNvSpPr>
            <p:nvPr/>
          </p:nvSpPr>
          <p:spPr bwMode="auto">
            <a:xfrm flipH="1">
              <a:off x="516899"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66" name="Freeform 32">
              <a:extLst>
                <a:ext uri="{FF2B5EF4-FFF2-40B4-BE49-F238E27FC236}">
                  <a16:creationId xmlns:a16="http://schemas.microsoft.com/office/drawing/2014/main" id="{C611903C-5E0F-464F-8B7C-4EB886C1E81B}"/>
                </a:ext>
              </a:extLst>
            </p:cNvPr>
            <p:cNvSpPr>
              <a:spLocks/>
            </p:cNvSpPr>
            <p:nvPr/>
          </p:nvSpPr>
          <p:spPr bwMode="auto">
            <a:xfrm flipH="1">
              <a:off x="190758"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1802" name="Group 1801">
            <a:extLst>
              <a:ext uri="{FF2B5EF4-FFF2-40B4-BE49-F238E27FC236}">
                <a16:creationId xmlns:a16="http://schemas.microsoft.com/office/drawing/2014/main" id="{6AE2B9B6-C947-40E8-9C29-194017E32D74}"/>
              </a:ext>
            </a:extLst>
          </p:cNvPr>
          <p:cNvGrpSpPr/>
          <p:nvPr userDrawn="1"/>
        </p:nvGrpSpPr>
        <p:grpSpPr>
          <a:xfrm>
            <a:off x="83663" y="6049552"/>
            <a:ext cx="12009863" cy="176637"/>
            <a:chOff x="83663" y="6004311"/>
            <a:chExt cx="12009863" cy="176637"/>
          </a:xfrm>
        </p:grpSpPr>
        <p:sp>
          <p:nvSpPr>
            <p:cNvPr id="991" name="Freeform 29">
              <a:extLst>
                <a:ext uri="{FF2B5EF4-FFF2-40B4-BE49-F238E27FC236}">
                  <a16:creationId xmlns:a16="http://schemas.microsoft.com/office/drawing/2014/main" id="{EB84D63A-0D4B-4075-A871-81FF6D72315E}"/>
                </a:ext>
              </a:extLst>
            </p:cNvPr>
            <p:cNvSpPr>
              <a:spLocks/>
            </p:cNvSpPr>
            <p:nvPr/>
          </p:nvSpPr>
          <p:spPr bwMode="auto">
            <a:xfrm>
              <a:off x="305196"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92" name="Freeform 30">
              <a:extLst>
                <a:ext uri="{FF2B5EF4-FFF2-40B4-BE49-F238E27FC236}">
                  <a16:creationId xmlns:a16="http://schemas.microsoft.com/office/drawing/2014/main" id="{F1D8AF92-93AF-40D7-83F8-49E1B7F0320E}"/>
                </a:ext>
              </a:extLst>
            </p:cNvPr>
            <p:cNvSpPr>
              <a:spLocks/>
            </p:cNvSpPr>
            <p:nvPr/>
          </p:nvSpPr>
          <p:spPr bwMode="auto">
            <a:xfrm>
              <a:off x="63133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93" name="Freeform 31">
              <a:extLst>
                <a:ext uri="{FF2B5EF4-FFF2-40B4-BE49-F238E27FC236}">
                  <a16:creationId xmlns:a16="http://schemas.microsoft.com/office/drawing/2014/main" id="{7A35C52B-F028-45FF-8A9A-3622B405140E}"/>
                </a:ext>
              </a:extLst>
            </p:cNvPr>
            <p:cNvSpPr>
              <a:spLocks/>
            </p:cNvSpPr>
            <p:nvPr/>
          </p:nvSpPr>
          <p:spPr bwMode="auto">
            <a:xfrm>
              <a:off x="83663"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94" name="Freeform 32">
              <a:extLst>
                <a:ext uri="{FF2B5EF4-FFF2-40B4-BE49-F238E27FC236}">
                  <a16:creationId xmlns:a16="http://schemas.microsoft.com/office/drawing/2014/main" id="{F53796FF-41D3-410C-BA07-01AF758A968B}"/>
                </a:ext>
              </a:extLst>
            </p:cNvPr>
            <p:cNvSpPr>
              <a:spLocks/>
            </p:cNvSpPr>
            <p:nvPr/>
          </p:nvSpPr>
          <p:spPr bwMode="auto">
            <a:xfrm>
              <a:off x="412290"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95" name="Freeform 29">
              <a:extLst>
                <a:ext uri="{FF2B5EF4-FFF2-40B4-BE49-F238E27FC236}">
                  <a16:creationId xmlns:a16="http://schemas.microsoft.com/office/drawing/2014/main" id="{D29764A6-B722-4AEA-A422-85C549D6243F}"/>
                </a:ext>
              </a:extLst>
            </p:cNvPr>
            <p:cNvSpPr>
              <a:spLocks/>
            </p:cNvSpPr>
            <p:nvPr/>
          </p:nvSpPr>
          <p:spPr bwMode="auto">
            <a:xfrm>
              <a:off x="959966"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96" name="Freeform 30">
              <a:extLst>
                <a:ext uri="{FF2B5EF4-FFF2-40B4-BE49-F238E27FC236}">
                  <a16:creationId xmlns:a16="http://schemas.microsoft.com/office/drawing/2014/main" id="{CDD9BDE7-668C-41CD-A8FE-AE9DBDEBE143}"/>
                </a:ext>
              </a:extLst>
            </p:cNvPr>
            <p:cNvSpPr>
              <a:spLocks/>
            </p:cNvSpPr>
            <p:nvPr/>
          </p:nvSpPr>
          <p:spPr bwMode="auto">
            <a:xfrm>
              <a:off x="1286106"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97" name="Freeform 31">
              <a:extLst>
                <a:ext uri="{FF2B5EF4-FFF2-40B4-BE49-F238E27FC236}">
                  <a16:creationId xmlns:a16="http://schemas.microsoft.com/office/drawing/2014/main" id="{78B4C4D2-DA1D-4895-85E6-12B64EAB8F2A}"/>
                </a:ext>
              </a:extLst>
            </p:cNvPr>
            <p:cNvSpPr>
              <a:spLocks/>
            </p:cNvSpPr>
            <p:nvPr/>
          </p:nvSpPr>
          <p:spPr bwMode="auto">
            <a:xfrm>
              <a:off x="738432"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98" name="Freeform 32">
              <a:extLst>
                <a:ext uri="{FF2B5EF4-FFF2-40B4-BE49-F238E27FC236}">
                  <a16:creationId xmlns:a16="http://schemas.microsoft.com/office/drawing/2014/main" id="{BC0006B3-F800-4317-8783-B91A4FE4E362}"/>
                </a:ext>
              </a:extLst>
            </p:cNvPr>
            <p:cNvSpPr>
              <a:spLocks/>
            </p:cNvSpPr>
            <p:nvPr/>
          </p:nvSpPr>
          <p:spPr bwMode="auto">
            <a:xfrm>
              <a:off x="1067060"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99" name="Freeform 29">
              <a:extLst>
                <a:ext uri="{FF2B5EF4-FFF2-40B4-BE49-F238E27FC236}">
                  <a16:creationId xmlns:a16="http://schemas.microsoft.com/office/drawing/2014/main" id="{041382CF-61FD-4660-8FB5-598FB6C616D0}"/>
                </a:ext>
              </a:extLst>
            </p:cNvPr>
            <p:cNvSpPr>
              <a:spLocks/>
            </p:cNvSpPr>
            <p:nvPr/>
          </p:nvSpPr>
          <p:spPr bwMode="auto">
            <a:xfrm>
              <a:off x="1614734"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00" name="Freeform 30">
              <a:extLst>
                <a:ext uri="{FF2B5EF4-FFF2-40B4-BE49-F238E27FC236}">
                  <a16:creationId xmlns:a16="http://schemas.microsoft.com/office/drawing/2014/main" id="{9972FE09-1F04-48BB-BD9D-5FBDA3046307}"/>
                </a:ext>
              </a:extLst>
            </p:cNvPr>
            <p:cNvSpPr>
              <a:spLocks/>
            </p:cNvSpPr>
            <p:nvPr/>
          </p:nvSpPr>
          <p:spPr bwMode="auto">
            <a:xfrm>
              <a:off x="194087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01" name="Freeform 31">
              <a:extLst>
                <a:ext uri="{FF2B5EF4-FFF2-40B4-BE49-F238E27FC236}">
                  <a16:creationId xmlns:a16="http://schemas.microsoft.com/office/drawing/2014/main" id="{C718D31D-4141-4227-9283-7AFF23586B7C}"/>
                </a:ext>
              </a:extLst>
            </p:cNvPr>
            <p:cNvSpPr>
              <a:spLocks/>
            </p:cNvSpPr>
            <p:nvPr/>
          </p:nvSpPr>
          <p:spPr bwMode="auto">
            <a:xfrm>
              <a:off x="1393201"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02" name="Freeform 32">
              <a:extLst>
                <a:ext uri="{FF2B5EF4-FFF2-40B4-BE49-F238E27FC236}">
                  <a16:creationId xmlns:a16="http://schemas.microsoft.com/office/drawing/2014/main" id="{95D7D8FE-4145-481D-A4D8-15658D707B6C}"/>
                </a:ext>
              </a:extLst>
            </p:cNvPr>
            <p:cNvSpPr>
              <a:spLocks/>
            </p:cNvSpPr>
            <p:nvPr/>
          </p:nvSpPr>
          <p:spPr bwMode="auto">
            <a:xfrm>
              <a:off x="1721829"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03" name="Freeform 29">
              <a:extLst>
                <a:ext uri="{FF2B5EF4-FFF2-40B4-BE49-F238E27FC236}">
                  <a16:creationId xmlns:a16="http://schemas.microsoft.com/office/drawing/2014/main" id="{A663F658-2CC6-417E-A9EB-6C8F752E0F3B}"/>
                </a:ext>
              </a:extLst>
            </p:cNvPr>
            <p:cNvSpPr>
              <a:spLocks/>
            </p:cNvSpPr>
            <p:nvPr/>
          </p:nvSpPr>
          <p:spPr bwMode="auto">
            <a:xfrm>
              <a:off x="2269503"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04" name="Freeform 30">
              <a:extLst>
                <a:ext uri="{FF2B5EF4-FFF2-40B4-BE49-F238E27FC236}">
                  <a16:creationId xmlns:a16="http://schemas.microsoft.com/office/drawing/2014/main" id="{33ECAD77-0D8A-488D-92A4-7681FD0685EE}"/>
                </a:ext>
              </a:extLst>
            </p:cNvPr>
            <p:cNvSpPr>
              <a:spLocks/>
            </p:cNvSpPr>
            <p:nvPr/>
          </p:nvSpPr>
          <p:spPr bwMode="auto">
            <a:xfrm>
              <a:off x="2595644"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05" name="Freeform 31">
              <a:extLst>
                <a:ext uri="{FF2B5EF4-FFF2-40B4-BE49-F238E27FC236}">
                  <a16:creationId xmlns:a16="http://schemas.microsoft.com/office/drawing/2014/main" id="{5CBC7ED8-966B-4D67-8082-31BA034622B8}"/>
                </a:ext>
              </a:extLst>
            </p:cNvPr>
            <p:cNvSpPr>
              <a:spLocks/>
            </p:cNvSpPr>
            <p:nvPr/>
          </p:nvSpPr>
          <p:spPr bwMode="auto">
            <a:xfrm>
              <a:off x="2047969"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06" name="Freeform 32">
              <a:extLst>
                <a:ext uri="{FF2B5EF4-FFF2-40B4-BE49-F238E27FC236}">
                  <a16:creationId xmlns:a16="http://schemas.microsoft.com/office/drawing/2014/main" id="{9E28EFD6-33FE-4BAC-AA4E-F24484F8CADB}"/>
                </a:ext>
              </a:extLst>
            </p:cNvPr>
            <p:cNvSpPr>
              <a:spLocks/>
            </p:cNvSpPr>
            <p:nvPr/>
          </p:nvSpPr>
          <p:spPr bwMode="auto">
            <a:xfrm>
              <a:off x="2376598"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07" name="Freeform 477">
              <a:extLst>
                <a:ext uri="{FF2B5EF4-FFF2-40B4-BE49-F238E27FC236}">
                  <a16:creationId xmlns:a16="http://schemas.microsoft.com/office/drawing/2014/main" id="{35618359-81CE-4C99-A497-F508740CB0DD}"/>
                </a:ext>
              </a:extLst>
            </p:cNvPr>
            <p:cNvSpPr>
              <a:spLocks/>
            </p:cNvSpPr>
            <p:nvPr/>
          </p:nvSpPr>
          <p:spPr bwMode="auto">
            <a:xfrm>
              <a:off x="292427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08" name="Freeform 478">
              <a:extLst>
                <a:ext uri="{FF2B5EF4-FFF2-40B4-BE49-F238E27FC236}">
                  <a16:creationId xmlns:a16="http://schemas.microsoft.com/office/drawing/2014/main" id="{5928097D-BC24-45B5-968F-84D6BE800D5C}"/>
                </a:ext>
              </a:extLst>
            </p:cNvPr>
            <p:cNvSpPr>
              <a:spLocks/>
            </p:cNvSpPr>
            <p:nvPr/>
          </p:nvSpPr>
          <p:spPr bwMode="auto">
            <a:xfrm>
              <a:off x="3250413"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09" name="Freeform 479">
              <a:extLst>
                <a:ext uri="{FF2B5EF4-FFF2-40B4-BE49-F238E27FC236}">
                  <a16:creationId xmlns:a16="http://schemas.microsoft.com/office/drawing/2014/main" id="{D2F14BB8-A075-4E01-A02D-ED0304BD8BE5}"/>
                </a:ext>
              </a:extLst>
            </p:cNvPr>
            <p:cNvSpPr>
              <a:spLocks/>
            </p:cNvSpPr>
            <p:nvPr/>
          </p:nvSpPr>
          <p:spPr bwMode="auto">
            <a:xfrm>
              <a:off x="2702739"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10" name="Freeform 480">
              <a:extLst>
                <a:ext uri="{FF2B5EF4-FFF2-40B4-BE49-F238E27FC236}">
                  <a16:creationId xmlns:a16="http://schemas.microsoft.com/office/drawing/2014/main" id="{9283E334-67B2-411D-8C60-F399A3FD7607}"/>
                </a:ext>
              </a:extLst>
            </p:cNvPr>
            <p:cNvSpPr>
              <a:spLocks/>
            </p:cNvSpPr>
            <p:nvPr/>
          </p:nvSpPr>
          <p:spPr bwMode="auto">
            <a:xfrm>
              <a:off x="3031366"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11" name="Freeform 29">
              <a:extLst>
                <a:ext uri="{FF2B5EF4-FFF2-40B4-BE49-F238E27FC236}">
                  <a16:creationId xmlns:a16="http://schemas.microsoft.com/office/drawing/2014/main" id="{D2F28BD3-34CC-4DBC-9BF2-F92663233B15}"/>
                </a:ext>
              </a:extLst>
            </p:cNvPr>
            <p:cNvSpPr>
              <a:spLocks/>
            </p:cNvSpPr>
            <p:nvPr/>
          </p:nvSpPr>
          <p:spPr bwMode="auto">
            <a:xfrm>
              <a:off x="357904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12" name="Freeform 31">
              <a:extLst>
                <a:ext uri="{FF2B5EF4-FFF2-40B4-BE49-F238E27FC236}">
                  <a16:creationId xmlns:a16="http://schemas.microsoft.com/office/drawing/2014/main" id="{65C4C200-00FB-4671-B0FC-9B5903EFA6B5}"/>
                </a:ext>
              </a:extLst>
            </p:cNvPr>
            <p:cNvSpPr>
              <a:spLocks/>
            </p:cNvSpPr>
            <p:nvPr/>
          </p:nvSpPr>
          <p:spPr bwMode="auto">
            <a:xfrm>
              <a:off x="3357508"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13" name="Freeform 29">
              <a:extLst>
                <a:ext uri="{FF2B5EF4-FFF2-40B4-BE49-F238E27FC236}">
                  <a16:creationId xmlns:a16="http://schemas.microsoft.com/office/drawing/2014/main" id="{9EE12FD9-1A60-4B4E-BDCE-456710EF8B63}"/>
                </a:ext>
              </a:extLst>
            </p:cNvPr>
            <p:cNvSpPr>
              <a:spLocks/>
            </p:cNvSpPr>
            <p:nvPr/>
          </p:nvSpPr>
          <p:spPr bwMode="auto">
            <a:xfrm>
              <a:off x="390767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14" name="Freeform 30">
              <a:extLst>
                <a:ext uri="{FF2B5EF4-FFF2-40B4-BE49-F238E27FC236}">
                  <a16:creationId xmlns:a16="http://schemas.microsoft.com/office/drawing/2014/main" id="{02C3A7AC-51C2-4F57-9CEC-D92373F5D1BF}"/>
                </a:ext>
              </a:extLst>
            </p:cNvPr>
            <p:cNvSpPr>
              <a:spLocks/>
            </p:cNvSpPr>
            <p:nvPr/>
          </p:nvSpPr>
          <p:spPr bwMode="auto">
            <a:xfrm>
              <a:off x="4233811"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15" name="Freeform 31">
              <a:extLst>
                <a:ext uri="{FF2B5EF4-FFF2-40B4-BE49-F238E27FC236}">
                  <a16:creationId xmlns:a16="http://schemas.microsoft.com/office/drawing/2014/main" id="{AF46A3D3-8E3C-439D-A7F2-0BE48D34FEEB}"/>
                </a:ext>
              </a:extLst>
            </p:cNvPr>
            <p:cNvSpPr>
              <a:spLocks/>
            </p:cNvSpPr>
            <p:nvPr/>
          </p:nvSpPr>
          <p:spPr bwMode="auto">
            <a:xfrm>
              <a:off x="3686136"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16" name="Freeform 32">
              <a:extLst>
                <a:ext uri="{FF2B5EF4-FFF2-40B4-BE49-F238E27FC236}">
                  <a16:creationId xmlns:a16="http://schemas.microsoft.com/office/drawing/2014/main" id="{93D30021-48E0-42FB-BA4B-DFA777ABD635}"/>
                </a:ext>
              </a:extLst>
            </p:cNvPr>
            <p:cNvSpPr>
              <a:spLocks/>
            </p:cNvSpPr>
            <p:nvPr/>
          </p:nvSpPr>
          <p:spPr bwMode="auto">
            <a:xfrm>
              <a:off x="4014764"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17" name="Freeform 29">
              <a:extLst>
                <a:ext uri="{FF2B5EF4-FFF2-40B4-BE49-F238E27FC236}">
                  <a16:creationId xmlns:a16="http://schemas.microsoft.com/office/drawing/2014/main" id="{DAE0A4FD-A28E-49B5-B2B8-06411201C2EA}"/>
                </a:ext>
              </a:extLst>
            </p:cNvPr>
            <p:cNvSpPr>
              <a:spLocks/>
            </p:cNvSpPr>
            <p:nvPr/>
          </p:nvSpPr>
          <p:spPr bwMode="auto">
            <a:xfrm>
              <a:off x="4562439"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18" name="Freeform 30">
              <a:extLst>
                <a:ext uri="{FF2B5EF4-FFF2-40B4-BE49-F238E27FC236}">
                  <a16:creationId xmlns:a16="http://schemas.microsoft.com/office/drawing/2014/main" id="{E1AD0E62-6039-4044-9190-5A00ABCBD677}"/>
                </a:ext>
              </a:extLst>
            </p:cNvPr>
            <p:cNvSpPr>
              <a:spLocks/>
            </p:cNvSpPr>
            <p:nvPr/>
          </p:nvSpPr>
          <p:spPr bwMode="auto">
            <a:xfrm>
              <a:off x="488858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19" name="Freeform 31">
              <a:extLst>
                <a:ext uri="{FF2B5EF4-FFF2-40B4-BE49-F238E27FC236}">
                  <a16:creationId xmlns:a16="http://schemas.microsoft.com/office/drawing/2014/main" id="{06D3B464-B7F8-4CAD-AE5F-D5203D62B08A}"/>
                </a:ext>
              </a:extLst>
            </p:cNvPr>
            <p:cNvSpPr>
              <a:spLocks/>
            </p:cNvSpPr>
            <p:nvPr/>
          </p:nvSpPr>
          <p:spPr bwMode="auto">
            <a:xfrm>
              <a:off x="4340905"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20" name="Freeform 32">
              <a:extLst>
                <a:ext uri="{FF2B5EF4-FFF2-40B4-BE49-F238E27FC236}">
                  <a16:creationId xmlns:a16="http://schemas.microsoft.com/office/drawing/2014/main" id="{D7FB8E1A-03D3-48EC-8354-8ED146B811BF}"/>
                </a:ext>
              </a:extLst>
            </p:cNvPr>
            <p:cNvSpPr>
              <a:spLocks/>
            </p:cNvSpPr>
            <p:nvPr/>
          </p:nvSpPr>
          <p:spPr bwMode="auto">
            <a:xfrm>
              <a:off x="4669534"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21" name="Freeform 29">
              <a:extLst>
                <a:ext uri="{FF2B5EF4-FFF2-40B4-BE49-F238E27FC236}">
                  <a16:creationId xmlns:a16="http://schemas.microsoft.com/office/drawing/2014/main" id="{EFD056BF-C48D-4B03-B052-6DD2738EFAE3}"/>
                </a:ext>
              </a:extLst>
            </p:cNvPr>
            <p:cNvSpPr>
              <a:spLocks/>
            </p:cNvSpPr>
            <p:nvPr/>
          </p:nvSpPr>
          <p:spPr bwMode="auto">
            <a:xfrm>
              <a:off x="5217208"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22" name="Freeform 30">
              <a:extLst>
                <a:ext uri="{FF2B5EF4-FFF2-40B4-BE49-F238E27FC236}">
                  <a16:creationId xmlns:a16="http://schemas.microsoft.com/office/drawing/2014/main" id="{3CE438B3-A909-451C-893B-2ACFEB7E52E7}"/>
                </a:ext>
              </a:extLst>
            </p:cNvPr>
            <p:cNvSpPr>
              <a:spLocks/>
            </p:cNvSpPr>
            <p:nvPr/>
          </p:nvSpPr>
          <p:spPr bwMode="auto">
            <a:xfrm>
              <a:off x="5543348"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23" name="Freeform 31">
              <a:extLst>
                <a:ext uri="{FF2B5EF4-FFF2-40B4-BE49-F238E27FC236}">
                  <a16:creationId xmlns:a16="http://schemas.microsoft.com/office/drawing/2014/main" id="{5B688E72-91E2-4D28-B779-946F4D23A8A2}"/>
                </a:ext>
              </a:extLst>
            </p:cNvPr>
            <p:cNvSpPr>
              <a:spLocks/>
            </p:cNvSpPr>
            <p:nvPr/>
          </p:nvSpPr>
          <p:spPr bwMode="auto">
            <a:xfrm>
              <a:off x="4995674"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24" name="Freeform 32">
              <a:extLst>
                <a:ext uri="{FF2B5EF4-FFF2-40B4-BE49-F238E27FC236}">
                  <a16:creationId xmlns:a16="http://schemas.microsoft.com/office/drawing/2014/main" id="{C6F43DA8-BC73-4C5B-94E4-8CB2D4468EEE}"/>
                </a:ext>
              </a:extLst>
            </p:cNvPr>
            <p:cNvSpPr>
              <a:spLocks/>
            </p:cNvSpPr>
            <p:nvPr/>
          </p:nvSpPr>
          <p:spPr bwMode="auto">
            <a:xfrm>
              <a:off x="5324302"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25" name="Freeform 29">
              <a:extLst>
                <a:ext uri="{FF2B5EF4-FFF2-40B4-BE49-F238E27FC236}">
                  <a16:creationId xmlns:a16="http://schemas.microsoft.com/office/drawing/2014/main" id="{A93BE57F-9371-4213-880C-5219F3B954C9}"/>
                </a:ext>
              </a:extLst>
            </p:cNvPr>
            <p:cNvSpPr>
              <a:spLocks/>
            </p:cNvSpPr>
            <p:nvPr/>
          </p:nvSpPr>
          <p:spPr bwMode="auto">
            <a:xfrm>
              <a:off x="587197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26" name="Freeform 30">
              <a:extLst>
                <a:ext uri="{FF2B5EF4-FFF2-40B4-BE49-F238E27FC236}">
                  <a16:creationId xmlns:a16="http://schemas.microsoft.com/office/drawing/2014/main" id="{B6D16DFA-7938-42BA-B53A-E3C4687F5840}"/>
                </a:ext>
              </a:extLst>
            </p:cNvPr>
            <p:cNvSpPr>
              <a:spLocks/>
            </p:cNvSpPr>
            <p:nvPr/>
          </p:nvSpPr>
          <p:spPr bwMode="auto">
            <a:xfrm>
              <a:off x="6198118"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27" name="Freeform 31">
              <a:extLst>
                <a:ext uri="{FF2B5EF4-FFF2-40B4-BE49-F238E27FC236}">
                  <a16:creationId xmlns:a16="http://schemas.microsoft.com/office/drawing/2014/main" id="{45CDCBB6-708E-44CF-BA65-BACA9386BACD}"/>
                </a:ext>
              </a:extLst>
            </p:cNvPr>
            <p:cNvSpPr>
              <a:spLocks/>
            </p:cNvSpPr>
            <p:nvPr/>
          </p:nvSpPr>
          <p:spPr bwMode="auto">
            <a:xfrm>
              <a:off x="5650443"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28" name="Freeform 32">
              <a:extLst>
                <a:ext uri="{FF2B5EF4-FFF2-40B4-BE49-F238E27FC236}">
                  <a16:creationId xmlns:a16="http://schemas.microsoft.com/office/drawing/2014/main" id="{CE334FF6-8932-44E4-8D98-543369ABBAAC}"/>
                </a:ext>
              </a:extLst>
            </p:cNvPr>
            <p:cNvSpPr>
              <a:spLocks/>
            </p:cNvSpPr>
            <p:nvPr/>
          </p:nvSpPr>
          <p:spPr bwMode="auto">
            <a:xfrm>
              <a:off x="5979071"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29" name="Freeform 499">
              <a:extLst>
                <a:ext uri="{FF2B5EF4-FFF2-40B4-BE49-F238E27FC236}">
                  <a16:creationId xmlns:a16="http://schemas.microsoft.com/office/drawing/2014/main" id="{23A5D089-5B4E-48DD-878E-DE2590AB1821}"/>
                </a:ext>
              </a:extLst>
            </p:cNvPr>
            <p:cNvSpPr>
              <a:spLocks/>
            </p:cNvSpPr>
            <p:nvPr/>
          </p:nvSpPr>
          <p:spPr bwMode="auto">
            <a:xfrm>
              <a:off x="652674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30" name="Freeform 500">
              <a:extLst>
                <a:ext uri="{FF2B5EF4-FFF2-40B4-BE49-F238E27FC236}">
                  <a16:creationId xmlns:a16="http://schemas.microsoft.com/office/drawing/2014/main" id="{DCA739D1-CC8F-441B-93B7-0AE669F9BD4B}"/>
                </a:ext>
              </a:extLst>
            </p:cNvPr>
            <p:cNvSpPr>
              <a:spLocks/>
            </p:cNvSpPr>
            <p:nvPr/>
          </p:nvSpPr>
          <p:spPr bwMode="auto">
            <a:xfrm>
              <a:off x="685288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31" name="Freeform 501">
              <a:extLst>
                <a:ext uri="{FF2B5EF4-FFF2-40B4-BE49-F238E27FC236}">
                  <a16:creationId xmlns:a16="http://schemas.microsoft.com/office/drawing/2014/main" id="{50221695-4D2C-410B-9E90-48351BC17887}"/>
                </a:ext>
              </a:extLst>
            </p:cNvPr>
            <p:cNvSpPr>
              <a:spLocks/>
            </p:cNvSpPr>
            <p:nvPr/>
          </p:nvSpPr>
          <p:spPr bwMode="auto">
            <a:xfrm>
              <a:off x="6305212"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32" name="Freeform 502">
              <a:extLst>
                <a:ext uri="{FF2B5EF4-FFF2-40B4-BE49-F238E27FC236}">
                  <a16:creationId xmlns:a16="http://schemas.microsoft.com/office/drawing/2014/main" id="{61422459-4037-4AE7-8D9E-07BB41EA3916}"/>
                </a:ext>
              </a:extLst>
            </p:cNvPr>
            <p:cNvSpPr>
              <a:spLocks/>
            </p:cNvSpPr>
            <p:nvPr/>
          </p:nvSpPr>
          <p:spPr bwMode="auto">
            <a:xfrm>
              <a:off x="6633840"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33" name="Freeform 29">
              <a:extLst>
                <a:ext uri="{FF2B5EF4-FFF2-40B4-BE49-F238E27FC236}">
                  <a16:creationId xmlns:a16="http://schemas.microsoft.com/office/drawing/2014/main" id="{E07A424F-E204-43A1-8F6A-4765B0491B33}"/>
                </a:ext>
              </a:extLst>
            </p:cNvPr>
            <p:cNvSpPr>
              <a:spLocks/>
            </p:cNvSpPr>
            <p:nvPr/>
          </p:nvSpPr>
          <p:spPr bwMode="auto">
            <a:xfrm>
              <a:off x="718151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34" name="Freeform 31">
              <a:extLst>
                <a:ext uri="{FF2B5EF4-FFF2-40B4-BE49-F238E27FC236}">
                  <a16:creationId xmlns:a16="http://schemas.microsoft.com/office/drawing/2014/main" id="{43C16675-1119-4B14-BA22-BA13776B3932}"/>
                </a:ext>
              </a:extLst>
            </p:cNvPr>
            <p:cNvSpPr>
              <a:spLocks/>
            </p:cNvSpPr>
            <p:nvPr/>
          </p:nvSpPr>
          <p:spPr bwMode="auto">
            <a:xfrm>
              <a:off x="6959981"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01" name="Freeform 29">
              <a:extLst>
                <a:ext uri="{FF2B5EF4-FFF2-40B4-BE49-F238E27FC236}">
                  <a16:creationId xmlns:a16="http://schemas.microsoft.com/office/drawing/2014/main" id="{DC86AB09-3245-4C62-8429-D264B9BBAC1B}"/>
                </a:ext>
              </a:extLst>
            </p:cNvPr>
            <p:cNvSpPr>
              <a:spLocks/>
            </p:cNvSpPr>
            <p:nvPr/>
          </p:nvSpPr>
          <p:spPr bwMode="auto">
            <a:xfrm>
              <a:off x="751014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02" name="Freeform 30">
              <a:extLst>
                <a:ext uri="{FF2B5EF4-FFF2-40B4-BE49-F238E27FC236}">
                  <a16:creationId xmlns:a16="http://schemas.microsoft.com/office/drawing/2014/main" id="{34DB5ADD-5F68-4366-912B-571D7F278A0A}"/>
                </a:ext>
              </a:extLst>
            </p:cNvPr>
            <p:cNvSpPr>
              <a:spLocks/>
            </p:cNvSpPr>
            <p:nvPr/>
          </p:nvSpPr>
          <p:spPr bwMode="auto">
            <a:xfrm>
              <a:off x="7836283"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03" name="Freeform 31">
              <a:extLst>
                <a:ext uri="{FF2B5EF4-FFF2-40B4-BE49-F238E27FC236}">
                  <a16:creationId xmlns:a16="http://schemas.microsoft.com/office/drawing/2014/main" id="{3C54F082-BA8D-44B1-85D8-2A4F065B4FE5}"/>
                </a:ext>
              </a:extLst>
            </p:cNvPr>
            <p:cNvSpPr>
              <a:spLocks/>
            </p:cNvSpPr>
            <p:nvPr/>
          </p:nvSpPr>
          <p:spPr bwMode="auto">
            <a:xfrm>
              <a:off x="7288609"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04" name="Freeform 32">
              <a:extLst>
                <a:ext uri="{FF2B5EF4-FFF2-40B4-BE49-F238E27FC236}">
                  <a16:creationId xmlns:a16="http://schemas.microsoft.com/office/drawing/2014/main" id="{C0BD7B2F-A041-419C-9DEC-F49823001D4D}"/>
                </a:ext>
              </a:extLst>
            </p:cNvPr>
            <p:cNvSpPr>
              <a:spLocks/>
            </p:cNvSpPr>
            <p:nvPr/>
          </p:nvSpPr>
          <p:spPr bwMode="auto">
            <a:xfrm>
              <a:off x="7617237"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05" name="Freeform 29">
              <a:extLst>
                <a:ext uri="{FF2B5EF4-FFF2-40B4-BE49-F238E27FC236}">
                  <a16:creationId xmlns:a16="http://schemas.microsoft.com/office/drawing/2014/main" id="{39CD8CB6-AA94-45E9-95F4-CA6B912906CE}"/>
                </a:ext>
              </a:extLst>
            </p:cNvPr>
            <p:cNvSpPr>
              <a:spLocks/>
            </p:cNvSpPr>
            <p:nvPr/>
          </p:nvSpPr>
          <p:spPr bwMode="auto">
            <a:xfrm>
              <a:off x="816491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06" name="Freeform 30">
              <a:extLst>
                <a:ext uri="{FF2B5EF4-FFF2-40B4-BE49-F238E27FC236}">
                  <a16:creationId xmlns:a16="http://schemas.microsoft.com/office/drawing/2014/main" id="{7873A49E-A290-4115-83FA-5688742A6252}"/>
                </a:ext>
              </a:extLst>
            </p:cNvPr>
            <p:cNvSpPr>
              <a:spLocks/>
            </p:cNvSpPr>
            <p:nvPr/>
          </p:nvSpPr>
          <p:spPr bwMode="auto">
            <a:xfrm>
              <a:off x="849105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07" name="Freeform 31">
              <a:extLst>
                <a:ext uri="{FF2B5EF4-FFF2-40B4-BE49-F238E27FC236}">
                  <a16:creationId xmlns:a16="http://schemas.microsoft.com/office/drawing/2014/main" id="{BF858DC7-9EFD-473D-8D68-15EEFC83E46A}"/>
                </a:ext>
              </a:extLst>
            </p:cNvPr>
            <p:cNvSpPr>
              <a:spLocks/>
            </p:cNvSpPr>
            <p:nvPr/>
          </p:nvSpPr>
          <p:spPr bwMode="auto">
            <a:xfrm>
              <a:off x="7943378"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08" name="Freeform 32">
              <a:extLst>
                <a:ext uri="{FF2B5EF4-FFF2-40B4-BE49-F238E27FC236}">
                  <a16:creationId xmlns:a16="http://schemas.microsoft.com/office/drawing/2014/main" id="{EF195FB3-5F31-462A-9F78-28B87100C7AD}"/>
                </a:ext>
              </a:extLst>
            </p:cNvPr>
            <p:cNvSpPr>
              <a:spLocks/>
            </p:cNvSpPr>
            <p:nvPr/>
          </p:nvSpPr>
          <p:spPr bwMode="auto">
            <a:xfrm>
              <a:off x="8272007"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09" name="Freeform 29">
              <a:extLst>
                <a:ext uri="{FF2B5EF4-FFF2-40B4-BE49-F238E27FC236}">
                  <a16:creationId xmlns:a16="http://schemas.microsoft.com/office/drawing/2014/main" id="{57213923-4788-4824-B9AC-75A980CBAA90}"/>
                </a:ext>
              </a:extLst>
            </p:cNvPr>
            <p:cNvSpPr>
              <a:spLocks/>
            </p:cNvSpPr>
            <p:nvPr/>
          </p:nvSpPr>
          <p:spPr bwMode="auto">
            <a:xfrm>
              <a:off x="881968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10" name="Freeform 30">
              <a:extLst>
                <a:ext uri="{FF2B5EF4-FFF2-40B4-BE49-F238E27FC236}">
                  <a16:creationId xmlns:a16="http://schemas.microsoft.com/office/drawing/2014/main" id="{B3AA177E-08F8-4767-9504-4C140C188E54}"/>
                </a:ext>
              </a:extLst>
            </p:cNvPr>
            <p:cNvSpPr>
              <a:spLocks/>
            </p:cNvSpPr>
            <p:nvPr/>
          </p:nvSpPr>
          <p:spPr bwMode="auto">
            <a:xfrm>
              <a:off x="9145821"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11" name="Freeform 31">
              <a:extLst>
                <a:ext uri="{FF2B5EF4-FFF2-40B4-BE49-F238E27FC236}">
                  <a16:creationId xmlns:a16="http://schemas.microsoft.com/office/drawing/2014/main" id="{4F564A3C-0622-4D60-87C6-3A5B7F49695D}"/>
                </a:ext>
              </a:extLst>
            </p:cNvPr>
            <p:cNvSpPr>
              <a:spLocks/>
            </p:cNvSpPr>
            <p:nvPr/>
          </p:nvSpPr>
          <p:spPr bwMode="auto">
            <a:xfrm>
              <a:off x="8598147"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12" name="Freeform 32">
              <a:extLst>
                <a:ext uri="{FF2B5EF4-FFF2-40B4-BE49-F238E27FC236}">
                  <a16:creationId xmlns:a16="http://schemas.microsoft.com/office/drawing/2014/main" id="{805E1316-96DE-478C-A377-5DB19921C10B}"/>
                </a:ext>
              </a:extLst>
            </p:cNvPr>
            <p:cNvSpPr>
              <a:spLocks/>
            </p:cNvSpPr>
            <p:nvPr/>
          </p:nvSpPr>
          <p:spPr bwMode="auto">
            <a:xfrm>
              <a:off x="8926774"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13" name="Freeform 29">
              <a:extLst>
                <a:ext uri="{FF2B5EF4-FFF2-40B4-BE49-F238E27FC236}">
                  <a16:creationId xmlns:a16="http://schemas.microsoft.com/office/drawing/2014/main" id="{E2F44C27-0BBB-480C-BF23-8DC2C71BBED8}"/>
                </a:ext>
              </a:extLst>
            </p:cNvPr>
            <p:cNvSpPr>
              <a:spLocks/>
            </p:cNvSpPr>
            <p:nvPr/>
          </p:nvSpPr>
          <p:spPr bwMode="auto">
            <a:xfrm>
              <a:off x="947445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14" name="Freeform 30">
              <a:extLst>
                <a:ext uri="{FF2B5EF4-FFF2-40B4-BE49-F238E27FC236}">
                  <a16:creationId xmlns:a16="http://schemas.microsoft.com/office/drawing/2014/main" id="{971E956E-30BA-4587-AB17-5774BFE67EC2}"/>
                </a:ext>
              </a:extLst>
            </p:cNvPr>
            <p:cNvSpPr>
              <a:spLocks/>
            </p:cNvSpPr>
            <p:nvPr/>
          </p:nvSpPr>
          <p:spPr bwMode="auto">
            <a:xfrm>
              <a:off x="9800591"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15" name="Freeform 31">
              <a:extLst>
                <a:ext uri="{FF2B5EF4-FFF2-40B4-BE49-F238E27FC236}">
                  <a16:creationId xmlns:a16="http://schemas.microsoft.com/office/drawing/2014/main" id="{85E3166C-51C8-46FE-9298-F13A32E2754C}"/>
                </a:ext>
              </a:extLst>
            </p:cNvPr>
            <p:cNvSpPr>
              <a:spLocks/>
            </p:cNvSpPr>
            <p:nvPr/>
          </p:nvSpPr>
          <p:spPr bwMode="auto">
            <a:xfrm>
              <a:off x="9252915"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16" name="Freeform 32">
              <a:extLst>
                <a:ext uri="{FF2B5EF4-FFF2-40B4-BE49-F238E27FC236}">
                  <a16:creationId xmlns:a16="http://schemas.microsoft.com/office/drawing/2014/main" id="{525E9EF6-96B9-4A89-8208-3284D6D2158D}"/>
                </a:ext>
              </a:extLst>
            </p:cNvPr>
            <p:cNvSpPr>
              <a:spLocks/>
            </p:cNvSpPr>
            <p:nvPr/>
          </p:nvSpPr>
          <p:spPr bwMode="auto">
            <a:xfrm>
              <a:off x="9581544"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17" name="Freeform 387">
              <a:extLst>
                <a:ext uri="{FF2B5EF4-FFF2-40B4-BE49-F238E27FC236}">
                  <a16:creationId xmlns:a16="http://schemas.microsoft.com/office/drawing/2014/main" id="{478A8BCC-B32A-4E39-ABA1-9E4D13B7B8E8}"/>
                </a:ext>
              </a:extLst>
            </p:cNvPr>
            <p:cNvSpPr>
              <a:spLocks/>
            </p:cNvSpPr>
            <p:nvPr/>
          </p:nvSpPr>
          <p:spPr bwMode="auto">
            <a:xfrm>
              <a:off x="10129218"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18" name="Freeform 388">
              <a:extLst>
                <a:ext uri="{FF2B5EF4-FFF2-40B4-BE49-F238E27FC236}">
                  <a16:creationId xmlns:a16="http://schemas.microsoft.com/office/drawing/2014/main" id="{5614BBD2-EB0C-49E9-B44B-1A6437E671E9}"/>
                </a:ext>
              </a:extLst>
            </p:cNvPr>
            <p:cNvSpPr>
              <a:spLocks/>
            </p:cNvSpPr>
            <p:nvPr/>
          </p:nvSpPr>
          <p:spPr bwMode="auto">
            <a:xfrm>
              <a:off x="1045536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19" name="Freeform 389">
              <a:extLst>
                <a:ext uri="{FF2B5EF4-FFF2-40B4-BE49-F238E27FC236}">
                  <a16:creationId xmlns:a16="http://schemas.microsoft.com/office/drawing/2014/main" id="{2EDB4054-5229-4CA6-8895-DC3046D61967}"/>
                </a:ext>
              </a:extLst>
            </p:cNvPr>
            <p:cNvSpPr>
              <a:spLocks/>
            </p:cNvSpPr>
            <p:nvPr/>
          </p:nvSpPr>
          <p:spPr bwMode="auto">
            <a:xfrm>
              <a:off x="9907685"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20" name="Freeform 390">
              <a:extLst>
                <a:ext uri="{FF2B5EF4-FFF2-40B4-BE49-F238E27FC236}">
                  <a16:creationId xmlns:a16="http://schemas.microsoft.com/office/drawing/2014/main" id="{87A5FF6A-C9E1-4782-8DBF-68D362A1DDE0}"/>
                </a:ext>
              </a:extLst>
            </p:cNvPr>
            <p:cNvSpPr>
              <a:spLocks/>
            </p:cNvSpPr>
            <p:nvPr/>
          </p:nvSpPr>
          <p:spPr bwMode="auto">
            <a:xfrm>
              <a:off x="10236312"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21" name="Freeform 29">
              <a:extLst>
                <a:ext uri="{FF2B5EF4-FFF2-40B4-BE49-F238E27FC236}">
                  <a16:creationId xmlns:a16="http://schemas.microsoft.com/office/drawing/2014/main" id="{B1974EDF-FF26-4920-B532-D7F90207960C}"/>
                </a:ext>
              </a:extLst>
            </p:cNvPr>
            <p:cNvSpPr>
              <a:spLocks/>
            </p:cNvSpPr>
            <p:nvPr/>
          </p:nvSpPr>
          <p:spPr bwMode="auto">
            <a:xfrm>
              <a:off x="1078398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22" name="Freeform 31">
              <a:extLst>
                <a:ext uri="{FF2B5EF4-FFF2-40B4-BE49-F238E27FC236}">
                  <a16:creationId xmlns:a16="http://schemas.microsoft.com/office/drawing/2014/main" id="{2A17A771-20D7-492B-B75E-E2947ACD44CC}"/>
                </a:ext>
              </a:extLst>
            </p:cNvPr>
            <p:cNvSpPr>
              <a:spLocks/>
            </p:cNvSpPr>
            <p:nvPr/>
          </p:nvSpPr>
          <p:spPr bwMode="auto">
            <a:xfrm>
              <a:off x="10562454"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23" name="Freeform 29">
              <a:extLst>
                <a:ext uri="{FF2B5EF4-FFF2-40B4-BE49-F238E27FC236}">
                  <a16:creationId xmlns:a16="http://schemas.microsoft.com/office/drawing/2014/main" id="{10BAC488-EF39-4573-A277-FF040FEBA991}"/>
                </a:ext>
              </a:extLst>
            </p:cNvPr>
            <p:cNvSpPr>
              <a:spLocks/>
            </p:cNvSpPr>
            <p:nvPr/>
          </p:nvSpPr>
          <p:spPr bwMode="auto">
            <a:xfrm>
              <a:off x="1111261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24" name="Freeform 30">
              <a:extLst>
                <a:ext uri="{FF2B5EF4-FFF2-40B4-BE49-F238E27FC236}">
                  <a16:creationId xmlns:a16="http://schemas.microsoft.com/office/drawing/2014/main" id="{E3E6E5A3-B1FC-4080-92B1-FE5444FD3702}"/>
                </a:ext>
              </a:extLst>
            </p:cNvPr>
            <p:cNvSpPr>
              <a:spLocks/>
            </p:cNvSpPr>
            <p:nvPr/>
          </p:nvSpPr>
          <p:spPr bwMode="auto">
            <a:xfrm>
              <a:off x="1143875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25" name="Freeform 31">
              <a:extLst>
                <a:ext uri="{FF2B5EF4-FFF2-40B4-BE49-F238E27FC236}">
                  <a16:creationId xmlns:a16="http://schemas.microsoft.com/office/drawing/2014/main" id="{1E52E3E7-3179-4282-9CE5-345A1B489A4A}"/>
                </a:ext>
              </a:extLst>
            </p:cNvPr>
            <p:cNvSpPr>
              <a:spLocks/>
            </p:cNvSpPr>
            <p:nvPr/>
          </p:nvSpPr>
          <p:spPr bwMode="auto">
            <a:xfrm>
              <a:off x="10891083"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26" name="Freeform 32">
              <a:extLst>
                <a:ext uri="{FF2B5EF4-FFF2-40B4-BE49-F238E27FC236}">
                  <a16:creationId xmlns:a16="http://schemas.microsoft.com/office/drawing/2014/main" id="{8781BA8E-C018-4814-8A7E-BF2F785C8119}"/>
                </a:ext>
              </a:extLst>
            </p:cNvPr>
            <p:cNvSpPr>
              <a:spLocks/>
            </p:cNvSpPr>
            <p:nvPr/>
          </p:nvSpPr>
          <p:spPr bwMode="auto">
            <a:xfrm>
              <a:off x="11219710"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27" name="Freeform 397">
              <a:extLst>
                <a:ext uri="{FF2B5EF4-FFF2-40B4-BE49-F238E27FC236}">
                  <a16:creationId xmlns:a16="http://schemas.microsoft.com/office/drawing/2014/main" id="{22AFE1C2-8331-491C-9153-FD8A52D38C0C}"/>
                </a:ext>
              </a:extLst>
            </p:cNvPr>
            <p:cNvSpPr>
              <a:spLocks/>
            </p:cNvSpPr>
            <p:nvPr/>
          </p:nvSpPr>
          <p:spPr bwMode="auto">
            <a:xfrm>
              <a:off x="1176738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28" name="Freeform 398">
              <a:extLst>
                <a:ext uri="{FF2B5EF4-FFF2-40B4-BE49-F238E27FC236}">
                  <a16:creationId xmlns:a16="http://schemas.microsoft.com/office/drawing/2014/main" id="{3F5E02DF-9305-4D34-BDB0-528B885960B3}"/>
                </a:ext>
              </a:extLst>
            </p:cNvPr>
            <p:cNvSpPr>
              <a:spLocks/>
            </p:cNvSpPr>
            <p:nvPr/>
          </p:nvSpPr>
          <p:spPr bwMode="auto">
            <a:xfrm>
              <a:off x="12093526"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29" name="Freeform 399">
              <a:extLst>
                <a:ext uri="{FF2B5EF4-FFF2-40B4-BE49-F238E27FC236}">
                  <a16:creationId xmlns:a16="http://schemas.microsoft.com/office/drawing/2014/main" id="{0A3E8882-4F3B-4E14-82F4-4E3D6A37C4AE}"/>
                </a:ext>
              </a:extLst>
            </p:cNvPr>
            <p:cNvSpPr>
              <a:spLocks/>
            </p:cNvSpPr>
            <p:nvPr/>
          </p:nvSpPr>
          <p:spPr bwMode="auto">
            <a:xfrm>
              <a:off x="11545852"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30" name="Freeform 400">
              <a:extLst>
                <a:ext uri="{FF2B5EF4-FFF2-40B4-BE49-F238E27FC236}">
                  <a16:creationId xmlns:a16="http://schemas.microsoft.com/office/drawing/2014/main" id="{2BE2F195-095F-44A6-880F-2E6F93FB8A33}"/>
                </a:ext>
              </a:extLst>
            </p:cNvPr>
            <p:cNvSpPr>
              <a:spLocks/>
            </p:cNvSpPr>
            <p:nvPr/>
          </p:nvSpPr>
          <p:spPr bwMode="auto">
            <a:xfrm>
              <a:off x="11874480"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1801" name="Group 1800">
            <a:extLst>
              <a:ext uri="{FF2B5EF4-FFF2-40B4-BE49-F238E27FC236}">
                <a16:creationId xmlns:a16="http://schemas.microsoft.com/office/drawing/2014/main" id="{683F34A0-4824-4E5A-A9CC-124D714530BA}"/>
              </a:ext>
            </a:extLst>
          </p:cNvPr>
          <p:cNvGrpSpPr/>
          <p:nvPr userDrawn="1"/>
        </p:nvGrpSpPr>
        <p:grpSpPr>
          <a:xfrm>
            <a:off x="83664" y="6334586"/>
            <a:ext cx="12009864" cy="176637"/>
            <a:chOff x="83663" y="6302087"/>
            <a:chExt cx="12009864" cy="176637"/>
          </a:xfrm>
        </p:grpSpPr>
        <p:sp>
          <p:nvSpPr>
            <p:cNvPr id="1035" name="Freeform 29">
              <a:extLst>
                <a:ext uri="{FF2B5EF4-FFF2-40B4-BE49-F238E27FC236}">
                  <a16:creationId xmlns:a16="http://schemas.microsoft.com/office/drawing/2014/main" id="{D926D0BC-D684-4C0F-983D-AB617D87C474}"/>
                </a:ext>
              </a:extLst>
            </p:cNvPr>
            <p:cNvSpPr>
              <a:spLocks/>
            </p:cNvSpPr>
            <p:nvPr/>
          </p:nvSpPr>
          <p:spPr bwMode="auto">
            <a:xfrm flipH="1">
              <a:off x="6959982"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36" name="Freeform 30">
              <a:extLst>
                <a:ext uri="{FF2B5EF4-FFF2-40B4-BE49-F238E27FC236}">
                  <a16:creationId xmlns:a16="http://schemas.microsoft.com/office/drawing/2014/main" id="{3552A2BB-2AC5-4272-AC98-FF0972D255D3}"/>
                </a:ext>
              </a:extLst>
            </p:cNvPr>
            <p:cNvSpPr>
              <a:spLocks/>
            </p:cNvSpPr>
            <p:nvPr/>
          </p:nvSpPr>
          <p:spPr bwMode="auto">
            <a:xfrm flipH="1">
              <a:off x="6633841"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37" name="Freeform 31">
              <a:extLst>
                <a:ext uri="{FF2B5EF4-FFF2-40B4-BE49-F238E27FC236}">
                  <a16:creationId xmlns:a16="http://schemas.microsoft.com/office/drawing/2014/main" id="{9ADB1201-DA91-45C9-81E2-52238039A199}"/>
                </a:ext>
              </a:extLst>
            </p:cNvPr>
            <p:cNvSpPr>
              <a:spLocks/>
            </p:cNvSpPr>
            <p:nvPr/>
          </p:nvSpPr>
          <p:spPr bwMode="auto">
            <a:xfrm flipH="1">
              <a:off x="7067076"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38" name="Freeform 32">
              <a:extLst>
                <a:ext uri="{FF2B5EF4-FFF2-40B4-BE49-F238E27FC236}">
                  <a16:creationId xmlns:a16="http://schemas.microsoft.com/office/drawing/2014/main" id="{0BE0CA55-2183-4139-B44D-80A8D2228D8B}"/>
                </a:ext>
              </a:extLst>
            </p:cNvPr>
            <p:cNvSpPr>
              <a:spLocks/>
            </p:cNvSpPr>
            <p:nvPr/>
          </p:nvSpPr>
          <p:spPr bwMode="auto">
            <a:xfrm flipH="1">
              <a:off x="6740936"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39" name="Freeform 29">
              <a:extLst>
                <a:ext uri="{FF2B5EF4-FFF2-40B4-BE49-F238E27FC236}">
                  <a16:creationId xmlns:a16="http://schemas.microsoft.com/office/drawing/2014/main" id="{E7ED715E-E5EB-4E21-A26C-C6F9CFAE177F}"/>
                </a:ext>
              </a:extLst>
            </p:cNvPr>
            <p:cNvSpPr>
              <a:spLocks/>
            </p:cNvSpPr>
            <p:nvPr/>
          </p:nvSpPr>
          <p:spPr bwMode="auto">
            <a:xfrm flipH="1">
              <a:off x="6305212"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40" name="Freeform 30">
              <a:extLst>
                <a:ext uri="{FF2B5EF4-FFF2-40B4-BE49-F238E27FC236}">
                  <a16:creationId xmlns:a16="http://schemas.microsoft.com/office/drawing/2014/main" id="{F6721F8B-03F3-4CBB-ABBA-D7D0AC873E1A}"/>
                </a:ext>
              </a:extLst>
            </p:cNvPr>
            <p:cNvSpPr>
              <a:spLocks/>
            </p:cNvSpPr>
            <p:nvPr/>
          </p:nvSpPr>
          <p:spPr bwMode="auto">
            <a:xfrm flipH="1">
              <a:off x="5979072"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41" name="Freeform 31">
              <a:extLst>
                <a:ext uri="{FF2B5EF4-FFF2-40B4-BE49-F238E27FC236}">
                  <a16:creationId xmlns:a16="http://schemas.microsoft.com/office/drawing/2014/main" id="{02D57ADD-1112-4051-8149-CF719517A11F}"/>
                </a:ext>
              </a:extLst>
            </p:cNvPr>
            <p:cNvSpPr>
              <a:spLocks/>
            </p:cNvSpPr>
            <p:nvPr/>
          </p:nvSpPr>
          <p:spPr bwMode="auto">
            <a:xfrm flipH="1">
              <a:off x="6412307"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42" name="Freeform 32">
              <a:extLst>
                <a:ext uri="{FF2B5EF4-FFF2-40B4-BE49-F238E27FC236}">
                  <a16:creationId xmlns:a16="http://schemas.microsoft.com/office/drawing/2014/main" id="{C8116DE6-9562-4609-9019-D5CEDBDE8FDA}"/>
                </a:ext>
              </a:extLst>
            </p:cNvPr>
            <p:cNvSpPr>
              <a:spLocks/>
            </p:cNvSpPr>
            <p:nvPr/>
          </p:nvSpPr>
          <p:spPr bwMode="auto">
            <a:xfrm flipH="1">
              <a:off x="6086166"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43" name="Freeform 29">
              <a:extLst>
                <a:ext uri="{FF2B5EF4-FFF2-40B4-BE49-F238E27FC236}">
                  <a16:creationId xmlns:a16="http://schemas.microsoft.com/office/drawing/2014/main" id="{DC0325FD-B009-4598-87B7-E69892120ABF}"/>
                </a:ext>
              </a:extLst>
            </p:cNvPr>
            <p:cNvSpPr>
              <a:spLocks/>
            </p:cNvSpPr>
            <p:nvPr/>
          </p:nvSpPr>
          <p:spPr bwMode="auto">
            <a:xfrm flipH="1">
              <a:off x="5650444"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44" name="Freeform 30">
              <a:extLst>
                <a:ext uri="{FF2B5EF4-FFF2-40B4-BE49-F238E27FC236}">
                  <a16:creationId xmlns:a16="http://schemas.microsoft.com/office/drawing/2014/main" id="{56C9E74C-69DF-44C7-8873-C1A753544BB5}"/>
                </a:ext>
              </a:extLst>
            </p:cNvPr>
            <p:cNvSpPr>
              <a:spLocks/>
            </p:cNvSpPr>
            <p:nvPr/>
          </p:nvSpPr>
          <p:spPr bwMode="auto">
            <a:xfrm flipH="1">
              <a:off x="5324303"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45" name="Freeform 31">
              <a:extLst>
                <a:ext uri="{FF2B5EF4-FFF2-40B4-BE49-F238E27FC236}">
                  <a16:creationId xmlns:a16="http://schemas.microsoft.com/office/drawing/2014/main" id="{2747D886-0F5B-461C-8D9E-743684577503}"/>
                </a:ext>
              </a:extLst>
            </p:cNvPr>
            <p:cNvSpPr>
              <a:spLocks/>
            </p:cNvSpPr>
            <p:nvPr/>
          </p:nvSpPr>
          <p:spPr bwMode="auto">
            <a:xfrm flipH="1">
              <a:off x="5757538"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46" name="Freeform 32">
              <a:extLst>
                <a:ext uri="{FF2B5EF4-FFF2-40B4-BE49-F238E27FC236}">
                  <a16:creationId xmlns:a16="http://schemas.microsoft.com/office/drawing/2014/main" id="{4B54D51C-DDD9-47BB-AFDE-0F3DADF70C7F}"/>
                </a:ext>
              </a:extLst>
            </p:cNvPr>
            <p:cNvSpPr>
              <a:spLocks/>
            </p:cNvSpPr>
            <p:nvPr/>
          </p:nvSpPr>
          <p:spPr bwMode="auto">
            <a:xfrm flipH="1">
              <a:off x="5431398"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47" name="Freeform 29">
              <a:extLst>
                <a:ext uri="{FF2B5EF4-FFF2-40B4-BE49-F238E27FC236}">
                  <a16:creationId xmlns:a16="http://schemas.microsoft.com/office/drawing/2014/main" id="{96248FA3-172C-49CA-9D21-8EFCFB86C605}"/>
                </a:ext>
              </a:extLst>
            </p:cNvPr>
            <p:cNvSpPr>
              <a:spLocks/>
            </p:cNvSpPr>
            <p:nvPr/>
          </p:nvSpPr>
          <p:spPr bwMode="auto">
            <a:xfrm flipH="1">
              <a:off x="4995675"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48" name="Freeform 30">
              <a:extLst>
                <a:ext uri="{FF2B5EF4-FFF2-40B4-BE49-F238E27FC236}">
                  <a16:creationId xmlns:a16="http://schemas.microsoft.com/office/drawing/2014/main" id="{32B78079-AB81-45CD-A1B0-CD6EB2BCC6A8}"/>
                </a:ext>
              </a:extLst>
            </p:cNvPr>
            <p:cNvSpPr>
              <a:spLocks/>
            </p:cNvSpPr>
            <p:nvPr/>
          </p:nvSpPr>
          <p:spPr bwMode="auto">
            <a:xfrm flipH="1">
              <a:off x="4669534"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49" name="Freeform 31">
              <a:extLst>
                <a:ext uri="{FF2B5EF4-FFF2-40B4-BE49-F238E27FC236}">
                  <a16:creationId xmlns:a16="http://schemas.microsoft.com/office/drawing/2014/main" id="{0DDF6A3D-9F36-4094-8D73-54587CA6BC58}"/>
                </a:ext>
              </a:extLst>
            </p:cNvPr>
            <p:cNvSpPr>
              <a:spLocks/>
            </p:cNvSpPr>
            <p:nvPr/>
          </p:nvSpPr>
          <p:spPr bwMode="auto">
            <a:xfrm flipH="1">
              <a:off x="5102769"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50" name="Freeform 32">
              <a:extLst>
                <a:ext uri="{FF2B5EF4-FFF2-40B4-BE49-F238E27FC236}">
                  <a16:creationId xmlns:a16="http://schemas.microsoft.com/office/drawing/2014/main" id="{69C8070F-C78C-496F-AB0C-2F9430281E2F}"/>
                </a:ext>
              </a:extLst>
            </p:cNvPr>
            <p:cNvSpPr>
              <a:spLocks/>
            </p:cNvSpPr>
            <p:nvPr/>
          </p:nvSpPr>
          <p:spPr bwMode="auto">
            <a:xfrm flipH="1">
              <a:off x="4776629"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51" name="Freeform 521">
              <a:extLst>
                <a:ext uri="{FF2B5EF4-FFF2-40B4-BE49-F238E27FC236}">
                  <a16:creationId xmlns:a16="http://schemas.microsoft.com/office/drawing/2014/main" id="{BD505570-4333-447E-88AA-436513DECD5E}"/>
                </a:ext>
              </a:extLst>
            </p:cNvPr>
            <p:cNvSpPr>
              <a:spLocks/>
            </p:cNvSpPr>
            <p:nvPr/>
          </p:nvSpPr>
          <p:spPr bwMode="auto">
            <a:xfrm flipH="1">
              <a:off x="4340906"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52" name="Freeform 522">
              <a:extLst>
                <a:ext uri="{FF2B5EF4-FFF2-40B4-BE49-F238E27FC236}">
                  <a16:creationId xmlns:a16="http://schemas.microsoft.com/office/drawing/2014/main" id="{DCC6EE4F-9031-4D04-990C-339505E21202}"/>
                </a:ext>
              </a:extLst>
            </p:cNvPr>
            <p:cNvSpPr>
              <a:spLocks/>
            </p:cNvSpPr>
            <p:nvPr/>
          </p:nvSpPr>
          <p:spPr bwMode="auto">
            <a:xfrm flipH="1">
              <a:off x="4014765"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53" name="Freeform 523">
              <a:extLst>
                <a:ext uri="{FF2B5EF4-FFF2-40B4-BE49-F238E27FC236}">
                  <a16:creationId xmlns:a16="http://schemas.microsoft.com/office/drawing/2014/main" id="{AAE54BA5-DA52-460B-9969-7756763C9752}"/>
                </a:ext>
              </a:extLst>
            </p:cNvPr>
            <p:cNvSpPr>
              <a:spLocks/>
            </p:cNvSpPr>
            <p:nvPr/>
          </p:nvSpPr>
          <p:spPr bwMode="auto">
            <a:xfrm flipH="1">
              <a:off x="4447999"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54" name="Freeform 524">
              <a:extLst>
                <a:ext uri="{FF2B5EF4-FFF2-40B4-BE49-F238E27FC236}">
                  <a16:creationId xmlns:a16="http://schemas.microsoft.com/office/drawing/2014/main" id="{5D44041C-9101-4787-8BBB-95717135A422}"/>
                </a:ext>
              </a:extLst>
            </p:cNvPr>
            <p:cNvSpPr>
              <a:spLocks/>
            </p:cNvSpPr>
            <p:nvPr/>
          </p:nvSpPr>
          <p:spPr bwMode="auto">
            <a:xfrm flipH="1">
              <a:off x="4121860"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55" name="Freeform 29">
              <a:extLst>
                <a:ext uri="{FF2B5EF4-FFF2-40B4-BE49-F238E27FC236}">
                  <a16:creationId xmlns:a16="http://schemas.microsoft.com/office/drawing/2014/main" id="{246D506F-1FB7-470A-96C6-17BFEB13D39F}"/>
                </a:ext>
              </a:extLst>
            </p:cNvPr>
            <p:cNvSpPr>
              <a:spLocks/>
            </p:cNvSpPr>
            <p:nvPr/>
          </p:nvSpPr>
          <p:spPr bwMode="auto">
            <a:xfrm flipH="1">
              <a:off x="3686136"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56" name="Freeform 31">
              <a:extLst>
                <a:ext uri="{FF2B5EF4-FFF2-40B4-BE49-F238E27FC236}">
                  <a16:creationId xmlns:a16="http://schemas.microsoft.com/office/drawing/2014/main" id="{71E06B8D-B699-4533-9E74-A8D7A0E64441}"/>
                </a:ext>
              </a:extLst>
            </p:cNvPr>
            <p:cNvSpPr>
              <a:spLocks/>
            </p:cNvSpPr>
            <p:nvPr/>
          </p:nvSpPr>
          <p:spPr bwMode="auto">
            <a:xfrm flipH="1">
              <a:off x="3793231"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57" name="Freeform 29">
              <a:extLst>
                <a:ext uri="{FF2B5EF4-FFF2-40B4-BE49-F238E27FC236}">
                  <a16:creationId xmlns:a16="http://schemas.microsoft.com/office/drawing/2014/main" id="{E1038BEF-6AB5-4989-A030-AFC0FDB6D56D}"/>
                </a:ext>
              </a:extLst>
            </p:cNvPr>
            <p:cNvSpPr>
              <a:spLocks/>
            </p:cNvSpPr>
            <p:nvPr/>
          </p:nvSpPr>
          <p:spPr bwMode="auto">
            <a:xfrm flipH="1">
              <a:off x="3357508"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58" name="Freeform 30">
              <a:extLst>
                <a:ext uri="{FF2B5EF4-FFF2-40B4-BE49-F238E27FC236}">
                  <a16:creationId xmlns:a16="http://schemas.microsoft.com/office/drawing/2014/main" id="{5E9B9464-B633-460A-8568-95EA2CF90F77}"/>
                </a:ext>
              </a:extLst>
            </p:cNvPr>
            <p:cNvSpPr>
              <a:spLocks/>
            </p:cNvSpPr>
            <p:nvPr/>
          </p:nvSpPr>
          <p:spPr bwMode="auto">
            <a:xfrm flipH="1">
              <a:off x="3031367"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59" name="Freeform 31">
              <a:extLst>
                <a:ext uri="{FF2B5EF4-FFF2-40B4-BE49-F238E27FC236}">
                  <a16:creationId xmlns:a16="http://schemas.microsoft.com/office/drawing/2014/main" id="{388561A6-DC26-4A46-A74A-8630E59A0814}"/>
                </a:ext>
              </a:extLst>
            </p:cNvPr>
            <p:cNvSpPr>
              <a:spLocks/>
            </p:cNvSpPr>
            <p:nvPr/>
          </p:nvSpPr>
          <p:spPr bwMode="auto">
            <a:xfrm flipH="1">
              <a:off x="3464602"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60" name="Freeform 32">
              <a:extLst>
                <a:ext uri="{FF2B5EF4-FFF2-40B4-BE49-F238E27FC236}">
                  <a16:creationId xmlns:a16="http://schemas.microsoft.com/office/drawing/2014/main" id="{91236F43-F981-4DF4-B3AF-AE232D551204}"/>
                </a:ext>
              </a:extLst>
            </p:cNvPr>
            <p:cNvSpPr>
              <a:spLocks/>
            </p:cNvSpPr>
            <p:nvPr/>
          </p:nvSpPr>
          <p:spPr bwMode="auto">
            <a:xfrm flipH="1">
              <a:off x="3138462"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61" name="Freeform 29">
              <a:extLst>
                <a:ext uri="{FF2B5EF4-FFF2-40B4-BE49-F238E27FC236}">
                  <a16:creationId xmlns:a16="http://schemas.microsoft.com/office/drawing/2014/main" id="{65AE2B37-CAA4-4571-8372-CBE6B75A86D0}"/>
                </a:ext>
              </a:extLst>
            </p:cNvPr>
            <p:cNvSpPr>
              <a:spLocks/>
            </p:cNvSpPr>
            <p:nvPr/>
          </p:nvSpPr>
          <p:spPr bwMode="auto">
            <a:xfrm flipH="1">
              <a:off x="2702739"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62" name="Freeform 30">
              <a:extLst>
                <a:ext uri="{FF2B5EF4-FFF2-40B4-BE49-F238E27FC236}">
                  <a16:creationId xmlns:a16="http://schemas.microsoft.com/office/drawing/2014/main" id="{81432EFF-FCFC-4180-B15B-B72FDE8B2ADC}"/>
                </a:ext>
              </a:extLst>
            </p:cNvPr>
            <p:cNvSpPr>
              <a:spLocks/>
            </p:cNvSpPr>
            <p:nvPr/>
          </p:nvSpPr>
          <p:spPr bwMode="auto">
            <a:xfrm flipH="1">
              <a:off x="2376598"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63" name="Freeform 31">
              <a:extLst>
                <a:ext uri="{FF2B5EF4-FFF2-40B4-BE49-F238E27FC236}">
                  <a16:creationId xmlns:a16="http://schemas.microsoft.com/office/drawing/2014/main" id="{531189AB-2721-4381-B953-8C7CC9F20193}"/>
                </a:ext>
              </a:extLst>
            </p:cNvPr>
            <p:cNvSpPr>
              <a:spLocks/>
            </p:cNvSpPr>
            <p:nvPr/>
          </p:nvSpPr>
          <p:spPr bwMode="auto">
            <a:xfrm flipH="1">
              <a:off x="2809833"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64" name="Freeform 32">
              <a:extLst>
                <a:ext uri="{FF2B5EF4-FFF2-40B4-BE49-F238E27FC236}">
                  <a16:creationId xmlns:a16="http://schemas.microsoft.com/office/drawing/2014/main" id="{99B53615-A1E5-4D9B-AAE1-FBC9A6CCA84B}"/>
                </a:ext>
              </a:extLst>
            </p:cNvPr>
            <p:cNvSpPr>
              <a:spLocks/>
            </p:cNvSpPr>
            <p:nvPr/>
          </p:nvSpPr>
          <p:spPr bwMode="auto">
            <a:xfrm flipH="1">
              <a:off x="2483693"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65" name="Freeform 29">
              <a:extLst>
                <a:ext uri="{FF2B5EF4-FFF2-40B4-BE49-F238E27FC236}">
                  <a16:creationId xmlns:a16="http://schemas.microsoft.com/office/drawing/2014/main" id="{3E0418A4-5D10-4E53-93E9-4215193FF34D}"/>
                </a:ext>
              </a:extLst>
            </p:cNvPr>
            <p:cNvSpPr>
              <a:spLocks/>
            </p:cNvSpPr>
            <p:nvPr/>
          </p:nvSpPr>
          <p:spPr bwMode="auto">
            <a:xfrm flipH="1">
              <a:off x="2047970"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66" name="Freeform 30">
              <a:extLst>
                <a:ext uri="{FF2B5EF4-FFF2-40B4-BE49-F238E27FC236}">
                  <a16:creationId xmlns:a16="http://schemas.microsoft.com/office/drawing/2014/main" id="{3849DD79-C791-4B5E-95F5-C19E906D7C09}"/>
                </a:ext>
              </a:extLst>
            </p:cNvPr>
            <p:cNvSpPr>
              <a:spLocks/>
            </p:cNvSpPr>
            <p:nvPr/>
          </p:nvSpPr>
          <p:spPr bwMode="auto">
            <a:xfrm flipH="1">
              <a:off x="1721830"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67" name="Freeform 31">
              <a:extLst>
                <a:ext uri="{FF2B5EF4-FFF2-40B4-BE49-F238E27FC236}">
                  <a16:creationId xmlns:a16="http://schemas.microsoft.com/office/drawing/2014/main" id="{16B3EAB6-00C6-4F89-9D60-8B5305CAFA36}"/>
                </a:ext>
              </a:extLst>
            </p:cNvPr>
            <p:cNvSpPr>
              <a:spLocks/>
            </p:cNvSpPr>
            <p:nvPr/>
          </p:nvSpPr>
          <p:spPr bwMode="auto">
            <a:xfrm flipH="1">
              <a:off x="2155065"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68" name="Freeform 32">
              <a:extLst>
                <a:ext uri="{FF2B5EF4-FFF2-40B4-BE49-F238E27FC236}">
                  <a16:creationId xmlns:a16="http://schemas.microsoft.com/office/drawing/2014/main" id="{325525DB-5DBF-4FCE-8AE8-26F86C1A2172}"/>
                </a:ext>
              </a:extLst>
            </p:cNvPr>
            <p:cNvSpPr>
              <a:spLocks/>
            </p:cNvSpPr>
            <p:nvPr/>
          </p:nvSpPr>
          <p:spPr bwMode="auto">
            <a:xfrm flipH="1">
              <a:off x="1828924"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69" name="Freeform 29">
              <a:extLst>
                <a:ext uri="{FF2B5EF4-FFF2-40B4-BE49-F238E27FC236}">
                  <a16:creationId xmlns:a16="http://schemas.microsoft.com/office/drawing/2014/main" id="{839C1AE9-DCD2-4FCD-BC21-5196279786C7}"/>
                </a:ext>
              </a:extLst>
            </p:cNvPr>
            <p:cNvSpPr>
              <a:spLocks/>
            </p:cNvSpPr>
            <p:nvPr/>
          </p:nvSpPr>
          <p:spPr bwMode="auto">
            <a:xfrm flipH="1">
              <a:off x="1393201"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70" name="Freeform 30">
              <a:extLst>
                <a:ext uri="{FF2B5EF4-FFF2-40B4-BE49-F238E27FC236}">
                  <a16:creationId xmlns:a16="http://schemas.microsoft.com/office/drawing/2014/main" id="{E8EF2D61-8924-41C1-971E-5F5F492A9F7C}"/>
                </a:ext>
              </a:extLst>
            </p:cNvPr>
            <p:cNvSpPr>
              <a:spLocks/>
            </p:cNvSpPr>
            <p:nvPr/>
          </p:nvSpPr>
          <p:spPr bwMode="auto">
            <a:xfrm flipH="1">
              <a:off x="1067060"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71" name="Freeform 31">
              <a:extLst>
                <a:ext uri="{FF2B5EF4-FFF2-40B4-BE49-F238E27FC236}">
                  <a16:creationId xmlns:a16="http://schemas.microsoft.com/office/drawing/2014/main" id="{9FCC103C-6005-4F7C-9AD1-4E9F42940A82}"/>
                </a:ext>
              </a:extLst>
            </p:cNvPr>
            <p:cNvSpPr>
              <a:spLocks/>
            </p:cNvSpPr>
            <p:nvPr/>
          </p:nvSpPr>
          <p:spPr bwMode="auto">
            <a:xfrm flipH="1">
              <a:off x="1500296"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72" name="Freeform 32">
              <a:extLst>
                <a:ext uri="{FF2B5EF4-FFF2-40B4-BE49-F238E27FC236}">
                  <a16:creationId xmlns:a16="http://schemas.microsoft.com/office/drawing/2014/main" id="{1DC92673-ADBC-4943-A185-53D1B8CB8133}"/>
                </a:ext>
              </a:extLst>
            </p:cNvPr>
            <p:cNvSpPr>
              <a:spLocks/>
            </p:cNvSpPr>
            <p:nvPr/>
          </p:nvSpPr>
          <p:spPr bwMode="auto">
            <a:xfrm flipH="1">
              <a:off x="1174155"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73" name="Freeform 543">
              <a:extLst>
                <a:ext uri="{FF2B5EF4-FFF2-40B4-BE49-F238E27FC236}">
                  <a16:creationId xmlns:a16="http://schemas.microsoft.com/office/drawing/2014/main" id="{1287E3ED-53A1-4987-A88D-D37D54868EF8}"/>
                </a:ext>
              </a:extLst>
            </p:cNvPr>
            <p:cNvSpPr>
              <a:spLocks/>
            </p:cNvSpPr>
            <p:nvPr/>
          </p:nvSpPr>
          <p:spPr bwMode="auto">
            <a:xfrm flipH="1">
              <a:off x="738433"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74" name="Freeform 544">
              <a:extLst>
                <a:ext uri="{FF2B5EF4-FFF2-40B4-BE49-F238E27FC236}">
                  <a16:creationId xmlns:a16="http://schemas.microsoft.com/office/drawing/2014/main" id="{2A765B9D-2A15-4D4C-A939-CE1AC9DC9995}"/>
                </a:ext>
              </a:extLst>
            </p:cNvPr>
            <p:cNvSpPr>
              <a:spLocks/>
            </p:cNvSpPr>
            <p:nvPr/>
          </p:nvSpPr>
          <p:spPr bwMode="auto">
            <a:xfrm flipH="1">
              <a:off x="412291"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75" name="Freeform 545">
              <a:extLst>
                <a:ext uri="{FF2B5EF4-FFF2-40B4-BE49-F238E27FC236}">
                  <a16:creationId xmlns:a16="http://schemas.microsoft.com/office/drawing/2014/main" id="{A84A1B8C-2ED8-4268-94F8-F5BBAB2CE236}"/>
                </a:ext>
              </a:extLst>
            </p:cNvPr>
            <p:cNvSpPr>
              <a:spLocks/>
            </p:cNvSpPr>
            <p:nvPr/>
          </p:nvSpPr>
          <p:spPr bwMode="auto">
            <a:xfrm flipH="1">
              <a:off x="845526"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76" name="Freeform 546">
              <a:extLst>
                <a:ext uri="{FF2B5EF4-FFF2-40B4-BE49-F238E27FC236}">
                  <a16:creationId xmlns:a16="http://schemas.microsoft.com/office/drawing/2014/main" id="{17223C32-8657-443B-B6AA-4088B53F70CF}"/>
                </a:ext>
              </a:extLst>
            </p:cNvPr>
            <p:cNvSpPr>
              <a:spLocks/>
            </p:cNvSpPr>
            <p:nvPr/>
          </p:nvSpPr>
          <p:spPr bwMode="auto">
            <a:xfrm flipH="1">
              <a:off x="519387"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77" name="Freeform 29">
              <a:extLst>
                <a:ext uri="{FF2B5EF4-FFF2-40B4-BE49-F238E27FC236}">
                  <a16:creationId xmlns:a16="http://schemas.microsoft.com/office/drawing/2014/main" id="{6DA721F8-543B-4774-80ED-DA7A0DCB4A2B}"/>
                </a:ext>
              </a:extLst>
            </p:cNvPr>
            <p:cNvSpPr>
              <a:spLocks/>
            </p:cNvSpPr>
            <p:nvPr/>
          </p:nvSpPr>
          <p:spPr bwMode="auto">
            <a:xfrm flipH="1">
              <a:off x="83663"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78" name="Freeform 31">
              <a:extLst>
                <a:ext uri="{FF2B5EF4-FFF2-40B4-BE49-F238E27FC236}">
                  <a16:creationId xmlns:a16="http://schemas.microsoft.com/office/drawing/2014/main" id="{824130EC-36D9-4E65-8369-4FBA208EB47C}"/>
                </a:ext>
              </a:extLst>
            </p:cNvPr>
            <p:cNvSpPr>
              <a:spLocks/>
            </p:cNvSpPr>
            <p:nvPr/>
          </p:nvSpPr>
          <p:spPr bwMode="auto">
            <a:xfrm flipH="1">
              <a:off x="190757"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31" name="Freeform 30">
              <a:extLst>
                <a:ext uri="{FF2B5EF4-FFF2-40B4-BE49-F238E27FC236}">
                  <a16:creationId xmlns:a16="http://schemas.microsoft.com/office/drawing/2014/main" id="{5C863DDD-EE32-4FAF-87C9-E2EA69ABEF47}"/>
                </a:ext>
              </a:extLst>
            </p:cNvPr>
            <p:cNvSpPr>
              <a:spLocks/>
            </p:cNvSpPr>
            <p:nvPr/>
          </p:nvSpPr>
          <p:spPr bwMode="auto">
            <a:xfrm flipH="1">
              <a:off x="11874480"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32" name="Freeform 32">
              <a:extLst>
                <a:ext uri="{FF2B5EF4-FFF2-40B4-BE49-F238E27FC236}">
                  <a16:creationId xmlns:a16="http://schemas.microsoft.com/office/drawing/2014/main" id="{632F363E-9D2D-4FA7-841E-2CCD61081E6B}"/>
                </a:ext>
              </a:extLst>
            </p:cNvPr>
            <p:cNvSpPr>
              <a:spLocks/>
            </p:cNvSpPr>
            <p:nvPr/>
          </p:nvSpPr>
          <p:spPr bwMode="auto">
            <a:xfrm flipH="1">
              <a:off x="11981575"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33" name="Freeform 403">
              <a:extLst>
                <a:ext uri="{FF2B5EF4-FFF2-40B4-BE49-F238E27FC236}">
                  <a16:creationId xmlns:a16="http://schemas.microsoft.com/office/drawing/2014/main" id="{5015AF98-4CB3-493B-98A3-AE57261145F3}"/>
                </a:ext>
              </a:extLst>
            </p:cNvPr>
            <p:cNvSpPr>
              <a:spLocks/>
            </p:cNvSpPr>
            <p:nvPr/>
          </p:nvSpPr>
          <p:spPr bwMode="auto">
            <a:xfrm flipH="1">
              <a:off x="11545853"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34" name="Freeform 404">
              <a:extLst>
                <a:ext uri="{FF2B5EF4-FFF2-40B4-BE49-F238E27FC236}">
                  <a16:creationId xmlns:a16="http://schemas.microsoft.com/office/drawing/2014/main" id="{82A1F092-F52B-4B69-BE3E-9C1B328832BF}"/>
                </a:ext>
              </a:extLst>
            </p:cNvPr>
            <p:cNvSpPr>
              <a:spLocks/>
            </p:cNvSpPr>
            <p:nvPr/>
          </p:nvSpPr>
          <p:spPr bwMode="auto">
            <a:xfrm flipH="1">
              <a:off x="11219711"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35" name="Freeform 405">
              <a:extLst>
                <a:ext uri="{FF2B5EF4-FFF2-40B4-BE49-F238E27FC236}">
                  <a16:creationId xmlns:a16="http://schemas.microsoft.com/office/drawing/2014/main" id="{302B6FF3-F1C6-44B3-80C7-9A213E95C811}"/>
                </a:ext>
              </a:extLst>
            </p:cNvPr>
            <p:cNvSpPr>
              <a:spLocks/>
            </p:cNvSpPr>
            <p:nvPr/>
          </p:nvSpPr>
          <p:spPr bwMode="auto">
            <a:xfrm flipH="1">
              <a:off x="11652945"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36" name="Freeform 406">
              <a:extLst>
                <a:ext uri="{FF2B5EF4-FFF2-40B4-BE49-F238E27FC236}">
                  <a16:creationId xmlns:a16="http://schemas.microsoft.com/office/drawing/2014/main" id="{78251DAE-3B65-4373-A5A8-6265D0D50ACA}"/>
                </a:ext>
              </a:extLst>
            </p:cNvPr>
            <p:cNvSpPr>
              <a:spLocks/>
            </p:cNvSpPr>
            <p:nvPr/>
          </p:nvSpPr>
          <p:spPr bwMode="auto">
            <a:xfrm flipH="1">
              <a:off x="11326806"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37" name="Freeform 29">
              <a:extLst>
                <a:ext uri="{FF2B5EF4-FFF2-40B4-BE49-F238E27FC236}">
                  <a16:creationId xmlns:a16="http://schemas.microsoft.com/office/drawing/2014/main" id="{1D008A72-0096-4F51-B0CF-34A243E43CF4}"/>
                </a:ext>
              </a:extLst>
            </p:cNvPr>
            <p:cNvSpPr>
              <a:spLocks/>
            </p:cNvSpPr>
            <p:nvPr/>
          </p:nvSpPr>
          <p:spPr bwMode="auto">
            <a:xfrm flipH="1">
              <a:off x="10891083"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38" name="Freeform 31">
              <a:extLst>
                <a:ext uri="{FF2B5EF4-FFF2-40B4-BE49-F238E27FC236}">
                  <a16:creationId xmlns:a16="http://schemas.microsoft.com/office/drawing/2014/main" id="{C4633A08-03F5-4AE1-A3F9-AEDA49FFD1B0}"/>
                </a:ext>
              </a:extLst>
            </p:cNvPr>
            <p:cNvSpPr>
              <a:spLocks/>
            </p:cNvSpPr>
            <p:nvPr/>
          </p:nvSpPr>
          <p:spPr bwMode="auto">
            <a:xfrm flipH="1">
              <a:off x="10998177"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39" name="Freeform 29">
              <a:extLst>
                <a:ext uri="{FF2B5EF4-FFF2-40B4-BE49-F238E27FC236}">
                  <a16:creationId xmlns:a16="http://schemas.microsoft.com/office/drawing/2014/main" id="{D95FDF37-DAEA-464F-B4A9-40DAFFF5442E}"/>
                </a:ext>
              </a:extLst>
            </p:cNvPr>
            <p:cNvSpPr>
              <a:spLocks/>
            </p:cNvSpPr>
            <p:nvPr/>
          </p:nvSpPr>
          <p:spPr bwMode="auto">
            <a:xfrm flipH="1">
              <a:off x="10562455"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40" name="Freeform 30">
              <a:extLst>
                <a:ext uri="{FF2B5EF4-FFF2-40B4-BE49-F238E27FC236}">
                  <a16:creationId xmlns:a16="http://schemas.microsoft.com/office/drawing/2014/main" id="{8AA6C1AF-D312-46BF-9132-6CAF8A47C253}"/>
                </a:ext>
              </a:extLst>
            </p:cNvPr>
            <p:cNvSpPr>
              <a:spLocks/>
            </p:cNvSpPr>
            <p:nvPr/>
          </p:nvSpPr>
          <p:spPr bwMode="auto">
            <a:xfrm flipH="1">
              <a:off x="10236313"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41" name="Freeform 31">
              <a:extLst>
                <a:ext uri="{FF2B5EF4-FFF2-40B4-BE49-F238E27FC236}">
                  <a16:creationId xmlns:a16="http://schemas.microsoft.com/office/drawing/2014/main" id="{E2D60464-762D-4F7A-8F43-FB3985007498}"/>
                </a:ext>
              </a:extLst>
            </p:cNvPr>
            <p:cNvSpPr>
              <a:spLocks/>
            </p:cNvSpPr>
            <p:nvPr/>
          </p:nvSpPr>
          <p:spPr bwMode="auto">
            <a:xfrm flipH="1">
              <a:off x="10669548"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42" name="Freeform 32">
              <a:extLst>
                <a:ext uri="{FF2B5EF4-FFF2-40B4-BE49-F238E27FC236}">
                  <a16:creationId xmlns:a16="http://schemas.microsoft.com/office/drawing/2014/main" id="{62964145-14BF-4FC7-93DE-622BC9E2F3F5}"/>
                </a:ext>
              </a:extLst>
            </p:cNvPr>
            <p:cNvSpPr>
              <a:spLocks/>
            </p:cNvSpPr>
            <p:nvPr/>
          </p:nvSpPr>
          <p:spPr bwMode="auto">
            <a:xfrm flipH="1">
              <a:off x="10343408"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43" name="Freeform 29">
              <a:extLst>
                <a:ext uri="{FF2B5EF4-FFF2-40B4-BE49-F238E27FC236}">
                  <a16:creationId xmlns:a16="http://schemas.microsoft.com/office/drawing/2014/main" id="{F3555649-B5D4-4E08-9314-73A87564F564}"/>
                </a:ext>
              </a:extLst>
            </p:cNvPr>
            <p:cNvSpPr>
              <a:spLocks/>
            </p:cNvSpPr>
            <p:nvPr/>
          </p:nvSpPr>
          <p:spPr bwMode="auto">
            <a:xfrm flipH="1">
              <a:off x="9907685"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44" name="Freeform 30">
              <a:extLst>
                <a:ext uri="{FF2B5EF4-FFF2-40B4-BE49-F238E27FC236}">
                  <a16:creationId xmlns:a16="http://schemas.microsoft.com/office/drawing/2014/main" id="{A08FB8F9-B2D3-4A24-A054-31C7F680E00B}"/>
                </a:ext>
              </a:extLst>
            </p:cNvPr>
            <p:cNvSpPr>
              <a:spLocks/>
            </p:cNvSpPr>
            <p:nvPr/>
          </p:nvSpPr>
          <p:spPr bwMode="auto">
            <a:xfrm flipH="1">
              <a:off x="9581544"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45" name="Freeform 31">
              <a:extLst>
                <a:ext uri="{FF2B5EF4-FFF2-40B4-BE49-F238E27FC236}">
                  <a16:creationId xmlns:a16="http://schemas.microsoft.com/office/drawing/2014/main" id="{123804BA-9AAC-4371-8B93-60A9EE04E8DF}"/>
                </a:ext>
              </a:extLst>
            </p:cNvPr>
            <p:cNvSpPr>
              <a:spLocks/>
            </p:cNvSpPr>
            <p:nvPr/>
          </p:nvSpPr>
          <p:spPr bwMode="auto">
            <a:xfrm flipH="1">
              <a:off x="10014780"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46" name="Freeform 32">
              <a:extLst>
                <a:ext uri="{FF2B5EF4-FFF2-40B4-BE49-F238E27FC236}">
                  <a16:creationId xmlns:a16="http://schemas.microsoft.com/office/drawing/2014/main" id="{A5391073-7BA5-454E-A323-4DB00D04AF16}"/>
                </a:ext>
              </a:extLst>
            </p:cNvPr>
            <p:cNvSpPr>
              <a:spLocks/>
            </p:cNvSpPr>
            <p:nvPr/>
          </p:nvSpPr>
          <p:spPr bwMode="auto">
            <a:xfrm flipH="1">
              <a:off x="9688639"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47" name="Freeform 29">
              <a:extLst>
                <a:ext uri="{FF2B5EF4-FFF2-40B4-BE49-F238E27FC236}">
                  <a16:creationId xmlns:a16="http://schemas.microsoft.com/office/drawing/2014/main" id="{A83C0E05-6B18-4654-87DD-E4AFFE8921B4}"/>
                </a:ext>
              </a:extLst>
            </p:cNvPr>
            <p:cNvSpPr>
              <a:spLocks/>
            </p:cNvSpPr>
            <p:nvPr/>
          </p:nvSpPr>
          <p:spPr bwMode="auto">
            <a:xfrm flipH="1">
              <a:off x="9252916"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48" name="Freeform 30">
              <a:extLst>
                <a:ext uri="{FF2B5EF4-FFF2-40B4-BE49-F238E27FC236}">
                  <a16:creationId xmlns:a16="http://schemas.microsoft.com/office/drawing/2014/main" id="{7AE2080B-D3D9-4B09-B767-540BCB6A19CD}"/>
                </a:ext>
              </a:extLst>
            </p:cNvPr>
            <p:cNvSpPr>
              <a:spLocks/>
            </p:cNvSpPr>
            <p:nvPr/>
          </p:nvSpPr>
          <p:spPr bwMode="auto">
            <a:xfrm flipH="1">
              <a:off x="8926775"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49" name="Freeform 31">
              <a:extLst>
                <a:ext uri="{FF2B5EF4-FFF2-40B4-BE49-F238E27FC236}">
                  <a16:creationId xmlns:a16="http://schemas.microsoft.com/office/drawing/2014/main" id="{1345BEFD-4483-4EBA-8077-D131A210B567}"/>
                </a:ext>
              </a:extLst>
            </p:cNvPr>
            <p:cNvSpPr>
              <a:spLocks/>
            </p:cNvSpPr>
            <p:nvPr/>
          </p:nvSpPr>
          <p:spPr bwMode="auto">
            <a:xfrm flipH="1">
              <a:off x="9360011"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50" name="Freeform 32">
              <a:extLst>
                <a:ext uri="{FF2B5EF4-FFF2-40B4-BE49-F238E27FC236}">
                  <a16:creationId xmlns:a16="http://schemas.microsoft.com/office/drawing/2014/main" id="{587BF442-745D-4DD7-BC77-14728DA99F8D}"/>
                </a:ext>
              </a:extLst>
            </p:cNvPr>
            <p:cNvSpPr>
              <a:spLocks/>
            </p:cNvSpPr>
            <p:nvPr/>
          </p:nvSpPr>
          <p:spPr bwMode="auto">
            <a:xfrm flipH="1">
              <a:off x="9033870"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51" name="Freeform 29">
              <a:extLst>
                <a:ext uri="{FF2B5EF4-FFF2-40B4-BE49-F238E27FC236}">
                  <a16:creationId xmlns:a16="http://schemas.microsoft.com/office/drawing/2014/main" id="{AC2E9FF6-883D-4872-B18C-AF83DE348801}"/>
                </a:ext>
              </a:extLst>
            </p:cNvPr>
            <p:cNvSpPr>
              <a:spLocks/>
            </p:cNvSpPr>
            <p:nvPr/>
          </p:nvSpPr>
          <p:spPr bwMode="auto">
            <a:xfrm flipH="1">
              <a:off x="8598148"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52" name="Freeform 30">
              <a:extLst>
                <a:ext uri="{FF2B5EF4-FFF2-40B4-BE49-F238E27FC236}">
                  <a16:creationId xmlns:a16="http://schemas.microsoft.com/office/drawing/2014/main" id="{21FFB2E6-1958-49D3-B329-BC42887E8C67}"/>
                </a:ext>
              </a:extLst>
            </p:cNvPr>
            <p:cNvSpPr>
              <a:spLocks/>
            </p:cNvSpPr>
            <p:nvPr/>
          </p:nvSpPr>
          <p:spPr bwMode="auto">
            <a:xfrm flipH="1">
              <a:off x="8272007"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53" name="Freeform 31">
              <a:extLst>
                <a:ext uri="{FF2B5EF4-FFF2-40B4-BE49-F238E27FC236}">
                  <a16:creationId xmlns:a16="http://schemas.microsoft.com/office/drawing/2014/main" id="{76DC9866-A250-4028-B8FF-7AC2A6AB5C61}"/>
                </a:ext>
              </a:extLst>
            </p:cNvPr>
            <p:cNvSpPr>
              <a:spLocks/>
            </p:cNvSpPr>
            <p:nvPr/>
          </p:nvSpPr>
          <p:spPr bwMode="auto">
            <a:xfrm flipH="1">
              <a:off x="8705242"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54" name="Freeform 32">
              <a:extLst>
                <a:ext uri="{FF2B5EF4-FFF2-40B4-BE49-F238E27FC236}">
                  <a16:creationId xmlns:a16="http://schemas.microsoft.com/office/drawing/2014/main" id="{104EDCCC-D435-44E2-963F-B87E54F72A73}"/>
                </a:ext>
              </a:extLst>
            </p:cNvPr>
            <p:cNvSpPr>
              <a:spLocks/>
            </p:cNvSpPr>
            <p:nvPr/>
          </p:nvSpPr>
          <p:spPr bwMode="auto">
            <a:xfrm flipH="1">
              <a:off x="8379101"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55" name="Freeform 425">
              <a:extLst>
                <a:ext uri="{FF2B5EF4-FFF2-40B4-BE49-F238E27FC236}">
                  <a16:creationId xmlns:a16="http://schemas.microsoft.com/office/drawing/2014/main" id="{619DB07C-1208-4577-936E-FB6312199326}"/>
                </a:ext>
              </a:extLst>
            </p:cNvPr>
            <p:cNvSpPr>
              <a:spLocks/>
            </p:cNvSpPr>
            <p:nvPr/>
          </p:nvSpPr>
          <p:spPr bwMode="auto">
            <a:xfrm flipH="1">
              <a:off x="7943379"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56" name="Freeform 426">
              <a:extLst>
                <a:ext uri="{FF2B5EF4-FFF2-40B4-BE49-F238E27FC236}">
                  <a16:creationId xmlns:a16="http://schemas.microsoft.com/office/drawing/2014/main" id="{9EDBBC22-3CD9-4A4F-9C1F-ECC164DF476B}"/>
                </a:ext>
              </a:extLst>
            </p:cNvPr>
            <p:cNvSpPr>
              <a:spLocks/>
            </p:cNvSpPr>
            <p:nvPr/>
          </p:nvSpPr>
          <p:spPr bwMode="auto">
            <a:xfrm flipH="1">
              <a:off x="7617237"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57" name="Freeform 427">
              <a:extLst>
                <a:ext uri="{FF2B5EF4-FFF2-40B4-BE49-F238E27FC236}">
                  <a16:creationId xmlns:a16="http://schemas.microsoft.com/office/drawing/2014/main" id="{1491FCD1-0EF2-4E05-AF16-3AB8A8D35DAA}"/>
                </a:ext>
              </a:extLst>
            </p:cNvPr>
            <p:cNvSpPr>
              <a:spLocks/>
            </p:cNvSpPr>
            <p:nvPr/>
          </p:nvSpPr>
          <p:spPr bwMode="auto">
            <a:xfrm flipH="1">
              <a:off x="8050472"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58" name="Freeform 428">
              <a:extLst>
                <a:ext uri="{FF2B5EF4-FFF2-40B4-BE49-F238E27FC236}">
                  <a16:creationId xmlns:a16="http://schemas.microsoft.com/office/drawing/2014/main" id="{19C4BC71-A3E0-422C-A564-DCC5E86ADDB9}"/>
                </a:ext>
              </a:extLst>
            </p:cNvPr>
            <p:cNvSpPr>
              <a:spLocks/>
            </p:cNvSpPr>
            <p:nvPr/>
          </p:nvSpPr>
          <p:spPr bwMode="auto">
            <a:xfrm flipH="1">
              <a:off x="7724332"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59" name="Freeform 29">
              <a:extLst>
                <a:ext uri="{FF2B5EF4-FFF2-40B4-BE49-F238E27FC236}">
                  <a16:creationId xmlns:a16="http://schemas.microsoft.com/office/drawing/2014/main" id="{8D7A5F25-383E-46EA-A721-CCE8E05E807B}"/>
                </a:ext>
              </a:extLst>
            </p:cNvPr>
            <p:cNvSpPr>
              <a:spLocks/>
            </p:cNvSpPr>
            <p:nvPr/>
          </p:nvSpPr>
          <p:spPr bwMode="auto">
            <a:xfrm flipH="1">
              <a:off x="7288609"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60" name="Freeform 31">
              <a:extLst>
                <a:ext uri="{FF2B5EF4-FFF2-40B4-BE49-F238E27FC236}">
                  <a16:creationId xmlns:a16="http://schemas.microsoft.com/office/drawing/2014/main" id="{040F49CB-3766-4F2F-8735-37E1012FBD14}"/>
                </a:ext>
              </a:extLst>
            </p:cNvPr>
            <p:cNvSpPr>
              <a:spLocks/>
            </p:cNvSpPr>
            <p:nvPr/>
          </p:nvSpPr>
          <p:spPr bwMode="auto">
            <a:xfrm flipH="1">
              <a:off x="7395703"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1800" name="Group 1799">
            <a:extLst>
              <a:ext uri="{FF2B5EF4-FFF2-40B4-BE49-F238E27FC236}">
                <a16:creationId xmlns:a16="http://schemas.microsoft.com/office/drawing/2014/main" id="{9F10D460-6A74-4818-9F46-EAE7C1C9C177}"/>
              </a:ext>
            </a:extLst>
          </p:cNvPr>
          <p:cNvGrpSpPr/>
          <p:nvPr userDrawn="1"/>
        </p:nvGrpSpPr>
        <p:grpSpPr>
          <a:xfrm>
            <a:off x="83663" y="6619612"/>
            <a:ext cx="12009863" cy="176637"/>
            <a:chOff x="83663" y="6592396"/>
            <a:chExt cx="12009863" cy="176637"/>
          </a:xfrm>
        </p:grpSpPr>
        <p:sp>
          <p:nvSpPr>
            <p:cNvPr id="1079" name="Freeform 29">
              <a:extLst>
                <a:ext uri="{FF2B5EF4-FFF2-40B4-BE49-F238E27FC236}">
                  <a16:creationId xmlns:a16="http://schemas.microsoft.com/office/drawing/2014/main" id="{20EC484A-C5F1-48E7-8A21-20D6EFB703AF}"/>
                </a:ext>
              </a:extLst>
            </p:cNvPr>
            <p:cNvSpPr>
              <a:spLocks/>
            </p:cNvSpPr>
            <p:nvPr/>
          </p:nvSpPr>
          <p:spPr bwMode="auto">
            <a:xfrm>
              <a:off x="305196"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80" name="Freeform 30">
              <a:extLst>
                <a:ext uri="{FF2B5EF4-FFF2-40B4-BE49-F238E27FC236}">
                  <a16:creationId xmlns:a16="http://schemas.microsoft.com/office/drawing/2014/main" id="{C019F15B-E358-4F68-9CEB-9194160ABC34}"/>
                </a:ext>
              </a:extLst>
            </p:cNvPr>
            <p:cNvSpPr>
              <a:spLocks/>
            </p:cNvSpPr>
            <p:nvPr/>
          </p:nvSpPr>
          <p:spPr bwMode="auto">
            <a:xfrm>
              <a:off x="63133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81" name="Freeform 31">
              <a:extLst>
                <a:ext uri="{FF2B5EF4-FFF2-40B4-BE49-F238E27FC236}">
                  <a16:creationId xmlns:a16="http://schemas.microsoft.com/office/drawing/2014/main" id="{E3B77A66-4C88-4E4B-B209-ABC85729F7BD}"/>
                </a:ext>
              </a:extLst>
            </p:cNvPr>
            <p:cNvSpPr>
              <a:spLocks/>
            </p:cNvSpPr>
            <p:nvPr/>
          </p:nvSpPr>
          <p:spPr bwMode="auto">
            <a:xfrm>
              <a:off x="83663"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82" name="Freeform 32">
              <a:extLst>
                <a:ext uri="{FF2B5EF4-FFF2-40B4-BE49-F238E27FC236}">
                  <a16:creationId xmlns:a16="http://schemas.microsoft.com/office/drawing/2014/main" id="{114BE01A-34B0-4AAF-B4EF-AD3352AEDB4E}"/>
                </a:ext>
              </a:extLst>
            </p:cNvPr>
            <p:cNvSpPr>
              <a:spLocks/>
            </p:cNvSpPr>
            <p:nvPr/>
          </p:nvSpPr>
          <p:spPr bwMode="auto">
            <a:xfrm>
              <a:off x="412290"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83" name="Freeform 29">
              <a:extLst>
                <a:ext uri="{FF2B5EF4-FFF2-40B4-BE49-F238E27FC236}">
                  <a16:creationId xmlns:a16="http://schemas.microsoft.com/office/drawing/2014/main" id="{6DC72554-CFD3-414F-98A7-EDE3A7652429}"/>
                </a:ext>
              </a:extLst>
            </p:cNvPr>
            <p:cNvSpPr>
              <a:spLocks/>
            </p:cNvSpPr>
            <p:nvPr/>
          </p:nvSpPr>
          <p:spPr bwMode="auto">
            <a:xfrm>
              <a:off x="959966"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84" name="Freeform 30">
              <a:extLst>
                <a:ext uri="{FF2B5EF4-FFF2-40B4-BE49-F238E27FC236}">
                  <a16:creationId xmlns:a16="http://schemas.microsoft.com/office/drawing/2014/main" id="{2CC7A624-D22C-419B-BA70-20B587366E6A}"/>
                </a:ext>
              </a:extLst>
            </p:cNvPr>
            <p:cNvSpPr>
              <a:spLocks/>
            </p:cNvSpPr>
            <p:nvPr/>
          </p:nvSpPr>
          <p:spPr bwMode="auto">
            <a:xfrm>
              <a:off x="1286106"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85" name="Freeform 31">
              <a:extLst>
                <a:ext uri="{FF2B5EF4-FFF2-40B4-BE49-F238E27FC236}">
                  <a16:creationId xmlns:a16="http://schemas.microsoft.com/office/drawing/2014/main" id="{EC4B0102-5975-4638-B356-C1154D6D87C6}"/>
                </a:ext>
              </a:extLst>
            </p:cNvPr>
            <p:cNvSpPr>
              <a:spLocks/>
            </p:cNvSpPr>
            <p:nvPr/>
          </p:nvSpPr>
          <p:spPr bwMode="auto">
            <a:xfrm>
              <a:off x="738432"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86" name="Freeform 32">
              <a:extLst>
                <a:ext uri="{FF2B5EF4-FFF2-40B4-BE49-F238E27FC236}">
                  <a16:creationId xmlns:a16="http://schemas.microsoft.com/office/drawing/2014/main" id="{03FA428C-CEAE-478D-9CDF-61170AA6E4BD}"/>
                </a:ext>
              </a:extLst>
            </p:cNvPr>
            <p:cNvSpPr>
              <a:spLocks/>
            </p:cNvSpPr>
            <p:nvPr/>
          </p:nvSpPr>
          <p:spPr bwMode="auto">
            <a:xfrm>
              <a:off x="1067060"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87" name="Freeform 29">
              <a:extLst>
                <a:ext uri="{FF2B5EF4-FFF2-40B4-BE49-F238E27FC236}">
                  <a16:creationId xmlns:a16="http://schemas.microsoft.com/office/drawing/2014/main" id="{0480BD3D-62D0-4B5B-8EA2-D29DF2DAE9A1}"/>
                </a:ext>
              </a:extLst>
            </p:cNvPr>
            <p:cNvSpPr>
              <a:spLocks/>
            </p:cNvSpPr>
            <p:nvPr/>
          </p:nvSpPr>
          <p:spPr bwMode="auto">
            <a:xfrm>
              <a:off x="1614734"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88" name="Freeform 30">
              <a:extLst>
                <a:ext uri="{FF2B5EF4-FFF2-40B4-BE49-F238E27FC236}">
                  <a16:creationId xmlns:a16="http://schemas.microsoft.com/office/drawing/2014/main" id="{C7D9E2F1-D11B-4052-966F-ACB98E23EFDE}"/>
                </a:ext>
              </a:extLst>
            </p:cNvPr>
            <p:cNvSpPr>
              <a:spLocks/>
            </p:cNvSpPr>
            <p:nvPr/>
          </p:nvSpPr>
          <p:spPr bwMode="auto">
            <a:xfrm>
              <a:off x="194087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89" name="Freeform 31">
              <a:extLst>
                <a:ext uri="{FF2B5EF4-FFF2-40B4-BE49-F238E27FC236}">
                  <a16:creationId xmlns:a16="http://schemas.microsoft.com/office/drawing/2014/main" id="{CB5EE88A-6183-4ED1-9553-FC9F10A7384A}"/>
                </a:ext>
              </a:extLst>
            </p:cNvPr>
            <p:cNvSpPr>
              <a:spLocks/>
            </p:cNvSpPr>
            <p:nvPr/>
          </p:nvSpPr>
          <p:spPr bwMode="auto">
            <a:xfrm>
              <a:off x="1393201"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90" name="Freeform 32">
              <a:extLst>
                <a:ext uri="{FF2B5EF4-FFF2-40B4-BE49-F238E27FC236}">
                  <a16:creationId xmlns:a16="http://schemas.microsoft.com/office/drawing/2014/main" id="{097BE47B-9772-478D-9E85-54F4E3EA4015}"/>
                </a:ext>
              </a:extLst>
            </p:cNvPr>
            <p:cNvSpPr>
              <a:spLocks/>
            </p:cNvSpPr>
            <p:nvPr/>
          </p:nvSpPr>
          <p:spPr bwMode="auto">
            <a:xfrm>
              <a:off x="1721829"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91" name="Freeform 29">
              <a:extLst>
                <a:ext uri="{FF2B5EF4-FFF2-40B4-BE49-F238E27FC236}">
                  <a16:creationId xmlns:a16="http://schemas.microsoft.com/office/drawing/2014/main" id="{3ADBE7CA-4A20-4A6E-9A72-D6CA75B5DD45}"/>
                </a:ext>
              </a:extLst>
            </p:cNvPr>
            <p:cNvSpPr>
              <a:spLocks/>
            </p:cNvSpPr>
            <p:nvPr/>
          </p:nvSpPr>
          <p:spPr bwMode="auto">
            <a:xfrm>
              <a:off x="2269503"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92" name="Freeform 30">
              <a:extLst>
                <a:ext uri="{FF2B5EF4-FFF2-40B4-BE49-F238E27FC236}">
                  <a16:creationId xmlns:a16="http://schemas.microsoft.com/office/drawing/2014/main" id="{40115CCA-BC50-4E02-A9CA-6EDB4FCFAC50}"/>
                </a:ext>
              </a:extLst>
            </p:cNvPr>
            <p:cNvSpPr>
              <a:spLocks/>
            </p:cNvSpPr>
            <p:nvPr/>
          </p:nvSpPr>
          <p:spPr bwMode="auto">
            <a:xfrm>
              <a:off x="2595644"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93" name="Freeform 31">
              <a:extLst>
                <a:ext uri="{FF2B5EF4-FFF2-40B4-BE49-F238E27FC236}">
                  <a16:creationId xmlns:a16="http://schemas.microsoft.com/office/drawing/2014/main" id="{F949C139-2D0D-4AB4-863D-069E256D62FC}"/>
                </a:ext>
              </a:extLst>
            </p:cNvPr>
            <p:cNvSpPr>
              <a:spLocks/>
            </p:cNvSpPr>
            <p:nvPr/>
          </p:nvSpPr>
          <p:spPr bwMode="auto">
            <a:xfrm>
              <a:off x="2047969"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94" name="Freeform 32">
              <a:extLst>
                <a:ext uri="{FF2B5EF4-FFF2-40B4-BE49-F238E27FC236}">
                  <a16:creationId xmlns:a16="http://schemas.microsoft.com/office/drawing/2014/main" id="{94023488-C557-4DA5-AB6B-4E9619D32B49}"/>
                </a:ext>
              </a:extLst>
            </p:cNvPr>
            <p:cNvSpPr>
              <a:spLocks/>
            </p:cNvSpPr>
            <p:nvPr/>
          </p:nvSpPr>
          <p:spPr bwMode="auto">
            <a:xfrm>
              <a:off x="2376598"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95" name="Freeform 565">
              <a:extLst>
                <a:ext uri="{FF2B5EF4-FFF2-40B4-BE49-F238E27FC236}">
                  <a16:creationId xmlns:a16="http://schemas.microsoft.com/office/drawing/2014/main" id="{AC21113F-942B-4075-9639-AF257D4C2D56}"/>
                </a:ext>
              </a:extLst>
            </p:cNvPr>
            <p:cNvSpPr>
              <a:spLocks/>
            </p:cNvSpPr>
            <p:nvPr/>
          </p:nvSpPr>
          <p:spPr bwMode="auto">
            <a:xfrm>
              <a:off x="292427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96" name="Freeform 566">
              <a:extLst>
                <a:ext uri="{FF2B5EF4-FFF2-40B4-BE49-F238E27FC236}">
                  <a16:creationId xmlns:a16="http://schemas.microsoft.com/office/drawing/2014/main" id="{C6F33099-AF0F-4EA1-980B-67C22DEC502B}"/>
                </a:ext>
              </a:extLst>
            </p:cNvPr>
            <p:cNvSpPr>
              <a:spLocks/>
            </p:cNvSpPr>
            <p:nvPr/>
          </p:nvSpPr>
          <p:spPr bwMode="auto">
            <a:xfrm>
              <a:off x="3250413"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97" name="Freeform 567">
              <a:extLst>
                <a:ext uri="{FF2B5EF4-FFF2-40B4-BE49-F238E27FC236}">
                  <a16:creationId xmlns:a16="http://schemas.microsoft.com/office/drawing/2014/main" id="{5B688F19-595F-46BC-87FA-BFA8FE0CF5D3}"/>
                </a:ext>
              </a:extLst>
            </p:cNvPr>
            <p:cNvSpPr>
              <a:spLocks/>
            </p:cNvSpPr>
            <p:nvPr/>
          </p:nvSpPr>
          <p:spPr bwMode="auto">
            <a:xfrm>
              <a:off x="2702739"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98" name="Freeform 568">
              <a:extLst>
                <a:ext uri="{FF2B5EF4-FFF2-40B4-BE49-F238E27FC236}">
                  <a16:creationId xmlns:a16="http://schemas.microsoft.com/office/drawing/2014/main" id="{57EE3F95-1923-408C-9FCB-8A061AC4E1E7}"/>
                </a:ext>
              </a:extLst>
            </p:cNvPr>
            <p:cNvSpPr>
              <a:spLocks/>
            </p:cNvSpPr>
            <p:nvPr/>
          </p:nvSpPr>
          <p:spPr bwMode="auto">
            <a:xfrm>
              <a:off x="3031366"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99" name="Freeform 29">
              <a:extLst>
                <a:ext uri="{FF2B5EF4-FFF2-40B4-BE49-F238E27FC236}">
                  <a16:creationId xmlns:a16="http://schemas.microsoft.com/office/drawing/2014/main" id="{0364578F-6F14-4642-8DB5-A9CB233AF228}"/>
                </a:ext>
              </a:extLst>
            </p:cNvPr>
            <p:cNvSpPr>
              <a:spLocks/>
            </p:cNvSpPr>
            <p:nvPr/>
          </p:nvSpPr>
          <p:spPr bwMode="auto">
            <a:xfrm>
              <a:off x="357904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00" name="Freeform 31">
              <a:extLst>
                <a:ext uri="{FF2B5EF4-FFF2-40B4-BE49-F238E27FC236}">
                  <a16:creationId xmlns:a16="http://schemas.microsoft.com/office/drawing/2014/main" id="{F0D43546-B66F-475B-A283-080ADFF42DE7}"/>
                </a:ext>
              </a:extLst>
            </p:cNvPr>
            <p:cNvSpPr>
              <a:spLocks/>
            </p:cNvSpPr>
            <p:nvPr/>
          </p:nvSpPr>
          <p:spPr bwMode="auto">
            <a:xfrm>
              <a:off x="3357508"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01" name="Freeform 29">
              <a:extLst>
                <a:ext uri="{FF2B5EF4-FFF2-40B4-BE49-F238E27FC236}">
                  <a16:creationId xmlns:a16="http://schemas.microsoft.com/office/drawing/2014/main" id="{263C917B-6F03-478D-BEDD-E0D8FA27A63F}"/>
                </a:ext>
              </a:extLst>
            </p:cNvPr>
            <p:cNvSpPr>
              <a:spLocks/>
            </p:cNvSpPr>
            <p:nvPr/>
          </p:nvSpPr>
          <p:spPr bwMode="auto">
            <a:xfrm>
              <a:off x="390767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02" name="Freeform 30">
              <a:extLst>
                <a:ext uri="{FF2B5EF4-FFF2-40B4-BE49-F238E27FC236}">
                  <a16:creationId xmlns:a16="http://schemas.microsoft.com/office/drawing/2014/main" id="{E21820AF-D32C-40BC-830F-468A4D0F841B}"/>
                </a:ext>
              </a:extLst>
            </p:cNvPr>
            <p:cNvSpPr>
              <a:spLocks/>
            </p:cNvSpPr>
            <p:nvPr/>
          </p:nvSpPr>
          <p:spPr bwMode="auto">
            <a:xfrm>
              <a:off x="4233811"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03" name="Freeform 31">
              <a:extLst>
                <a:ext uri="{FF2B5EF4-FFF2-40B4-BE49-F238E27FC236}">
                  <a16:creationId xmlns:a16="http://schemas.microsoft.com/office/drawing/2014/main" id="{A9478718-3EA4-41DE-B02F-17B749521460}"/>
                </a:ext>
              </a:extLst>
            </p:cNvPr>
            <p:cNvSpPr>
              <a:spLocks/>
            </p:cNvSpPr>
            <p:nvPr/>
          </p:nvSpPr>
          <p:spPr bwMode="auto">
            <a:xfrm>
              <a:off x="3686136"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04" name="Freeform 32">
              <a:extLst>
                <a:ext uri="{FF2B5EF4-FFF2-40B4-BE49-F238E27FC236}">
                  <a16:creationId xmlns:a16="http://schemas.microsoft.com/office/drawing/2014/main" id="{4423D64C-BFD5-4F60-A7F6-4E0E140FA55B}"/>
                </a:ext>
              </a:extLst>
            </p:cNvPr>
            <p:cNvSpPr>
              <a:spLocks/>
            </p:cNvSpPr>
            <p:nvPr/>
          </p:nvSpPr>
          <p:spPr bwMode="auto">
            <a:xfrm>
              <a:off x="4014764"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05" name="Freeform 29">
              <a:extLst>
                <a:ext uri="{FF2B5EF4-FFF2-40B4-BE49-F238E27FC236}">
                  <a16:creationId xmlns:a16="http://schemas.microsoft.com/office/drawing/2014/main" id="{EF5ED76E-CD41-4077-96EA-41CBD8BDD11C}"/>
                </a:ext>
              </a:extLst>
            </p:cNvPr>
            <p:cNvSpPr>
              <a:spLocks/>
            </p:cNvSpPr>
            <p:nvPr/>
          </p:nvSpPr>
          <p:spPr bwMode="auto">
            <a:xfrm>
              <a:off x="4562439"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06" name="Freeform 30">
              <a:extLst>
                <a:ext uri="{FF2B5EF4-FFF2-40B4-BE49-F238E27FC236}">
                  <a16:creationId xmlns:a16="http://schemas.microsoft.com/office/drawing/2014/main" id="{B643B771-3F02-4492-8909-91C20695FB39}"/>
                </a:ext>
              </a:extLst>
            </p:cNvPr>
            <p:cNvSpPr>
              <a:spLocks/>
            </p:cNvSpPr>
            <p:nvPr/>
          </p:nvSpPr>
          <p:spPr bwMode="auto">
            <a:xfrm>
              <a:off x="488858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07" name="Freeform 31">
              <a:extLst>
                <a:ext uri="{FF2B5EF4-FFF2-40B4-BE49-F238E27FC236}">
                  <a16:creationId xmlns:a16="http://schemas.microsoft.com/office/drawing/2014/main" id="{7C910711-DE97-49BE-9F3A-493D1BA84559}"/>
                </a:ext>
              </a:extLst>
            </p:cNvPr>
            <p:cNvSpPr>
              <a:spLocks/>
            </p:cNvSpPr>
            <p:nvPr/>
          </p:nvSpPr>
          <p:spPr bwMode="auto">
            <a:xfrm>
              <a:off x="4340905"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08" name="Freeform 32">
              <a:extLst>
                <a:ext uri="{FF2B5EF4-FFF2-40B4-BE49-F238E27FC236}">
                  <a16:creationId xmlns:a16="http://schemas.microsoft.com/office/drawing/2014/main" id="{7EBFD03A-7F03-49F5-8A9F-F5BAF084DD41}"/>
                </a:ext>
              </a:extLst>
            </p:cNvPr>
            <p:cNvSpPr>
              <a:spLocks/>
            </p:cNvSpPr>
            <p:nvPr/>
          </p:nvSpPr>
          <p:spPr bwMode="auto">
            <a:xfrm>
              <a:off x="4669534"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09" name="Freeform 29">
              <a:extLst>
                <a:ext uri="{FF2B5EF4-FFF2-40B4-BE49-F238E27FC236}">
                  <a16:creationId xmlns:a16="http://schemas.microsoft.com/office/drawing/2014/main" id="{D494A738-34FD-468F-B1A6-A0751EAA0C39}"/>
                </a:ext>
              </a:extLst>
            </p:cNvPr>
            <p:cNvSpPr>
              <a:spLocks/>
            </p:cNvSpPr>
            <p:nvPr/>
          </p:nvSpPr>
          <p:spPr bwMode="auto">
            <a:xfrm>
              <a:off x="5217208"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10" name="Freeform 30">
              <a:extLst>
                <a:ext uri="{FF2B5EF4-FFF2-40B4-BE49-F238E27FC236}">
                  <a16:creationId xmlns:a16="http://schemas.microsoft.com/office/drawing/2014/main" id="{00CF7EBB-A68D-4D46-833D-77CBFB6D83B8}"/>
                </a:ext>
              </a:extLst>
            </p:cNvPr>
            <p:cNvSpPr>
              <a:spLocks/>
            </p:cNvSpPr>
            <p:nvPr/>
          </p:nvSpPr>
          <p:spPr bwMode="auto">
            <a:xfrm>
              <a:off x="5543348"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11" name="Freeform 31">
              <a:extLst>
                <a:ext uri="{FF2B5EF4-FFF2-40B4-BE49-F238E27FC236}">
                  <a16:creationId xmlns:a16="http://schemas.microsoft.com/office/drawing/2014/main" id="{13D89E70-CF19-4DC2-8B5A-E488D9A07EB2}"/>
                </a:ext>
              </a:extLst>
            </p:cNvPr>
            <p:cNvSpPr>
              <a:spLocks/>
            </p:cNvSpPr>
            <p:nvPr/>
          </p:nvSpPr>
          <p:spPr bwMode="auto">
            <a:xfrm>
              <a:off x="4995674"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12" name="Freeform 32">
              <a:extLst>
                <a:ext uri="{FF2B5EF4-FFF2-40B4-BE49-F238E27FC236}">
                  <a16:creationId xmlns:a16="http://schemas.microsoft.com/office/drawing/2014/main" id="{BB2506F0-880E-403A-A175-828C514323BF}"/>
                </a:ext>
              </a:extLst>
            </p:cNvPr>
            <p:cNvSpPr>
              <a:spLocks/>
            </p:cNvSpPr>
            <p:nvPr/>
          </p:nvSpPr>
          <p:spPr bwMode="auto">
            <a:xfrm>
              <a:off x="5324302"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13" name="Freeform 29">
              <a:extLst>
                <a:ext uri="{FF2B5EF4-FFF2-40B4-BE49-F238E27FC236}">
                  <a16:creationId xmlns:a16="http://schemas.microsoft.com/office/drawing/2014/main" id="{B36A7945-93EC-4AC0-A8B5-F584C83FC80E}"/>
                </a:ext>
              </a:extLst>
            </p:cNvPr>
            <p:cNvSpPr>
              <a:spLocks/>
            </p:cNvSpPr>
            <p:nvPr/>
          </p:nvSpPr>
          <p:spPr bwMode="auto">
            <a:xfrm>
              <a:off x="587197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14" name="Freeform 30">
              <a:extLst>
                <a:ext uri="{FF2B5EF4-FFF2-40B4-BE49-F238E27FC236}">
                  <a16:creationId xmlns:a16="http://schemas.microsoft.com/office/drawing/2014/main" id="{94F3BE54-CF55-4715-93E0-07EDF9C85C92}"/>
                </a:ext>
              </a:extLst>
            </p:cNvPr>
            <p:cNvSpPr>
              <a:spLocks/>
            </p:cNvSpPr>
            <p:nvPr/>
          </p:nvSpPr>
          <p:spPr bwMode="auto">
            <a:xfrm>
              <a:off x="6198118"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15" name="Freeform 31">
              <a:extLst>
                <a:ext uri="{FF2B5EF4-FFF2-40B4-BE49-F238E27FC236}">
                  <a16:creationId xmlns:a16="http://schemas.microsoft.com/office/drawing/2014/main" id="{8E46B78E-A285-423E-9040-19464771F1DF}"/>
                </a:ext>
              </a:extLst>
            </p:cNvPr>
            <p:cNvSpPr>
              <a:spLocks/>
            </p:cNvSpPr>
            <p:nvPr/>
          </p:nvSpPr>
          <p:spPr bwMode="auto">
            <a:xfrm>
              <a:off x="5650443"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16" name="Freeform 32">
              <a:extLst>
                <a:ext uri="{FF2B5EF4-FFF2-40B4-BE49-F238E27FC236}">
                  <a16:creationId xmlns:a16="http://schemas.microsoft.com/office/drawing/2014/main" id="{2C56820B-506F-4B5D-AA96-20CA08F46F6E}"/>
                </a:ext>
              </a:extLst>
            </p:cNvPr>
            <p:cNvSpPr>
              <a:spLocks/>
            </p:cNvSpPr>
            <p:nvPr/>
          </p:nvSpPr>
          <p:spPr bwMode="auto">
            <a:xfrm>
              <a:off x="5979071"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17" name="Freeform 587">
              <a:extLst>
                <a:ext uri="{FF2B5EF4-FFF2-40B4-BE49-F238E27FC236}">
                  <a16:creationId xmlns:a16="http://schemas.microsoft.com/office/drawing/2014/main" id="{60A72E68-97B2-4FE8-A919-C05B57021270}"/>
                </a:ext>
              </a:extLst>
            </p:cNvPr>
            <p:cNvSpPr>
              <a:spLocks/>
            </p:cNvSpPr>
            <p:nvPr/>
          </p:nvSpPr>
          <p:spPr bwMode="auto">
            <a:xfrm>
              <a:off x="652674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18" name="Freeform 588">
              <a:extLst>
                <a:ext uri="{FF2B5EF4-FFF2-40B4-BE49-F238E27FC236}">
                  <a16:creationId xmlns:a16="http://schemas.microsoft.com/office/drawing/2014/main" id="{E19CD37D-1A09-4493-9DD4-B10860880FD0}"/>
                </a:ext>
              </a:extLst>
            </p:cNvPr>
            <p:cNvSpPr>
              <a:spLocks/>
            </p:cNvSpPr>
            <p:nvPr/>
          </p:nvSpPr>
          <p:spPr bwMode="auto">
            <a:xfrm>
              <a:off x="685288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19" name="Freeform 589">
              <a:extLst>
                <a:ext uri="{FF2B5EF4-FFF2-40B4-BE49-F238E27FC236}">
                  <a16:creationId xmlns:a16="http://schemas.microsoft.com/office/drawing/2014/main" id="{F01B1AE9-EFD8-4759-8BD4-6BF7F985DF05}"/>
                </a:ext>
              </a:extLst>
            </p:cNvPr>
            <p:cNvSpPr>
              <a:spLocks/>
            </p:cNvSpPr>
            <p:nvPr/>
          </p:nvSpPr>
          <p:spPr bwMode="auto">
            <a:xfrm>
              <a:off x="6305212"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20" name="Freeform 590">
              <a:extLst>
                <a:ext uri="{FF2B5EF4-FFF2-40B4-BE49-F238E27FC236}">
                  <a16:creationId xmlns:a16="http://schemas.microsoft.com/office/drawing/2014/main" id="{6741E16C-7E75-4FDF-8BAE-1ACEC2364B27}"/>
                </a:ext>
              </a:extLst>
            </p:cNvPr>
            <p:cNvSpPr>
              <a:spLocks/>
            </p:cNvSpPr>
            <p:nvPr/>
          </p:nvSpPr>
          <p:spPr bwMode="auto">
            <a:xfrm>
              <a:off x="6633840"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21" name="Freeform 29">
              <a:extLst>
                <a:ext uri="{FF2B5EF4-FFF2-40B4-BE49-F238E27FC236}">
                  <a16:creationId xmlns:a16="http://schemas.microsoft.com/office/drawing/2014/main" id="{8A7B8F13-776E-48A7-982F-7E19A3B62B14}"/>
                </a:ext>
              </a:extLst>
            </p:cNvPr>
            <p:cNvSpPr>
              <a:spLocks/>
            </p:cNvSpPr>
            <p:nvPr/>
          </p:nvSpPr>
          <p:spPr bwMode="auto">
            <a:xfrm>
              <a:off x="718151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22" name="Freeform 31">
              <a:extLst>
                <a:ext uri="{FF2B5EF4-FFF2-40B4-BE49-F238E27FC236}">
                  <a16:creationId xmlns:a16="http://schemas.microsoft.com/office/drawing/2014/main" id="{86CC642A-BCB8-43C4-84D6-4F5EFCF59CDA}"/>
                </a:ext>
              </a:extLst>
            </p:cNvPr>
            <p:cNvSpPr>
              <a:spLocks/>
            </p:cNvSpPr>
            <p:nvPr/>
          </p:nvSpPr>
          <p:spPr bwMode="auto">
            <a:xfrm>
              <a:off x="6959981"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61" name="Freeform 29">
              <a:extLst>
                <a:ext uri="{FF2B5EF4-FFF2-40B4-BE49-F238E27FC236}">
                  <a16:creationId xmlns:a16="http://schemas.microsoft.com/office/drawing/2014/main" id="{1F0DC721-06CB-4895-97C7-CFA513A33F93}"/>
                </a:ext>
              </a:extLst>
            </p:cNvPr>
            <p:cNvSpPr>
              <a:spLocks/>
            </p:cNvSpPr>
            <p:nvPr/>
          </p:nvSpPr>
          <p:spPr bwMode="auto">
            <a:xfrm>
              <a:off x="751014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62" name="Freeform 30">
              <a:extLst>
                <a:ext uri="{FF2B5EF4-FFF2-40B4-BE49-F238E27FC236}">
                  <a16:creationId xmlns:a16="http://schemas.microsoft.com/office/drawing/2014/main" id="{7BBE000F-F956-4248-AE79-FAA2250BFB03}"/>
                </a:ext>
              </a:extLst>
            </p:cNvPr>
            <p:cNvSpPr>
              <a:spLocks/>
            </p:cNvSpPr>
            <p:nvPr/>
          </p:nvSpPr>
          <p:spPr bwMode="auto">
            <a:xfrm>
              <a:off x="7836283"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63" name="Freeform 31">
              <a:extLst>
                <a:ext uri="{FF2B5EF4-FFF2-40B4-BE49-F238E27FC236}">
                  <a16:creationId xmlns:a16="http://schemas.microsoft.com/office/drawing/2014/main" id="{9E868A4F-7720-485D-8680-ABD0BD046BA0}"/>
                </a:ext>
              </a:extLst>
            </p:cNvPr>
            <p:cNvSpPr>
              <a:spLocks/>
            </p:cNvSpPr>
            <p:nvPr/>
          </p:nvSpPr>
          <p:spPr bwMode="auto">
            <a:xfrm>
              <a:off x="7288609"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64" name="Freeform 32">
              <a:extLst>
                <a:ext uri="{FF2B5EF4-FFF2-40B4-BE49-F238E27FC236}">
                  <a16:creationId xmlns:a16="http://schemas.microsoft.com/office/drawing/2014/main" id="{D5AB9716-9331-467A-8B22-D8EC16B052C5}"/>
                </a:ext>
              </a:extLst>
            </p:cNvPr>
            <p:cNvSpPr>
              <a:spLocks/>
            </p:cNvSpPr>
            <p:nvPr/>
          </p:nvSpPr>
          <p:spPr bwMode="auto">
            <a:xfrm>
              <a:off x="7617237"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65" name="Freeform 29">
              <a:extLst>
                <a:ext uri="{FF2B5EF4-FFF2-40B4-BE49-F238E27FC236}">
                  <a16:creationId xmlns:a16="http://schemas.microsoft.com/office/drawing/2014/main" id="{187D1866-CC17-4F28-84AC-C4F6960138FD}"/>
                </a:ext>
              </a:extLst>
            </p:cNvPr>
            <p:cNvSpPr>
              <a:spLocks/>
            </p:cNvSpPr>
            <p:nvPr/>
          </p:nvSpPr>
          <p:spPr bwMode="auto">
            <a:xfrm>
              <a:off x="816491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66" name="Freeform 30">
              <a:extLst>
                <a:ext uri="{FF2B5EF4-FFF2-40B4-BE49-F238E27FC236}">
                  <a16:creationId xmlns:a16="http://schemas.microsoft.com/office/drawing/2014/main" id="{77D82381-D2E6-4D23-8EAD-EA1D7A852242}"/>
                </a:ext>
              </a:extLst>
            </p:cNvPr>
            <p:cNvSpPr>
              <a:spLocks/>
            </p:cNvSpPr>
            <p:nvPr/>
          </p:nvSpPr>
          <p:spPr bwMode="auto">
            <a:xfrm>
              <a:off x="849105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67" name="Freeform 31">
              <a:extLst>
                <a:ext uri="{FF2B5EF4-FFF2-40B4-BE49-F238E27FC236}">
                  <a16:creationId xmlns:a16="http://schemas.microsoft.com/office/drawing/2014/main" id="{C30FB653-C91F-43C2-A880-21733D398CD0}"/>
                </a:ext>
              </a:extLst>
            </p:cNvPr>
            <p:cNvSpPr>
              <a:spLocks/>
            </p:cNvSpPr>
            <p:nvPr/>
          </p:nvSpPr>
          <p:spPr bwMode="auto">
            <a:xfrm>
              <a:off x="7943378"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68" name="Freeform 32">
              <a:extLst>
                <a:ext uri="{FF2B5EF4-FFF2-40B4-BE49-F238E27FC236}">
                  <a16:creationId xmlns:a16="http://schemas.microsoft.com/office/drawing/2014/main" id="{E03D883A-65C9-49B0-B55C-1AA52EA51A0A}"/>
                </a:ext>
              </a:extLst>
            </p:cNvPr>
            <p:cNvSpPr>
              <a:spLocks/>
            </p:cNvSpPr>
            <p:nvPr/>
          </p:nvSpPr>
          <p:spPr bwMode="auto">
            <a:xfrm>
              <a:off x="8272007"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69" name="Freeform 29">
              <a:extLst>
                <a:ext uri="{FF2B5EF4-FFF2-40B4-BE49-F238E27FC236}">
                  <a16:creationId xmlns:a16="http://schemas.microsoft.com/office/drawing/2014/main" id="{F5759E49-4355-44D0-A50C-ECA250677FE0}"/>
                </a:ext>
              </a:extLst>
            </p:cNvPr>
            <p:cNvSpPr>
              <a:spLocks/>
            </p:cNvSpPr>
            <p:nvPr/>
          </p:nvSpPr>
          <p:spPr bwMode="auto">
            <a:xfrm>
              <a:off x="881968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70" name="Freeform 30">
              <a:extLst>
                <a:ext uri="{FF2B5EF4-FFF2-40B4-BE49-F238E27FC236}">
                  <a16:creationId xmlns:a16="http://schemas.microsoft.com/office/drawing/2014/main" id="{08FFCCA9-495E-4AED-B062-7911EC56B10A}"/>
                </a:ext>
              </a:extLst>
            </p:cNvPr>
            <p:cNvSpPr>
              <a:spLocks/>
            </p:cNvSpPr>
            <p:nvPr/>
          </p:nvSpPr>
          <p:spPr bwMode="auto">
            <a:xfrm>
              <a:off x="9145821"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71" name="Freeform 31">
              <a:extLst>
                <a:ext uri="{FF2B5EF4-FFF2-40B4-BE49-F238E27FC236}">
                  <a16:creationId xmlns:a16="http://schemas.microsoft.com/office/drawing/2014/main" id="{CE77C841-2D0B-4BCA-A931-AE1F02EE6ACC}"/>
                </a:ext>
              </a:extLst>
            </p:cNvPr>
            <p:cNvSpPr>
              <a:spLocks/>
            </p:cNvSpPr>
            <p:nvPr/>
          </p:nvSpPr>
          <p:spPr bwMode="auto">
            <a:xfrm>
              <a:off x="8598147"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72" name="Freeform 32">
              <a:extLst>
                <a:ext uri="{FF2B5EF4-FFF2-40B4-BE49-F238E27FC236}">
                  <a16:creationId xmlns:a16="http://schemas.microsoft.com/office/drawing/2014/main" id="{8CBD0AE1-AFDF-4F0C-BC5C-5F8C73655D41}"/>
                </a:ext>
              </a:extLst>
            </p:cNvPr>
            <p:cNvSpPr>
              <a:spLocks/>
            </p:cNvSpPr>
            <p:nvPr/>
          </p:nvSpPr>
          <p:spPr bwMode="auto">
            <a:xfrm>
              <a:off x="8926774"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73" name="Freeform 29">
              <a:extLst>
                <a:ext uri="{FF2B5EF4-FFF2-40B4-BE49-F238E27FC236}">
                  <a16:creationId xmlns:a16="http://schemas.microsoft.com/office/drawing/2014/main" id="{ECF61FA9-98DB-4C15-A42F-3557A73ECB49}"/>
                </a:ext>
              </a:extLst>
            </p:cNvPr>
            <p:cNvSpPr>
              <a:spLocks/>
            </p:cNvSpPr>
            <p:nvPr/>
          </p:nvSpPr>
          <p:spPr bwMode="auto">
            <a:xfrm>
              <a:off x="947445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74" name="Freeform 30">
              <a:extLst>
                <a:ext uri="{FF2B5EF4-FFF2-40B4-BE49-F238E27FC236}">
                  <a16:creationId xmlns:a16="http://schemas.microsoft.com/office/drawing/2014/main" id="{01894596-216F-4ED4-99D6-8BCB72EB0292}"/>
                </a:ext>
              </a:extLst>
            </p:cNvPr>
            <p:cNvSpPr>
              <a:spLocks/>
            </p:cNvSpPr>
            <p:nvPr/>
          </p:nvSpPr>
          <p:spPr bwMode="auto">
            <a:xfrm>
              <a:off x="9800591"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75" name="Freeform 31">
              <a:extLst>
                <a:ext uri="{FF2B5EF4-FFF2-40B4-BE49-F238E27FC236}">
                  <a16:creationId xmlns:a16="http://schemas.microsoft.com/office/drawing/2014/main" id="{E9351B07-5963-4E4C-BA2E-597CDA99B928}"/>
                </a:ext>
              </a:extLst>
            </p:cNvPr>
            <p:cNvSpPr>
              <a:spLocks/>
            </p:cNvSpPr>
            <p:nvPr/>
          </p:nvSpPr>
          <p:spPr bwMode="auto">
            <a:xfrm>
              <a:off x="9252915"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76" name="Freeform 32">
              <a:extLst>
                <a:ext uri="{FF2B5EF4-FFF2-40B4-BE49-F238E27FC236}">
                  <a16:creationId xmlns:a16="http://schemas.microsoft.com/office/drawing/2014/main" id="{086CF589-8B94-4072-8E27-A7FDEAF06125}"/>
                </a:ext>
              </a:extLst>
            </p:cNvPr>
            <p:cNvSpPr>
              <a:spLocks/>
            </p:cNvSpPr>
            <p:nvPr/>
          </p:nvSpPr>
          <p:spPr bwMode="auto">
            <a:xfrm>
              <a:off x="9581544"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77" name="Freeform 447">
              <a:extLst>
                <a:ext uri="{FF2B5EF4-FFF2-40B4-BE49-F238E27FC236}">
                  <a16:creationId xmlns:a16="http://schemas.microsoft.com/office/drawing/2014/main" id="{0317F46C-DCD4-4A28-ACFA-6A51661C727B}"/>
                </a:ext>
              </a:extLst>
            </p:cNvPr>
            <p:cNvSpPr>
              <a:spLocks/>
            </p:cNvSpPr>
            <p:nvPr/>
          </p:nvSpPr>
          <p:spPr bwMode="auto">
            <a:xfrm>
              <a:off x="10129218"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78" name="Freeform 448">
              <a:extLst>
                <a:ext uri="{FF2B5EF4-FFF2-40B4-BE49-F238E27FC236}">
                  <a16:creationId xmlns:a16="http://schemas.microsoft.com/office/drawing/2014/main" id="{406FCB8A-1D2B-4BDA-9DB2-70553389C2CA}"/>
                </a:ext>
              </a:extLst>
            </p:cNvPr>
            <p:cNvSpPr>
              <a:spLocks/>
            </p:cNvSpPr>
            <p:nvPr/>
          </p:nvSpPr>
          <p:spPr bwMode="auto">
            <a:xfrm>
              <a:off x="1045536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79" name="Freeform 449">
              <a:extLst>
                <a:ext uri="{FF2B5EF4-FFF2-40B4-BE49-F238E27FC236}">
                  <a16:creationId xmlns:a16="http://schemas.microsoft.com/office/drawing/2014/main" id="{A990AE18-0C76-46C2-B0F6-C3BD8866B051}"/>
                </a:ext>
              </a:extLst>
            </p:cNvPr>
            <p:cNvSpPr>
              <a:spLocks/>
            </p:cNvSpPr>
            <p:nvPr/>
          </p:nvSpPr>
          <p:spPr bwMode="auto">
            <a:xfrm>
              <a:off x="9907685"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80" name="Freeform 450">
              <a:extLst>
                <a:ext uri="{FF2B5EF4-FFF2-40B4-BE49-F238E27FC236}">
                  <a16:creationId xmlns:a16="http://schemas.microsoft.com/office/drawing/2014/main" id="{3B9FF01A-935E-455C-8E64-06251772D562}"/>
                </a:ext>
              </a:extLst>
            </p:cNvPr>
            <p:cNvSpPr>
              <a:spLocks/>
            </p:cNvSpPr>
            <p:nvPr/>
          </p:nvSpPr>
          <p:spPr bwMode="auto">
            <a:xfrm>
              <a:off x="10236312"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81" name="Freeform 29">
              <a:extLst>
                <a:ext uri="{FF2B5EF4-FFF2-40B4-BE49-F238E27FC236}">
                  <a16:creationId xmlns:a16="http://schemas.microsoft.com/office/drawing/2014/main" id="{D88D0A07-AF69-42C3-BBAA-1A836D937682}"/>
                </a:ext>
              </a:extLst>
            </p:cNvPr>
            <p:cNvSpPr>
              <a:spLocks/>
            </p:cNvSpPr>
            <p:nvPr/>
          </p:nvSpPr>
          <p:spPr bwMode="auto">
            <a:xfrm>
              <a:off x="1078398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82" name="Freeform 31">
              <a:extLst>
                <a:ext uri="{FF2B5EF4-FFF2-40B4-BE49-F238E27FC236}">
                  <a16:creationId xmlns:a16="http://schemas.microsoft.com/office/drawing/2014/main" id="{B21D54DB-4207-4062-BBD2-FBFC00E6324C}"/>
                </a:ext>
              </a:extLst>
            </p:cNvPr>
            <p:cNvSpPr>
              <a:spLocks/>
            </p:cNvSpPr>
            <p:nvPr/>
          </p:nvSpPr>
          <p:spPr bwMode="auto">
            <a:xfrm>
              <a:off x="10562454"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83" name="Freeform 29">
              <a:extLst>
                <a:ext uri="{FF2B5EF4-FFF2-40B4-BE49-F238E27FC236}">
                  <a16:creationId xmlns:a16="http://schemas.microsoft.com/office/drawing/2014/main" id="{3A2A451F-9689-4B14-BA58-2F1788849E8A}"/>
                </a:ext>
              </a:extLst>
            </p:cNvPr>
            <p:cNvSpPr>
              <a:spLocks/>
            </p:cNvSpPr>
            <p:nvPr/>
          </p:nvSpPr>
          <p:spPr bwMode="auto">
            <a:xfrm>
              <a:off x="1111261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84" name="Freeform 30">
              <a:extLst>
                <a:ext uri="{FF2B5EF4-FFF2-40B4-BE49-F238E27FC236}">
                  <a16:creationId xmlns:a16="http://schemas.microsoft.com/office/drawing/2014/main" id="{3EC5D921-246F-4E9A-8C38-DBDB5938281C}"/>
                </a:ext>
              </a:extLst>
            </p:cNvPr>
            <p:cNvSpPr>
              <a:spLocks/>
            </p:cNvSpPr>
            <p:nvPr/>
          </p:nvSpPr>
          <p:spPr bwMode="auto">
            <a:xfrm>
              <a:off x="1143875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85" name="Freeform 31">
              <a:extLst>
                <a:ext uri="{FF2B5EF4-FFF2-40B4-BE49-F238E27FC236}">
                  <a16:creationId xmlns:a16="http://schemas.microsoft.com/office/drawing/2014/main" id="{0538CF54-7ACC-4114-B43B-7A4D41726124}"/>
                </a:ext>
              </a:extLst>
            </p:cNvPr>
            <p:cNvSpPr>
              <a:spLocks/>
            </p:cNvSpPr>
            <p:nvPr/>
          </p:nvSpPr>
          <p:spPr bwMode="auto">
            <a:xfrm>
              <a:off x="10891083"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86" name="Freeform 32">
              <a:extLst>
                <a:ext uri="{FF2B5EF4-FFF2-40B4-BE49-F238E27FC236}">
                  <a16:creationId xmlns:a16="http://schemas.microsoft.com/office/drawing/2014/main" id="{11E301F6-776B-4BF8-9A6D-011F38358588}"/>
                </a:ext>
              </a:extLst>
            </p:cNvPr>
            <p:cNvSpPr>
              <a:spLocks/>
            </p:cNvSpPr>
            <p:nvPr/>
          </p:nvSpPr>
          <p:spPr bwMode="auto">
            <a:xfrm>
              <a:off x="11219710"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87" name="Freeform 29">
              <a:extLst>
                <a:ext uri="{FF2B5EF4-FFF2-40B4-BE49-F238E27FC236}">
                  <a16:creationId xmlns:a16="http://schemas.microsoft.com/office/drawing/2014/main" id="{E194C7E7-2518-4B40-B443-EC4BF865E473}"/>
                </a:ext>
              </a:extLst>
            </p:cNvPr>
            <p:cNvSpPr>
              <a:spLocks/>
            </p:cNvSpPr>
            <p:nvPr/>
          </p:nvSpPr>
          <p:spPr bwMode="auto">
            <a:xfrm>
              <a:off x="1176738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88" name="Freeform 30">
              <a:extLst>
                <a:ext uri="{FF2B5EF4-FFF2-40B4-BE49-F238E27FC236}">
                  <a16:creationId xmlns:a16="http://schemas.microsoft.com/office/drawing/2014/main" id="{8C421192-7469-48F1-A5C0-A4C2F92271D9}"/>
                </a:ext>
              </a:extLst>
            </p:cNvPr>
            <p:cNvSpPr>
              <a:spLocks/>
            </p:cNvSpPr>
            <p:nvPr/>
          </p:nvSpPr>
          <p:spPr bwMode="auto">
            <a:xfrm>
              <a:off x="12093526"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89" name="Freeform 31">
              <a:extLst>
                <a:ext uri="{FF2B5EF4-FFF2-40B4-BE49-F238E27FC236}">
                  <a16:creationId xmlns:a16="http://schemas.microsoft.com/office/drawing/2014/main" id="{4A565FE3-8B6C-4260-8F35-A2F21F04645A}"/>
                </a:ext>
              </a:extLst>
            </p:cNvPr>
            <p:cNvSpPr>
              <a:spLocks/>
            </p:cNvSpPr>
            <p:nvPr/>
          </p:nvSpPr>
          <p:spPr bwMode="auto">
            <a:xfrm>
              <a:off x="11545852"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90" name="Freeform 32">
              <a:extLst>
                <a:ext uri="{FF2B5EF4-FFF2-40B4-BE49-F238E27FC236}">
                  <a16:creationId xmlns:a16="http://schemas.microsoft.com/office/drawing/2014/main" id="{19C1CE71-EF7F-461D-A55F-4B5B95F0A3CF}"/>
                </a:ext>
              </a:extLst>
            </p:cNvPr>
            <p:cNvSpPr>
              <a:spLocks/>
            </p:cNvSpPr>
            <p:nvPr/>
          </p:nvSpPr>
          <p:spPr bwMode="auto">
            <a:xfrm>
              <a:off x="11874480"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1814" name="Group 1813">
            <a:extLst>
              <a:ext uri="{FF2B5EF4-FFF2-40B4-BE49-F238E27FC236}">
                <a16:creationId xmlns:a16="http://schemas.microsoft.com/office/drawing/2014/main" id="{CCBAA3F1-F5D7-47E2-8204-499FF31AC1BA}"/>
              </a:ext>
            </a:extLst>
          </p:cNvPr>
          <p:cNvGrpSpPr/>
          <p:nvPr userDrawn="1"/>
        </p:nvGrpSpPr>
        <p:grpSpPr>
          <a:xfrm>
            <a:off x="83664" y="5194450"/>
            <a:ext cx="12009863" cy="176637"/>
            <a:chOff x="83664" y="5136234"/>
            <a:chExt cx="12009863" cy="176637"/>
          </a:xfrm>
        </p:grpSpPr>
        <p:sp>
          <p:nvSpPr>
            <p:cNvPr id="1215" name="Freeform 29">
              <a:extLst>
                <a:ext uri="{FF2B5EF4-FFF2-40B4-BE49-F238E27FC236}">
                  <a16:creationId xmlns:a16="http://schemas.microsoft.com/office/drawing/2014/main" id="{B7180539-6EAC-4B74-A6A7-F4DECCA880BA}"/>
                </a:ext>
              </a:extLst>
            </p:cNvPr>
            <p:cNvSpPr>
              <a:spLocks/>
            </p:cNvSpPr>
            <p:nvPr userDrawn="1"/>
          </p:nvSpPr>
          <p:spPr bwMode="auto">
            <a:xfrm flipH="1">
              <a:off x="11871994"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16" name="Freeform 30">
              <a:extLst>
                <a:ext uri="{FF2B5EF4-FFF2-40B4-BE49-F238E27FC236}">
                  <a16:creationId xmlns:a16="http://schemas.microsoft.com/office/drawing/2014/main" id="{B62EA37B-DD12-4FE2-91C5-586774DCC3BA}"/>
                </a:ext>
              </a:extLst>
            </p:cNvPr>
            <p:cNvSpPr>
              <a:spLocks/>
            </p:cNvSpPr>
            <p:nvPr userDrawn="1"/>
          </p:nvSpPr>
          <p:spPr bwMode="auto">
            <a:xfrm flipH="1">
              <a:off x="1154585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17" name="Freeform 31">
              <a:extLst>
                <a:ext uri="{FF2B5EF4-FFF2-40B4-BE49-F238E27FC236}">
                  <a16:creationId xmlns:a16="http://schemas.microsoft.com/office/drawing/2014/main" id="{7F5008A2-6C9C-4237-A669-D9420637A316}"/>
                </a:ext>
              </a:extLst>
            </p:cNvPr>
            <p:cNvSpPr>
              <a:spLocks/>
            </p:cNvSpPr>
            <p:nvPr userDrawn="1"/>
          </p:nvSpPr>
          <p:spPr bwMode="auto">
            <a:xfrm flipH="1">
              <a:off x="11979088"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18" name="Freeform 32">
              <a:extLst>
                <a:ext uri="{FF2B5EF4-FFF2-40B4-BE49-F238E27FC236}">
                  <a16:creationId xmlns:a16="http://schemas.microsoft.com/office/drawing/2014/main" id="{92B85CBB-6218-48C7-A6AD-1224322FBCF5}"/>
                </a:ext>
              </a:extLst>
            </p:cNvPr>
            <p:cNvSpPr>
              <a:spLocks/>
            </p:cNvSpPr>
            <p:nvPr userDrawn="1"/>
          </p:nvSpPr>
          <p:spPr bwMode="auto">
            <a:xfrm flipH="1">
              <a:off x="11652948"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19" name="Freeform 29">
              <a:extLst>
                <a:ext uri="{FF2B5EF4-FFF2-40B4-BE49-F238E27FC236}">
                  <a16:creationId xmlns:a16="http://schemas.microsoft.com/office/drawing/2014/main" id="{D30576A8-C16A-4494-9C99-9E55DFB4A976}"/>
                </a:ext>
              </a:extLst>
            </p:cNvPr>
            <p:cNvSpPr>
              <a:spLocks/>
            </p:cNvSpPr>
            <p:nvPr userDrawn="1"/>
          </p:nvSpPr>
          <p:spPr bwMode="auto">
            <a:xfrm flipH="1">
              <a:off x="11217224"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20" name="Freeform 30">
              <a:extLst>
                <a:ext uri="{FF2B5EF4-FFF2-40B4-BE49-F238E27FC236}">
                  <a16:creationId xmlns:a16="http://schemas.microsoft.com/office/drawing/2014/main" id="{E42AB3B1-E898-47A3-BCC3-2CA29B9BA03E}"/>
                </a:ext>
              </a:extLst>
            </p:cNvPr>
            <p:cNvSpPr>
              <a:spLocks/>
            </p:cNvSpPr>
            <p:nvPr userDrawn="1"/>
          </p:nvSpPr>
          <p:spPr bwMode="auto">
            <a:xfrm flipH="1">
              <a:off x="10891084"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21" name="Freeform 31">
              <a:extLst>
                <a:ext uri="{FF2B5EF4-FFF2-40B4-BE49-F238E27FC236}">
                  <a16:creationId xmlns:a16="http://schemas.microsoft.com/office/drawing/2014/main" id="{D672A6A7-B2CC-49D7-869D-2F1C046A2C79}"/>
                </a:ext>
              </a:extLst>
            </p:cNvPr>
            <p:cNvSpPr>
              <a:spLocks/>
            </p:cNvSpPr>
            <p:nvPr userDrawn="1"/>
          </p:nvSpPr>
          <p:spPr bwMode="auto">
            <a:xfrm flipH="1">
              <a:off x="11324319"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22" name="Freeform 32">
              <a:extLst>
                <a:ext uri="{FF2B5EF4-FFF2-40B4-BE49-F238E27FC236}">
                  <a16:creationId xmlns:a16="http://schemas.microsoft.com/office/drawing/2014/main" id="{CA440D9D-F6B1-4284-B053-79582A5005F4}"/>
                </a:ext>
              </a:extLst>
            </p:cNvPr>
            <p:cNvSpPr>
              <a:spLocks/>
            </p:cNvSpPr>
            <p:nvPr userDrawn="1"/>
          </p:nvSpPr>
          <p:spPr bwMode="auto">
            <a:xfrm flipH="1">
              <a:off x="10998178"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23" name="Freeform 29">
              <a:extLst>
                <a:ext uri="{FF2B5EF4-FFF2-40B4-BE49-F238E27FC236}">
                  <a16:creationId xmlns:a16="http://schemas.microsoft.com/office/drawing/2014/main" id="{11425CF2-DB33-450A-85AF-5A9F828EE545}"/>
                </a:ext>
              </a:extLst>
            </p:cNvPr>
            <p:cNvSpPr>
              <a:spLocks/>
            </p:cNvSpPr>
            <p:nvPr userDrawn="1"/>
          </p:nvSpPr>
          <p:spPr bwMode="auto">
            <a:xfrm flipH="1">
              <a:off x="10562456"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24" name="Freeform 30">
              <a:extLst>
                <a:ext uri="{FF2B5EF4-FFF2-40B4-BE49-F238E27FC236}">
                  <a16:creationId xmlns:a16="http://schemas.microsoft.com/office/drawing/2014/main" id="{E3F18B23-2B04-493F-8561-921707C7598F}"/>
                </a:ext>
              </a:extLst>
            </p:cNvPr>
            <p:cNvSpPr>
              <a:spLocks/>
            </p:cNvSpPr>
            <p:nvPr userDrawn="1"/>
          </p:nvSpPr>
          <p:spPr bwMode="auto">
            <a:xfrm flipH="1">
              <a:off x="1023631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25" name="Freeform 31">
              <a:extLst>
                <a:ext uri="{FF2B5EF4-FFF2-40B4-BE49-F238E27FC236}">
                  <a16:creationId xmlns:a16="http://schemas.microsoft.com/office/drawing/2014/main" id="{26B6FDFF-BB6F-488C-B6CC-FF1B0C835742}"/>
                </a:ext>
              </a:extLst>
            </p:cNvPr>
            <p:cNvSpPr>
              <a:spLocks/>
            </p:cNvSpPr>
            <p:nvPr userDrawn="1"/>
          </p:nvSpPr>
          <p:spPr bwMode="auto">
            <a:xfrm flipH="1">
              <a:off x="10669550"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26" name="Freeform 32">
              <a:extLst>
                <a:ext uri="{FF2B5EF4-FFF2-40B4-BE49-F238E27FC236}">
                  <a16:creationId xmlns:a16="http://schemas.microsoft.com/office/drawing/2014/main" id="{5819D564-E20E-4922-AA51-4052BBCFA025}"/>
                </a:ext>
              </a:extLst>
            </p:cNvPr>
            <p:cNvSpPr>
              <a:spLocks/>
            </p:cNvSpPr>
            <p:nvPr userDrawn="1"/>
          </p:nvSpPr>
          <p:spPr bwMode="auto">
            <a:xfrm flipH="1">
              <a:off x="10343410"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27" name="Freeform 29">
              <a:extLst>
                <a:ext uri="{FF2B5EF4-FFF2-40B4-BE49-F238E27FC236}">
                  <a16:creationId xmlns:a16="http://schemas.microsoft.com/office/drawing/2014/main" id="{2722FE24-1D72-4D6E-AF53-6128141A9D13}"/>
                </a:ext>
              </a:extLst>
            </p:cNvPr>
            <p:cNvSpPr>
              <a:spLocks/>
            </p:cNvSpPr>
            <p:nvPr userDrawn="1"/>
          </p:nvSpPr>
          <p:spPr bwMode="auto">
            <a:xfrm flipH="1">
              <a:off x="9907687"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28" name="Freeform 30">
              <a:extLst>
                <a:ext uri="{FF2B5EF4-FFF2-40B4-BE49-F238E27FC236}">
                  <a16:creationId xmlns:a16="http://schemas.microsoft.com/office/drawing/2014/main" id="{B8FD79A5-BF8A-4DC2-BC5B-24064D68FDDB}"/>
                </a:ext>
              </a:extLst>
            </p:cNvPr>
            <p:cNvSpPr>
              <a:spLocks/>
            </p:cNvSpPr>
            <p:nvPr userDrawn="1"/>
          </p:nvSpPr>
          <p:spPr bwMode="auto">
            <a:xfrm flipH="1">
              <a:off x="9581546"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29" name="Freeform 31">
              <a:extLst>
                <a:ext uri="{FF2B5EF4-FFF2-40B4-BE49-F238E27FC236}">
                  <a16:creationId xmlns:a16="http://schemas.microsoft.com/office/drawing/2014/main" id="{C20D4256-ADDE-4906-A707-F86AFE339B05}"/>
                </a:ext>
              </a:extLst>
            </p:cNvPr>
            <p:cNvSpPr>
              <a:spLocks/>
            </p:cNvSpPr>
            <p:nvPr userDrawn="1"/>
          </p:nvSpPr>
          <p:spPr bwMode="auto">
            <a:xfrm flipH="1">
              <a:off x="10014782"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30" name="Freeform 32">
              <a:extLst>
                <a:ext uri="{FF2B5EF4-FFF2-40B4-BE49-F238E27FC236}">
                  <a16:creationId xmlns:a16="http://schemas.microsoft.com/office/drawing/2014/main" id="{36A07B05-4B2F-40C4-96C8-776D77370D32}"/>
                </a:ext>
              </a:extLst>
            </p:cNvPr>
            <p:cNvSpPr>
              <a:spLocks/>
            </p:cNvSpPr>
            <p:nvPr userDrawn="1"/>
          </p:nvSpPr>
          <p:spPr bwMode="auto">
            <a:xfrm flipH="1">
              <a:off x="9688641"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31" name="Freeform 477">
              <a:extLst>
                <a:ext uri="{FF2B5EF4-FFF2-40B4-BE49-F238E27FC236}">
                  <a16:creationId xmlns:a16="http://schemas.microsoft.com/office/drawing/2014/main" id="{0E0FB12E-55F4-4E15-BF1A-360075039829}"/>
                </a:ext>
              </a:extLst>
            </p:cNvPr>
            <p:cNvSpPr>
              <a:spLocks/>
            </p:cNvSpPr>
            <p:nvPr userDrawn="1"/>
          </p:nvSpPr>
          <p:spPr bwMode="auto">
            <a:xfrm flipH="1">
              <a:off x="925291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32" name="Freeform 478">
              <a:extLst>
                <a:ext uri="{FF2B5EF4-FFF2-40B4-BE49-F238E27FC236}">
                  <a16:creationId xmlns:a16="http://schemas.microsoft.com/office/drawing/2014/main" id="{C0C1A34B-06B6-4E43-AE56-DC6602E381FD}"/>
                </a:ext>
              </a:extLst>
            </p:cNvPr>
            <p:cNvSpPr>
              <a:spLocks/>
            </p:cNvSpPr>
            <p:nvPr userDrawn="1"/>
          </p:nvSpPr>
          <p:spPr bwMode="auto">
            <a:xfrm flipH="1">
              <a:off x="8926777"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33" name="Freeform 479">
              <a:extLst>
                <a:ext uri="{FF2B5EF4-FFF2-40B4-BE49-F238E27FC236}">
                  <a16:creationId xmlns:a16="http://schemas.microsoft.com/office/drawing/2014/main" id="{DDC70FAC-4DFF-4A62-A963-DDEF4052ACCB}"/>
                </a:ext>
              </a:extLst>
            </p:cNvPr>
            <p:cNvSpPr>
              <a:spLocks/>
            </p:cNvSpPr>
            <p:nvPr userDrawn="1"/>
          </p:nvSpPr>
          <p:spPr bwMode="auto">
            <a:xfrm flipH="1">
              <a:off x="9360012"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34" name="Freeform 480">
              <a:extLst>
                <a:ext uri="{FF2B5EF4-FFF2-40B4-BE49-F238E27FC236}">
                  <a16:creationId xmlns:a16="http://schemas.microsoft.com/office/drawing/2014/main" id="{60460DC1-CD61-456C-9EE1-21C9215B31FE}"/>
                </a:ext>
              </a:extLst>
            </p:cNvPr>
            <p:cNvSpPr>
              <a:spLocks/>
            </p:cNvSpPr>
            <p:nvPr userDrawn="1"/>
          </p:nvSpPr>
          <p:spPr bwMode="auto">
            <a:xfrm flipH="1">
              <a:off x="9033872"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35" name="Freeform 29">
              <a:extLst>
                <a:ext uri="{FF2B5EF4-FFF2-40B4-BE49-F238E27FC236}">
                  <a16:creationId xmlns:a16="http://schemas.microsoft.com/office/drawing/2014/main" id="{DF96326A-8A37-4BC7-867D-C9B8879D9199}"/>
                </a:ext>
              </a:extLst>
            </p:cNvPr>
            <p:cNvSpPr>
              <a:spLocks/>
            </p:cNvSpPr>
            <p:nvPr userDrawn="1"/>
          </p:nvSpPr>
          <p:spPr bwMode="auto">
            <a:xfrm flipH="1">
              <a:off x="859814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36" name="Freeform 31">
              <a:extLst>
                <a:ext uri="{FF2B5EF4-FFF2-40B4-BE49-F238E27FC236}">
                  <a16:creationId xmlns:a16="http://schemas.microsoft.com/office/drawing/2014/main" id="{4089E109-C701-4E02-BBE1-4D4BB79D76CD}"/>
                </a:ext>
              </a:extLst>
            </p:cNvPr>
            <p:cNvSpPr>
              <a:spLocks/>
            </p:cNvSpPr>
            <p:nvPr userDrawn="1"/>
          </p:nvSpPr>
          <p:spPr bwMode="auto">
            <a:xfrm flipH="1">
              <a:off x="8705243"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37" name="Freeform 29">
              <a:extLst>
                <a:ext uri="{FF2B5EF4-FFF2-40B4-BE49-F238E27FC236}">
                  <a16:creationId xmlns:a16="http://schemas.microsoft.com/office/drawing/2014/main" id="{8E6722DC-52FD-49D8-80A8-D4B70250D3A3}"/>
                </a:ext>
              </a:extLst>
            </p:cNvPr>
            <p:cNvSpPr>
              <a:spLocks/>
            </p:cNvSpPr>
            <p:nvPr userDrawn="1"/>
          </p:nvSpPr>
          <p:spPr bwMode="auto">
            <a:xfrm flipH="1">
              <a:off x="826952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38" name="Freeform 30">
              <a:extLst>
                <a:ext uri="{FF2B5EF4-FFF2-40B4-BE49-F238E27FC236}">
                  <a16:creationId xmlns:a16="http://schemas.microsoft.com/office/drawing/2014/main" id="{27F496D1-3FD0-42DD-8D9E-B188CCA88F96}"/>
                </a:ext>
              </a:extLst>
            </p:cNvPr>
            <p:cNvSpPr>
              <a:spLocks/>
            </p:cNvSpPr>
            <p:nvPr userDrawn="1"/>
          </p:nvSpPr>
          <p:spPr bwMode="auto">
            <a:xfrm flipH="1">
              <a:off x="7943379"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39" name="Freeform 31">
              <a:extLst>
                <a:ext uri="{FF2B5EF4-FFF2-40B4-BE49-F238E27FC236}">
                  <a16:creationId xmlns:a16="http://schemas.microsoft.com/office/drawing/2014/main" id="{8E4A8A6B-ADF8-41E7-AAD3-E96BC9962EBD}"/>
                </a:ext>
              </a:extLst>
            </p:cNvPr>
            <p:cNvSpPr>
              <a:spLocks/>
            </p:cNvSpPr>
            <p:nvPr userDrawn="1"/>
          </p:nvSpPr>
          <p:spPr bwMode="auto">
            <a:xfrm flipH="1">
              <a:off x="8376614"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40" name="Freeform 32">
              <a:extLst>
                <a:ext uri="{FF2B5EF4-FFF2-40B4-BE49-F238E27FC236}">
                  <a16:creationId xmlns:a16="http://schemas.microsoft.com/office/drawing/2014/main" id="{881371C4-F13A-4BDD-87B1-1F7401A9AA32}"/>
                </a:ext>
              </a:extLst>
            </p:cNvPr>
            <p:cNvSpPr>
              <a:spLocks/>
            </p:cNvSpPr>
            <p:nvPr userDrawn="1"/>
          </p:nvSpPr>
          <p:spPr bwMode="auto">
            <a:xfrm flipH="1">
              <a:off x="8050474"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41" name="Freeform 29">
              <a:extLst>
                <a:ext uri="{FF2B5EF4-FFF2-40B4-BE49-F238E27FC236}">
                  <a16:creationId xmlns:a16="http://schemas.microsoft.com/office/drawing/2014/main" id="{2A637B4F-5C67-45C1-B3F7-F43BA8FC9AE9}"/>
                </a:ext>
              </a:extLst>
            </p:cNvPr>
            <p:cNvSpPr>
              <a:spLocks/>
            </p:cNvSpPr>
            <p:nvPr userDrawn="1"/>
          </p:nvSpPr>
          <p:spPr bwMode="auto">
            <a:xfrm flipH="1">
              <a:off x="7614751"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42" name="Freeform 30">
              <a:extLst>
                <a:ext uri="{FF2B5EF4-FFF2-40B4-BE49-F238E27FC236}">
                  <a16:creationId xmlns:a16="http://schemas.microsoft.com/office/drawing/2014/main" id="{1D0DF89F-0D4B-41A5-991C-C435033F484C}"/>
                </a:ext>
              </a:extLst>
            </p:cNvPr>
            <p:cNvSpPr>
              <a:spLocks/>
            </p:cNvSpPr>
            <p:nvPr userDrawn="1"/>
          </p:nvSpPr>
          <p:spPr bwMode="auto">
            <a:xfrm flipH="1">
              <a:off x="728861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43" name="Freeform 31">
              <a:extLst>
                <a:ext uri="{FF2B5EF4-FFF2-40B4-BE49-F238E27FC236}">
                  <a16:creationId xmlns:a16="http://schemas.microsoft.com/office/drawing/2014/main" id="{72777DA5-4F10-4541-8FDF-4466FA4F8EA2}"/>
                </a:ext>
              </a:extLst>
            </p:cNvPr>
            <p:cNvSpPr>
              <a:spLocks/>
            </p:cNvSpPr>
            <p:nvPr userDrawn="1"/>
          </p:nvSpPr>
          <p:spPr bwMode="auto">
            <a:xfrm flipH="1">
              <a:off x="7721846"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44" name="Freeform 32">
              <a:extLst>
                <a:ext uri="{FF2B5EF4-FFF2-40B4-BE49-F238E27FC236}">
                  <a16:creationId xmlns:a16="http://schemas.microsoft.com/office/drawing/2014/main" id="{6E85B0F3-5276-440A-A899-96229CBE10A0}"/>
                </a:ext>
              </a:extLst>
            </p:cNvPr>
            <p:cNvSpPr>
              <a:spLocks/>
            </p:cNvSpPr>
            <p:nvPr userDrawn="1"/>
          </p:nvSpPr>
          <p:spPr bwMode="auto">
            <a:xfrm flipH="1">
              <a:off x="7395705"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45" name="Freeform 29">
              <a:extLst>
                <a:ext uri="{FF2B5EF4-FFF2-40B4-BE49-F238E27FC236}">
                  <a16:creationId xmlns:a16="http://schemas.microsoft.com/office/drawing/2014/main" id="{2D2D0166-6DBA-48B2-9F31-2BC72C665F1F}"/>
                </a:ext>
              </a:extLst>
            </p:cNvPr>
            <p:cNvSpPr>
              <a:spLocks/>
            </p:cNvSpPr>
            <p:nvPr userDrawn="1"/>
          </p:nvSpPr>
          <p:spPr bwMode="auto">
            <a:xfrm flipH="1">
              <a:off x="6959982"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46" name="Freeform 30">
              <a:extLst>
                <a:ext uri="{FF2B5EF4-FFF2-40B4-BE49-F238E27FC236}">
                  <a16:creationId xmlns:a16="http://schemas.microsoft.com/office/drawing/2014/main" id="{F068C378-FB68-462F-8755-0C118FC6104A}"/>
                </a:ext>
              </a:extLst>
            </p:cNvPr>
            <p:cNvSpPr>
              <a:spLocks/>
            </p:cNvSpPr>
            <p:nvPr userDrawn="1"/>
          </p:nvSpPr>
          <p:spPr bwMode="auto">
            <a:xfrm flipH="1">
              <a:off x="6633842"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47" name="Freeform 31">
              <a:extLst>
                <a:ext uri="{FF2B5EF4-FFF2-40B4-BE49-F238E27FC236}">
                  <a16:creationId xmlns:a16="http://schemas.microsoft.com/office/drawing/2014/main" id="{92403F96-3AD8-4AB8-B6E2-B01EA490C95C}"/>
                </a:ext>
              </a:extLst>
            </p:cNvPr>
            <p:cNvSpPr>
              <a:spLocks/>
            </p:cNvSpPr>
            <p:nvPr userDrawn="1"/>
          </p:nvSpPr>
          <p:spPr bwMode="auto">
            <a:xfrm flipH="1">
              <a:off x="7067077"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48" name="Freeform 32">
              <a:extLst>
                <a:ext uri="{FF2B5EF4-FFF2-40B4-BE49-F238E27FC236}">
                  <a16:creationId xmlns:a16="http://schemas.microsoft.com/office/drawing/2014/main" id="{C777A4F9-3BD5-4B7D-AB06-EF0A69C0D79D}"/>
                </a:ext>
              </a:extLst>
            </p:cNvPr>
            <p:cNvSpPr>
              <a:spLocks/>
            </p:cNvSpPr>
            <p:nvPr userDrawn="1"/>
          </p:nvSpPr>
          <p:spPr bwMode="auto">
            <a:xfrm flipH="1">
              <a:off x="6740936"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49" name="Freeform 29">
              <a:extLst>
                <a:ext uri="{FF2B5EF4-FFF2-40B4-BE49-F238E27FC236}">
                  <a16:creationId xmlns:a16="http://schemas.microsoft.com/office/drawing/2014/main" id="{C153A88A-93D3-42B7-90DD-ACAF44C92045}"/>
                </a:ext>
              </a:extLst>
            </p:cNvPr>
            <p:cNvSpPr>
              <a:spLocks/>
            </p:cNvSpPr>
            <p:nvPr userDrawn="1"/>
          </p:nvSpPr>
          <p:spPr bwMode="auto">
            <a:xfrm flipH="1">
              <a:off x="630521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50" name="Freeform 30">
              <a:extLst>
                <a:ext uri="{FF2B5EF4-FFF2-40B4-BE49-F238E27FC236}">
                  <a16:creationId xmlns:a16="http://schemas.microsoft.com/office/drawing/2014/main" id="{4D1662D6-D2C3-402E-8B19-04983AF65647}"/>
                </a:ext>
              </a:extLst>
            </p:cNvPr>
            <p:cNvSpPr>
              <a:spLocks/>
            </p:cNvSpPr>
            <p:nvPr userDrawn="1"/>
          </p:nvSpPr>
          <p:spPr bwMode="auto">
            <a:xfrm flipH="1">
              <a:off x="5979072"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51" name="Freeform 31">
              <a:extLst>
                <a:ext uri="{FF2B5EF4-FFF2-40B4-BE49-F238E27FC236}">
                  <a16:creationId xmlns:a16="http://schemas.microsoft.com/office/drawing/2014/main" id="{D21AD447-5790-4899-8EF3-D52D56BB70D0}"/>
                </a:ext>
              </a:extLst>
            </p:cNvPr>
            <p:cNvSpPr>
              <a:spLocks/>
            </p:cNvSpPr>
            <p:nvPr userDrawn="1"/>
          </p:nvSpPr>
          <p:spPr bwMode="auto">
            <a:xfrm flipH="1">
              <a:off x="6412308"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52" name="Freeform 32">
              <a:extLst>
                <a:ext uri="{FF2B5EF4-FFF2-40B4-BE49-F238E27FC236}">
                  <a16:creationId xmlns:a16="http://schemas.microsoft.com/office/drawing/2014/main" id="{A2422F99-AC27-4F53-AF40-5E31C3B91A33}"/>
                </a:ext>
              </a:extLst>
            </p:cNvPr>
            <p:cNvSpPr>
              <a:spLocks/>
            </p:cNvSpPr>
            <p:nvPr userDrawn="1"/>
          </p:nvSpPr>
          <p:spPr bwMode="auto">
            <a:xfrm flipH="1">
              <a:off x="6086167"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53" name="Freeform 499">
              <a:extLst>
                <a:ext uri="{FF2B5EF4-FFF2-40B4-BE49-F238E27FC236}">
                  <a16:creationId xmlns:a16="http://schemas.microsoft.com/office/drawing/2014/main" id="{9E6545BB-E007-44D6-BFA7-AAE76FE1EF61}"/>
                </a:ext>
              </a:extLst>
            </p:cNvPr>
            <p:cNvSpPr>
              <a:spLocks/>
            </p:cNvSpPr>
            <p:nvPr userDrawn="1"/>
          </p:nvSpPr>
          <p:spPr bwMode="auto">
            <a:xfrm flipH="1">
              <a:off x="565044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54" name="Freeform 500">
              <a:extLst>
                <a:ext uri="{FF2B5EF4-FFF2-40B4-BE49-F238E27FC236}">
                  <a16:creationId xmlns:a16="http://schemas.microsoft.com/office/drawing/2014/main" id="{FCF0E88F-8E54-4B7F-960A-3955C0D3F61C}"/>
                </a:ext>
              </a:extLst>
            </p:cNvPr>
            <p:cNvSpPr>
              <a:spLocks/>
            </p:cNvSpPr>
            <p:nvPr userDrawn="1"/>
          </p:nvSpPr>
          <p:spPr bwMode="auto">
            <a:xfrm flipH="1">
              <a:off x="532430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55" name="Freeform 501">
              <a:extLst>
                <a:ext uri="{FF2B5EF4-FFF2-40B4-BE49-F238E27FC236}">
                  <a16:creationId xmlns:a16="http://schemas.microsoft.com/office/drawing/2014/main" id="{1A85C06F-B3B9-4759-AC1D-B750C0A237DF}"/>
                </a:ext>
              </a:extLst>
            </p:cNvPr>
            <p:cNvSpPr>
              <a:spLocks/>
            </p:cNvSpPr>
            <p:nvPr userDrawn="1"/>
          </p:nvSpPr>
          <p:spPr bwMode="auto">
            <a:xfrm flipH="1">
              <a:off x="5757539"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56" name="Freeform 502">
              <a:extLst>
                <a:ext uri="{FF2B5EF4-FFF2-40B4-BE49-F238E27FC236}">
                  <a16:creationId xmlns:a16="http://schemas.microsoft.com/office/drawing/2014/main" id="{9E350E57-B1CA-4EC1-9E9C-CAEB624ABFDE}"/>
                </a:ext>
              </a:extLst>
            </p:cNvPr>
            <p:cNvSpPr>
              <a:spLocks/>
            </p:cNvSpPr>
            <p:nvPr userDrawn="1"/>
          </p:nvSpPr>
          <p:spPr bwMode="auto">
            <a:xfrm flipH="1">
              <a:off x="5431399"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57" name="Freeform 29">
              <a:extLst>
                <a:ext uri="{FF2B5EF4-FFF2-40B4-BE49-F238E27FC236}">
                  <a16:creationId xmlns:a16="http://schemas.microsoft.com/office/drawing/2014/main" id="{519F86EE-CE41-4B42-A167-9C0788C2E7EB}"/>
                </a:ext>
              </a:extLst>
            </p:cNvPr>
            <p:cNvSpPr>
              <a:spLocks/>
            </p:cNvSpPr>
            <p:nvPr userDrawn="1"/>
          </p:nvSpPr>
          <p:spPr bwMode="auto">
            <a:xfrm flipH="1">
              <a:off x="499567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58" name="Freeform 31">
              <a:extLst>
                <a:ext uri="{FF2B5EF4-FFF2-40B4-BE49-F238E27FC236}">
                  <a16:creationId xmlns:a16="http://schemas.microsoft.com/office/drawing/2014/main" id="{EF1F428E-F793-4218-89FB-CDC0F7F061FD}"/>
                </a:ext>
              </a:extLst>
            </p:cNvPr>
            <p:cNvSpPr>
              <a:spLocks/>
            </p:cNvSpPr>
            <p:nvPr userDrawn="1"/>
          </p:nvSpPr>
          <p:spPr bwMode="auto">
            <a:xfrm flipH="1">
              <a:off x="5102769"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25" name="Freeform 29">
              <a:extLst>
                <a:ext uri="{FF2B5EF4-FFF2-40B4-BE49-F238E27FC236}">
                  <a16:creationId xmlns:a16="http://schemas.microsoft.com/office/drawing/2014/main" id="{0842BAA0-B6C8-4B85-8571-2062430EE59F}"/>
                </a:ext>
              </a:extLst>
            </p:cNvPr>
            <p:cNvSpPr>
              <a:spLocks/>
            </p:cNvSpPr>
            <p:nvPr userDrawn="1"/>
          </p:nvSpPr>
          <p:spPr bwMode="auto">
            <a:xfrm flipH="1">
              <a:off x="466704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26" name="Freeform 30">
              <a:extLst>
                <a:ext uri="{FF2B5EF4-FFF2-40B4-BE49-F238E27FC236}">
                  <a16:creationId xmlns:a16="http://schemas.microsoft.com/office/drawing/2014/main" id="{E60348E3-731E-4284-8341-B09476ADF0AF}"/>
                </a:ext>
              </a:extLst>
            </p:cNvPr>
            <p:cNvSpPr>
              <a:spLocks/>
            </p:cNvSpPr>
            <p:nvPr userDrawn="1"/>
          </p:nvSpPr>
          <p:spPr bwMode="auto">
            <a:xfrm flipH="1">
              <a:off x="4340907"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27" name="Freeform 31">
              <a:extLst>
                <a:ext uri="{FF2B5EF4-FFF2-40B4-BE49-F238E27FC236}">
                  <a16:creationId xmlns:a16="http://schemas.microsoft.com/office/drawing/2014/main" id="{1B7CC2E8-759E-40AF-83AF-DE16ED87C2A1}"/>
                </a:ext>
              </a:extLst>
            </p:cNvPr>
            <p:cNvSpPr>
              <a:spLocks/>
            </p:cNvSpPr>
            <p:nvPr userDrawn="1"/>
          </p:nvSpPr>
          <p:spPr bwMode="auto">
            <a:xfrm flipH="1">
              <a:off x="4774142"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28" name="Freeform 32">
              <a:extLst>
                <a:ext uri="{FF2B5EF4-FFF2-40B4-BE49-F238E27FC236}">
                  <a16:creationId xmlns:a16="http://schemas.microsoft.com/office/drawing/2014/main" id="{4673620C-BB6A-40E7-B6D0-F9D39981783F}"/>
                </a:ext>
              </a:extLst>
            </p:cNvPr>
            <p:cNvSpPr>
              <a:spLocks/>
            </p:cNvSpPr>
            <p:nvPr userDrawn="1"/>
          </p:nvSpPr>
          <p:spPr bwMode="auto">
            <a:xfrm flipH="1">
              <a:off x="4448001"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29" name="Freeform 29">
              <a:extLst>
                <a:ext uri="{FF2B5EF4-FFF2-40B4-BE49-F238E27FC236}">
                  <a16:creationId xmlns:a16="http://schemas.microsoft.com/office/drawing/2014/main" id="{347B4856-1026-4B64-846A-F84687F8DFF7}"/>
                </a:ext>
              </a:extLst>
            </p:cNvPr>
            <p:cNvSpPr>
              <a:spLocks/>
            </p:cNvSpPr>
            <p:nvPr userDrawn="1"/>
          </p:nvSpPr>
          <p:spPr bwMode="auto">
            <a:xfrm flipH="1">
              <a:off x="401227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30" name="Freeform 30">
              <a:extLst>
                <a:ext uri="{FF2B5EF4-FFF2-40B4-BE49-F238E27FC236}">
                  <a16:creationId xmlns:a16="http://schemas.microsoft.com/office/drawing/2014/main" id="{67EB2340-902C-4179-A4B7-0FBA3BEF50AC}"/>
                </a:ext>
              </a:extLst>
            </p:cNvPr>
            <p:cNvSpPr>
              <a:spLocks/>
            </p:cNvSpPr>
            <p:nvPr userDrawn="1"/>
          </p:nvSpPr>
          <p:spPr bwMode="auto">
            <a:xfrm flipH="1">
              <a:off x="368613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31" name="Freeform 31">
              <a:extLst>
                <a:ext uri="{FF2B5EF4-FFF2-40B4-BE49-F238E27FC236}">
                  <a16:creationId xmlns:a16="http://schemas.microsoft.com/office/drawing/2014/main" id="{3424D28C-D6C3-41D8-BF64-6159DDBFD25F}"/>
                </a:ext>
              </a:extLst>
            </p:cNvPr>
            <p:cNvSpPr>
              <a:spLocks/>
            </p:cNvSpPr>
            <p:nvPr userDrawn="1"/>
          </p:nvSpPr>
          <p:spPr bwMode="auto">
            <a:xfrm flipH="1">
              <a:off x="4119373"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32" name="Freeform 32">
              <a:extLst>
                <a:ext uri="{FF2B5EF4-FFF2-40B4-BE49-F238E27FC236}">
                  <a16:creationId xmlns:a16="http://schemas.microsoft.com/office/drawing/2014/main" id="{F33C611A-2EEE-4B47-8E84-29E68200FBA6}"/>
                </a:ext>
              </a:extLst>
            </p:cNvPr>
            <p:cNvSpPr>
              <a:spLocks/>
            </p:cNvSpPr>
            <p:nvPr userDrawn="1"/>
          </p:nvSpPr>
          <p:spPr bwMode="auto">
            <a:xfrm flipH="1">
              <a:off x="3793231"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33" name="Freeform 29">
              <a:extLst>
                <a:ext uri="{FF2B5EF4-FFF2-40B4-BE49-F238E27FC236}">
                  <a16:creationId xmlns:a16="http://schemas.microsoft.com/office/drawing/2014/main" id="{E733A888-77F1-452E-BDD4-2495F7B885C6}"/>
                </a:ext>
              </a:extLst>
            </p:cNvPr>
            <p:cNvSpPr>
              <a:spLocks/>
            </p:cNvSpPr>
            <p:nvPr userDrawn="1"/>
          </p:nvSpPr>
          <p:spPr bwMode="auto">
            <a:xfrm flipH="1">
              <a:off x="335751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34" name="Freeform 30">
              <a:extLst>
                <a:ext uri="{FF2B5EF4-FFF2-40B4-BE49-F238E27FC236}">
                  <a16:creationId xmlns:a16="http://schemas.microsoft.com/office/drawing/2014/main" id="{FB36F98D-3987-4DE8-A66A-5011F6AD0429}"/>
                </a:ext>
              </a:extLst>
            </p:cNvPr>
            <p:cNvSpPr>
              <a:spLocks/>
            </p:cNvSpPr>
            <p:nvPr userDrawn="1"/>
          </p:nvSpPr>
          <p:spPr bwMode="auto">
            <a:xfrm flipH="1">
              <a:off x="3031369"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35" name="Freeform 31">
              <a:extLst>
                <a:ext uri="{FF2B5EF4-FFF2-40B4-BE49-F238E27FC236}">
                  <a16:creationId xmlns:a16="http://schemas.microsoft.com/office/drawing/2014/main" id="{D8B1926F-B8DF-41B7-AEA5-8E6282D402AB}"/>
                </a:ext>
              </a:extLst>
            </p:cNvPr>
            <p:cNvSpPr>
              <a:spLocks/>
            </p:cNvSpPr>
            <p:nvPr userDrawn="1"/>
          </p:nvSpPr>
          <p:spPr bwMode="auto">
            <a:xfrm flipH="1">
              <a:off x="3464604"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36" name="Freeform 32">
              <a:extLst>
                <a:ext uri="{FF2B5EF4-FFF2-40B4-BE49-F238E27FC236}">
                  <a16:creationId xmlns:a16="http://schemas.microsoft.com/office/drawing/2014/main" id="{A26FBBE6-4D50-4CD9-8370-09A0E42BD7B5}"/>
                </a:ext>
              </a:extLst>
            </p:cNvPr>
            <p:cNvSpPr>
              <a:spLocks/>
            </p:cNvSpPr>
            <p:nvPr userDrawn="1"/>
          </p:nvSpPr>
          <p:spPr bwMode="auto">
            <a:xfrm flipH="1">
              <a:off x="3138464"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37" name="Freeform 29">
              <a:extLst>
                <a:ext uri="{FF2B5EF4-FFF2-40B4-BE49-F238E27FC236}">
                  <a16:creationId xmlns:a16="http://schemas.microsoft.com/office/drawing/2014/main" id="{8E4A4F11-88E8-4E85-8838-9B48FE718DAF}"/>
                </a:ext>
              </a:extLst>
            </p:cNvPr>
            <p:cNvSpPr>
              <a:spLocks/>
            </p:cNvSpPr>
            <p:nvPr userDrawn="1"/>
          </p:nvSpPr>
          <p:spPr bwMode="auto">
            <a:xfrm flipH="1">
              <a:off x="270274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38" name="Freeform 30">
              <a:extLst>
                <a:ext uri="{FF2B5EF4-FFF2-40B4-BE49-F238E27FC236}">
                  <a16:creationId xmlns:a16="http://schemas.microsoft.com/office/drawing/2014/main" id="{B24B0E0C-135B-48D3-AE7A-0BD59B4651B9}"/>
                </a:ext>
              </a:extLst>
            </p:cNvPr>
            <p:cNvSpPr>
              <a:spLocks/>
            </p:cNvSpPr>
            <p:nvPr userDrawn="1"/>
          </p:nvSpPr>
          <p:spPr bwMode="auto">
            <a:xfrm flipH="1">
              <a:off x="2376599"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39" name="Freeform 31">
              <a:extLst>
                <a:ext uri="{FF2B5EF4-FFF2-40B4-BE49-F238E27FC236}">
                  <a16:creationId xmlns:a16="http://schemas.microsoft.com/office/drawing/2014/main" id="{605029D5-ACCD-4BD2-9619-9E88469440AB}"/>
                </a:ext>
              </a:extLst>
            </p:cNvPr>
            <p:cNvSpPr>
              <a:spLocks/>
            </p:cNvSpPr>
            <p:nvPr userDrawn="1"/>
          </p:nvSpPr>
          <p:spPr bwMode="auto">
            <a:xfrm flipH="1">
              <a:off x="2809836"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40" name="Freeform 32">
              <a:extLst>
                <a:ext uri="{FF2B5EF4-FFF2-40B4-BE49-F238E27FC236}">
                  <a16:creationId xmlns:a16="http://schemas.microsoft.com/office/drawing/2014/main" id="{A546E3D9-8FE0-4668-A4DC-4713A2112789}"/>
                </a:ext>
              </a:extLst>
            </p:cNvPr>
            <p:cNvSpPr>
              <a:spLocks/>
            </p:cNvSpPr>
            <p:nvPr userDrawn="1"/>
          </p:nvSpPr>
          <p:spPr bwMode="auto">
            <a:xfrm flipH="1">
              <a:off x="2483694"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41" name="Freeform 387">
              <a:extLst>
                <a:ext uri="{FF2B5EF4-FFF2-40B4-BE49-F238E27FC236}">
                  <a16:creationId xmlns:a16="http://schemas.microsoft.com/office/drawing/2014/main" id="{99780058-5C8C-4084-856D-DB59988C1E81}"/>
                </a:ext>
              </a:extLst>
            </p:cNvPr>
            <p:cNvSpPr>
              <a:spLocks/>
            </p:cNvSpPr>
            <p:nvPr userDrawn="1"/>
          </p:nvSpPr>
          <p:spPr bwMode="auto">
            <a:xfrm flipH="1">
              <a:off x="2047972"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42" name="Freeform 388">
              <a:extLst>
                <a:ext uri="{FF2B5EF4-FFF2-40B4-BE49-F238E27FC236}">
                  <a16:creationId xmlns:a16="http://schemas.microsoft.com/office/drawing/2014/main" id="{73C6F943-BFEF-4E33-93C1-C9FB692AB7F5}"/>
                </a:ext>
              </a:extLst>
            </p:cNvPr>
            <p:cNvSpPr>
              <a:spLocks/>
            </p:cNvSpPr>
            <p:nvPr userDrawn="1"/>
          </p:nvSpPr>
          <p:spPr bwMode="auto">
            <a:xfrm flipH="1">
              <a:off x="172183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43" name="Freeform 389">
              <a:extLst>
                <a:ext uri="{FF2B5EF4-FFF2-40B4-BE49-F238E27FC236}">
                  <a16:creationId xmlns:a16="http://schemas.microsoft.com/office/drawing/2014/main" id="{F4C0C13B-CB01-4EC6-9FA0-E4591F130248}"/>
                </a:ext>
              </a:extLst>
            </p:cNvPr>
            <p:cNvSpPr>
              <a:spLocks/>
            </p:cNvSpPr>
            <p:nvPr userDrawn="1"/>
          </p:nvSpPr>
          <p:spPr bwMode="auto">
            <a:xfrm flipH="1">
              <a:off x="2155066"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44" name="Freeform 390">
              <a:extLst>
                <a:ext uri="{FF2B5EF4-FFF2-40B4-BE49-F238E27FC236}">
                  <a16:creationId xmlns:a16="http://schemas.microsoft.com/office/drawing/2014/main" id="{442AEFF3-FDBC-4743-8FA6-D6BEDD4B2230}"/>
                </a:ext>
              </a:extLst>
            </p:cNvPr>
            <p:cNvSpPr>
              <a:spLocks/>
            </p:cNvSpPr>
            <p:nvPr userDrawn="1"/>
          </p:nvSpPr>
          <p:spPr bwMode="auto">
            <a:xfrm flipH="1">
              <a:off x="1828926"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45" name="Freeform 29">
              <a:extLst>
                <a:ext uri="{FF2B5EF4-FFF2-40B4-BE49-F238E27FC236}">
                  <a16:creationId xmlns:a16="http://schemas.microsoft.com/office/drawing/2014/main" id="{B959C86B-8320-4AB5-B05A-7FA69053738B}"/>
                </a:ext>
              </a:extLst>
            </p:cNvPr>
            <p:cNvSpPr>
              <a:spLocks/>
            </p:cNvSpPr>
            <p:nvPr userDrawn="1"/>
          </p:nvSpPr>
          <p:spPr bwMode="auto">
            <a:xfrm flipH="1">
              <a:off x="139320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46" name="Freeform 31">
              <a:extLst>
                <a:ext uri="{FF2B5EF4-FFF2-40B4-BE49-F238E27FC236}">
                  <a16:creationId xmlns:a16="http://schemas.microsoft.com/office/drawing/2014/main" id="{A815B240-3E12-4EC5-B439-449637828CF3}"/>
                </a:ext>
              </a:extLst>
            </p:cNvPr>
            <p:cNvSpPr>
              <a:spLocks/>
            </p:cNvSpPr>
            <p:nvPr userDrawn="1"/>
          </p:nvSpPr>
          <p:spPr bwMode="auto">
            <a:xfrm flipH="1">
              <a:off x="1500297"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47" name="Freeform 29">
              <a:extLst>
                <a:ext uri="{FF2B5EF4-FFF2-40B4-BE49-F238E27FC236}">
                  <a16:creationId xmlns:a16="http://schemas.microsoft.com/office/drawing/2014/main" id="{0B073F10-EC6C-484A-A883-200BAD243B02}"/>
                </a:ext>
              </a:extLst>
            </p:cNvPr>
            <p:cNvSpPr>
              <a:spLocks/>
            </p:cNvSpPr>
            <p:nvPr userDrawn="1"/>
          </p:nvSpPr>
          <p:spPr bwMode="auto">
            <a:xfrm flipH="1">
              <a:off x="106457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48" name="Freeform 30">
              <a:extLst>
                <a:ext uri="{FF2B5EF4-FFF2-40B4-BE49-F238E27FC236}">
                  <a16:creationId xmlns:a16="http://schemas.microsoft.com/office/drawing/2014/main" id="{2D1DACCF-E8E4-4B19-A98A-29AB0378F64D}"/>
                </a:ext>
              </a:extLst>
            </p:cNvPr>
            <p:cNvSpPr>
              <a:spLocks/>
            </p:cNvSpPr>
            <p:nvPr userDrawn="1"/>
          </p:nvSpPr>
          <p:spPr bwMode="auto">
            <a:xfrm flipH="1">
              <a:off x="73843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49" name="Freeform 31">
              <a:extLst>
                <a:ext uri="{FF2B5EF4-FFF2-40B4-BE49-F238E27FC236}">
                  <a16:creationId xmlns:a16="http://schemas.microsoft.com/office/drawing/2014/main" id="{20C0B36F-900B-4861-8ADA-6A0B875E816A}"/>
                </a:ext>
              </a:extLst>
            </p:cNvPr>
            <p:cNvSpPr>
              <a:spLocks/>
            </p:cNvSpPr>
            <p:nvPr userDrawn="1"/>
          </p:nvSpPr>
          <p:spPr bwMode="auto">
            <a:xfrm flipH="1">
              <a:off x="1171668"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50" name="Freeform 32">
              <a:extLst>
                <a:ext uri="{FF2B5EF4-FFF2-40B4-BE49-F238E27FC236}">
                  <a16:creationId xmlns:a16="http://schemas.microsoft.com/office/drawing/2014/main" id="{3214DC51-B75D-4258-8FC3-52F77A7AC712}"/>
                </a:ext>
              </a:extLst>
            </p:cNvPr>
            <p:cNvSpPr>
              <a:spLocks/>
            </p:cNvSpPr>
            <p:nvPr userDrawn="1"/>
          </p:nvSpPr>
          <p:spPr bwMode="auto">
            <a:xfrm flipH="1">
              <a:off x="845528"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51" name="Freeform 397">
              <a:extLst>
                <a:ext uri="{FF2B5EF4-FFF2-40B4-BE49-F238E27FC236}">
                  <a16:creationId xmlns:a16="http://schemas.microsoft.com/office/drawing/2014/main" id="{175F0F99-EE84-4761-AFBB-ECB2294B7014}"/>
                </a:ext>
              </a:extLst>
            </p:cNvPr>
            <p:cNvSpPr>
              <a:spLocks/>
            </p:cNvSpPr>
            <p:nvPr userDrawn="1"/>
          </p:nvSpPr>
          <p:spPr bwMode="auto">
            <a:xfrm flipH="1">
              <a:off x="40980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52" name="Freeform 398">
              <a:extLst>
                <a:ext uri="{FF2B5EF4-FFF2-40B4-BE49-F238E27FC236}">
                  <a16:creationId xmlns:a16="http://schemas.microsoft.com/office/drawing/2014/main" id="{BDD2B32F-1A7E-4FC7-B75C-0C64BA452594}"/>
                </a:ext>
              </a:extLst>
            </p:cNvPr>
            <p:cNvSpPr>
              <a:spLocks/>
            </p:cNvSpPr>
            <p:nvPr userDrawn="1"/>
          </p:nvSpPr>
          <p:spPr bwMode="auto">
            <a:xfrm flipH="1">
              <a:off x="83664"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53" name="Freeform 399">
              <a:extLst>
                <a:ext uri="{FF2B5EF4-FFF2-40B4-BE49-F238E27FC236}">
                  <a16:creationId xmlns:a16="http://schemas.microsoft.com/office/drawing/2014/main" id="{ADF570D1-9B1D-4872-A11B-5EB3897FE32F}"/>
                </a:ext>
              </a:extLst>
            </p:cNvPr>
            <p:cNvSpPr>
              <a:spLocks/>
            </p:cNvSpPr>
            <p:nvPr userDrawn="1"/>
          </p:nvSpPr>
          <p:spPr bwMode="auto">
            <a:xfrm flipH="1">
              <a:off x="516899"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54" name="Freeform 400">
              <a:extLst>
                <a:ext uri="{FF2B5EF4-FFF2-40B4-BE49-F238E27FC236}">
                  <a16:creationId xmlns:a16="http://schemas.microsoft.com/office/drawing/2014/main" id="{ACDCE1EF-4B7B-4E53-8989-479C56D9EA30}"/>
                </a:ext>
              </a:extLst>
            </p:cNvPr>
            <p:cNvSpPr>
              <a:spLocks/>
            </p:cNvSpPr>
            <p:nvPr userDrawn="1"/>
          </p:nvSpPr>
          <p:spPr bwMode="auto">
            <a:xfrm flipH="1">
              <a:off x="190758"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1803" name="Group 1802">
            <a:extLst>
              <a:ext uri="{FF2B5EF4-FFF2-40B4-BE49-F238E27FC236}">
                <a16:creationId xmlns:a16="http://schemas.microsoft.com/office/drawing/2014/main" id="{C83934FF-0BB5-4BAF-B03C-B0B783135BB8}"/>
              </a:ext>
            </a:extLst>
          </p:cNvPr>
          <p:cNvGrpSpPr/>
          <p:nvPr userDrawn="1"/>
        </p:nvGrpSpPr>
        <p:grpSpPr>
          <a:xfrm>
            <a:off x="83664" y="5479484"/>
            <a:ext cx="12009864" cy="176637"/>
            <a:chOff x="83663" y="5434010"/>
            <a:chExt cx="12009864" cy="176637"/>
          </a:xfrm>
        </p:grpSpPr>
        <p:sp>
          <p:nvSpPr>
            <p:cNvPr id="1259" name="Freeform 29">
              <a:extLst>
                <a:ext uri="{FF2B5EF4-FFF2-40B4-BE49-F238E27FC236}">
                  <a16:creationId xmlns:a16="http://schemas.microsoft.com/office/drawing/2014/main" id="{24761962-1BE0-49DF-A61C-3A9ED25A8887}"/>
                </a:ext>
              </a:extLst>
            </p:cNvPr>
            <p:cNvSpPr>
              <a:spLocks/>
            </p:cNvSpPr>
            <p:nvPr userDrawn="1"/>
          </p:nvSpPr>
          <p:spPr bwMode="auto">
            <a:xfrm>
              <a:off x="5217208"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60" name="Freeform 30">
              <a:extLst>
                <a:ext uri="{FF2B5EF4-FFF2-40B4-BE49-F238E27FC236}">
                  <a16:creationId xmlns:a16="http://schemas.microsoft.com/office/drawing/2014/main" id="{1B031D4A-7976-4F0C-8ABE-362E310744CB}"/>
                </a:ext>
              </a:extLst>
            </p:cNvPr>
            <p:cNvSpPr>
              <a:spLocks/>
            </p:cNvSpPr>
            <p:nvPr userDrawn="1"/>
          </p:nvSpPr>
          <p:spPr bwMode="auto">
            <a:xfrm>
              <a:off x="5543349"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61" name="Freeform 31">
              <a:extLst>
                <a:ext uri="{FF2B5EF4-FFF2-40B4-BE49-F238E27FC236}">
                  <a16:creationId xmlns:a16="http://schemas.microsoft.com/office/drawing/2014/main" id="{50897A41-E564-4A00-B126-E60154E438AF}"/>
                </a:ext>
              </a:extLst>
            </p:cNvPr>
            <p:cNvSpPr>
              <a:spLocks/>
            </p:cNvSpPr>
            <p:nvPr userDrawn="1"/>
          </p:nvSpPr>
          <p:spPr bwMode="auto">
            <a:xfrm>
              <a:off x="4995675"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62" name="Freeform 32">
              <a:extLst>
                <a:ext uri="{FF2B5EF4-FFF2-40B4-BE49-F238E27FC236}">
                  <a16:creationId xmlns:a16="http://schemas.microsoft.com/office/drawing/2014/main" id="{1E759BA7-7A91-4308-B19D-A4A7E12933BD}"/>
                </a:ext>
              </a:extLst>
            </p:cNvPr>
            <p:cNvSpPr>
              <a:spLocks/>
            </p:cNvSpPr>
            <p:nvPr userDrawn="1"/>
          </p:nvSpPr>
          <p:spPr bwMode="auto">
            <a:xfrm>
              <a:off x="5324302"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63" name="Freeform 29">
              <a:extLst>
                <a:ext uri="{FF2B5EF4-FFF2-40B4-BE49-F238E27FC236}">
                  <a16:creationId xmlns:a16="http://schemas.microsoft.com/office/drawing/2014/main" id="{35F09459-B9CE-48EF-83A8-5CFA503F8666}"/>
                </a:ext>
              </a:extLst>
            </p:cNvPr>
            <p:cNvSpPr>
              <a:spLocks/>
            </p:cNvSpPr>
            <p:nvPr userDrawn="1"/>
          </p:nvSpPr>
          <p:spPr bwMode="auto">
            <a:xfrm>
              <a:off x="5871978"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64" name="Freeform 30">
              <a:extLst>
                <a:ext uri="{FF2B5EF4-FFF2-40B4-BE49-F238E27FC236}">
                  <a16:creationId xmlns:a16="http://schemas.microsoft.com/office/drawing/2014/main" id="{E9A66D11-C858-478C-AB7C-DFF8275BA2C3}"/>
                </a:ext>
              </a:extLst>
            </p:cNvPr>
            <p:cNvSpPr>
              <a:spLocks/>
            </p:cNvSpPr>
            <p:nvPr userDrawn="1"/>
          </p:nvSpPr>
          <p:spPr bwMode="auto">
            <a:xfrm>
              <a:off x="6198118"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65" name="Freeform 31">
              <a:extLst>
                <a:ext uri="{FF2B5EF4-FFF2-40B4-BE49-F238E27FC236}">
                  <a16:creationId xmlns:a16="http://schemas.microsoft.com/office/drawing/2014/main" id="{1CBF971F-E49C-41C8-88E4-4D197B388F80}"/>
                </a:ext>
              </a:extLst>
            </p:cNvPr>
            <p:cNvSpPr>
              <a:spLocks/>
            </p:cNvSpPr>
            <p:nvPr userDrawn="1"/>
          </p:nvSpPr>
          <p:spPr bwMode="auto">
            <a:xfrm>
              <a:off x="5650444"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66" name="Freeform 32">
              <a:extLst>
                <a:ext uri="{FF2B5EF4-FFF2-40B4-BE49-F238E27FC236}">
                  <a16:creationId xmlns:a16="http://schemas.microsoft.com/office/drawing/2014/main" id="{0AE1EA9E-259B-4B65-BB36-A923BBF6DF11}"/>
                </a:ext>
              </a:extLst>
            </p:cNvPr>
            <p:cNvSpPr>
              <a:spLocks/>
            </p:cNvSpPr>
            <p:nvPr userDrawn="1"/>
          </p:nvSpPr>
          <p:spPr bwMode="auto">
            <a:xfrm>
              <a:off x="5979072"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67" name="Freeform 29">
              <a:extLst>
                <a:ext uri="{FF2B5EF4-FFF2-40B4-BE49-F238E27FC236}">
                  <a16:creationId xmlns:a16="http://schemas.microsoft.com/office/drawing/2014/main" id="{E37B4C17-D22E-45C5-82B4-03F808913DDE}"/>
                </a:ext>
              </a:extLst>
            </p:cNvPr>
            <p:cNvSpPr>
              <a:spLocks/>
            </p:cNvSpPr>
            <p:nvPr userDrawn="1"/>
          </p:nvSpPr>
          <p:spPr bwMode="auto">
            <a:xfrm>
              <a:off x="6526746"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68" name="Freeform 30">
              <a:extLst>
                <a:ext uri="{FF2B5EF4-FFF2-40B4-BE49-F238E27FC236}">
                  <a16:creationId xmlns:a16="http://schemas.microsoft.com/office/drawing/2014/main" id="{7FE24AF0-5823-466E-B6D4-32129C65EF1B}"/>
                </a:ext>
              </a:extLst>
            </p:cNvPr>
            <p:cNvSpPr>
              <a:spLocks/>
            </p:cNvSpPr>
            <p:nvPr userDrawn="1"/>
          </p:nvSpPr>
          <p:spPr bwMode="auto">
            <a:xfrm>
              <a:off x="6852887"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69" name="Freeform 31">
              <a:extLst>
                <a:ext uri="{FF2B5EF4-FFF2-40B4-BE49-F238E27FC236}">
                  <a16:creationId xmlns:a16="http://schemas.microsoft.com/office/drawing/2014/main" id="{8EB3838D-312E-4ED4-AE71-2178C0BC8003}"/>
                </a:ext>
              </a:extLst>
            </p:cNvPr>
            <p:cNvSpPr>
              <a:spLocks/>
            </p:cNvSpPr>
            <p:nvPr userDrawn="1"/>
          </p:nvSpPr>
          <p:spPr bwMode="auto">
            <a:xfrm>
              <a:off x="6305213"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70" name="Freeform 32">
              <a:extLst>
                <a:ext uri="{FF2B5EF4-FFF2-40B4-BE49-F238E27FC236}">
                  <a16:creationId xmlns:a16="http://schemas.microsoft.com/office/drawing/2014/main" id="{94C93F6A-D61B-4403-BC23-B4BD75C08784}"/>
                </a:ext>
              </a:extLst>
            </p:cNvPr>
            <p:cNvSpPr>
              <a:spLocks/>
            </p:cNvSpPr>
            <p:nvPr userDrawn="1"/>
          </p:nvSpPr>
          <p:spPr bwMode="auto">
            <a:xfrm>
              <a:off x="6633841"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71" name="Freeform 29">
              <a:extLst>
                <a:ext uri="{FF2B5EF4-FFF2-40B4-BE49-F238E27FC236}">
                  <a16:creationId xmlns:a16="http://schemas.microsoft.com/office/drawing/2014/main" id="{2EDBC7ED-78A2-447B-8259-224089695166}"/>
                </a:ext>
              </a:extLst>
            </p:cNvPr>
            <p:cNvSpPr>
              <a:spLocks/>
            </p:cNvSpPr>
            <p:nvPr userDrawn="1"/>
          </p:nvSpPr>
          <p:spPr bwMode="auto">
            <a:xfrm>
              <a:off x="7181515"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72" name="Freeform 30">
              <a:extLst>
                <a:ext uri="{FF2B5EF4-FFF2-40B4-BE49-F238E27FC236}">
                  <a16:creationId xmlns:a16="http://schemas.microsoft.com/office/drawing/2014/main" id="{BE583CF6-1A7B-4535-9AFE-6A7B756C0217}"/>
                </a:ext>
              </a:extLst>
            </p:cNvPr>
            <p:cNvSpPr>
              <a:spLocks/>
            </p:cNvSpPr>
            <p:nvPr userDrawn="1"/>
          </p:nvSpPr>
          <p:spPr bwMode="auto">
            <a:xfrm>
              <a:off x="7507656"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73" name="Freeform 31">
              <a:extLst>
                <a:ext uri="{FF2B5EF4-FFF2-40B4-BE49-F238E27FC236}">
                  <a16:creationId xmlns:a16="http://schemas.microsoft.com/office/drawing/2014/main" id="{D390214D-59ED-4E2A-8BDB-AEF473BAEFA8}"/>
                </a:ext>
              </a:extLst>
            </p:cNvPr>
            <p:cNvSpPr>
              <a:spLocks/>
            </p:cNvSpPr>
            <p:nvPr userDrawn="1"/>
          </p:nvSpPr>
          <p:spPr bwMode="auto">
            <a:xfrm>
              <a:off x="6959982"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74" name="Freeform 32">
              <a:extLst>
                <a:ext uri="{FF2B5EF4-FFF2-40B4-BE49-F238E27FC236}">
                  <a16:creationId xmlns:a16="http://schemas.microsoft.com/office/drawing/2014/main" id="{CA032B65-51C1-4942-A474-470A06043AE2}"/>
                </a:ext>
              </a:extLst>
            </p:cNvPr>
            <p:cNvSpPr>
              <a:spLocks/>
            </p:cNvSpPr>
            <p:nvPr userDrawn="1"/>
          </p:nvSpPr>
          <p:spPr bwMode="auto">
            <a:xfrm>
              <a:off x="7288610"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75" name="Freeform 521">
              <a:extLst>
                <a:ext uri="{FF2B5EF4-FFF2-40B4-BE49-F238E27FC236}">
                  <a16:creationId xmlns:a16="http://schemas.microsoft.com/office/drawing/2014/main" id="{B62B3504-3C00-4E37-BF17-0840E8DD5FAB}"/>
                </a:ext>
              </a:extLst>
            </p:cNvPr>
            <p:cNvSpPr>
              <a:spLocks/>
            </p:cNvSpPr>
            <p:nvPr userDrawn="1"/>
          </p:nvSpPr>
          <p:spPr bwMode="auto">
            <a:xfrm>
              <a:off x="7836284"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76" name="Freeform 522">
              <a:extLst>
                <a:ext uri="{FF2B5EF4-FFF2-40B4-BE49-F238E27FC236}">
                  <a16:creationId xmlns:a16="http://schemas.microsoft.com/office/drawing/2014/main" id="{9897F029-9C43-4E3F-AEDC-6A78A84B437B}"/>
                </a:ext>
              </a:extLst>
            </p:cNvPr>
            <p:cNvSpPr>
              <a:spLocks/>
            </p:cNvSpPr>
            <p:nvPr userDrawn="1"/>
          </p:nvSpPr>
          <p:spPr bwMode="auto">
            <a:xfrm>
              <a:off x="8162425"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77" name="Freeform 523">
              <a:extLst>
                <a:ext uri="{FF2B5EF4-FFF2-40B4-BE49-F238E27FC236}">
                  <a16:creationId xmlns:a16="http://schemas.microsoft.com/office/drawing/2014/main" id="{39334582-743E-462A-97FA-3B9F6775D805}"/>
                </a:ext>
              </a:extLst>
            </p:cNvPr>
            <p:cNvSpPr>
              <a:spLocks/>
            </p:cNvSpPr>
            <p:nvPr userDrawn="1"/>
          </p:nvSpPr>
          <p:spPr bwMode="auto">
            <a:xfrm>
              <a:off x="7614751"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78" name="Freeform 524">
              <a:extLst>
                <a:ext uri="{FF2B5EF4-FFF2-40B4-BE49-F238E27FC236}">
                  <a16:creationId xmlns:a16="http://schemas.microsoft.com/office/drawing/2014/main" id="{8AC5052F-74BF-447E-9782-694CFD77A4B0}"/>
                </a:ext>
              </a:extLst>
            </p:cNvPr>
            <p:cNvSpPr>
              <a:spLocks/>
            </p:cNvSpPr>
            <p:nvPr userDrawn="1"/>
          </p:nvSpPr>
          <p:spPr bwMode="auto">
            <a:xfrm>
              <a:off x="7943378"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79" name="Freeform 29">
              <a:extLst>
                <a:ext uri="{FF2B5EF4-FFF2-40B4-BE49-F238E27FC236}">
                  <a16:creationId xmlns:a16="http://schemas.microsoft.com/office/drawing/2014/main" id="{DC9E3538-3D27-4A21-BAB0-A256D3486219}"/>
                </a:ext>
              </a:extLst>
            </p:cNvPr>
            <p:cNvSpPr>
              <a:spLocks/>
            </p:cNvSpPr>
            <p:nvPr userDrawn="1"/>
          </p:nvSpPr>
          <p:spPr bwMode="auto">
            <a:xfrm>
              <a:off x="8491054"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80" name="Freeform 31">
              <a:extLst>
                <a:ext uri="{FF2B5EF4-FFF2-40B4-BE49-F238E27FC236}">
                  <a16:creationId xmlns:a16="http://schemas.microsoft.com/office/drawing/2014/main" id="{B2A2E517-DA4F-4563-A485-B1F778F56D0C}"/>
                </a:ext>
              </a:extLst>
            </p:cNvPr>
            <p:cNvSpPr>
              <a:spLocks/>
            </p:cNvSpPr>
            <p:nvPr userDrawn="1"/>
          </p:nvSpPr>
          <p:spPr bwMode="auto">
            <a:xfrm>
              <a:off x="8269520"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81" name="Freeform 29">
              <a:extLst>
                <a:ext uri="{FF2B5EF4-FFF2-40B4-BE49-F238E27FC236}">
                  <a16:creationId xmlns:a16="http://schemas.microsoft.com/office/drawing/2014/main" id="{531F3092-E77B-4A14-BF15-79EA2F0D89EB}"/>
                </a:ext>
              </a:extLst>
            </p:cNvPr>
            <p:cNvSpPr>
              <a:spLocks/>
            </p:cNvSpPr>
            <p:nvPr userDrawn="1"/>
          </p:nvSpPr>
          <p:spPr bwMode="auto">
            <a:xfrm>
              <a:off x="8819682"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82" name="Freeform 30">
              <a:extLst>
                <a:ext uri="{FF2B5EF4-FFF2-40B4-BE49-F238E27FC236}">
                  <a16:creationId xmlns:a16="http://schemas.microsoft.com/office/drawing/2014/main" id="{0FA81383-5E86-492A-BFE4-BD08A178D769}"/>
                </a:ext>
              </a:extLst>
            </p:cNvPr>
            <p:cNvSpPr>
              <a:spLocks/>
            </p:cNvSpPr>
            <p:nvPr userDrawn="1"/>
          </p:nvSpPr>
          <p:spPr bwMode="auto">
            <a:xfrm>
              <a:off x="9145823"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83" name="Freeform 31">
              <a:extLst>
                <a:ext uri="{FF2B5EF4-FFF2-40B4-BE49-F238E27FC236}">
                  <a16:creationId xmlns:a16="http://schemas.microsoft.com/office/drawing/2014/main" id="{097B81D6-4F8F-4D65-B6F7-89F58561F2EA}"/>
                </a:ext>
              </a:extLst>
            </p:cNvPr>
            <p:cNvSpPr>
              <a:spLocks/>
            </p:cNvSpPr>
            <p:nvPr userDrawn="1"/>
          </p:nvSpPr>
          <p:spPr bwMode="auto">
            <a:xfrm>
              <a:off x="8598148"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84" name="Freeform 32">
              <a:extLst>
                <a:ext uri="{FF2B5EF4-FFF2-40B4-BE49-F238E27FC236}">
                  <a16:creationId xmlns:a16="http://schemas.microsoft.com/office/drawing/2014/main" id="{D45B9F3E-34C1-4ABA-898F-CFB0DB55F81F}"/>
                </a:ext>
              </a:extLst>
            </p:cNvPr>
            <p:cNvSpPr>
              <a:spLocks/>
            </p:cNvSpPr>
            <p:nvPr userDrawn="1"/>
          </p:nvSpPr>
          <p:spPr bwMode="auto">
            <a:xfrm>
              <a:off x="8926776"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85" name="Freeform 29">
              <a:extLst>
                <a:ext uri="{FF2B5EF4-FFF2-40B4-BE49-F238E27FC236}">
                  <a16:creationId xmlns:a16="http://schemas.microsoft.com/office/drawing/2014/main" id="{29946AF2-BAC1-429E-9627-C8F28E02A54C}"/>
                </a:ext>
              </a:extLst>
            </p:cNvPr>
            <p:cNvSpPr>
              <a:spLocks/>
            </p:cNvSpPr>
            <p:nvPr userDrawn="1"/>
          </p:nvSpPr>
          <p:spPr bwMode="auto">
            <a:xfrm>
              <a:off x="9474451"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86" name="Freeform 30">
              <a:extLst>
                <a:ext uri="{FF2B5EF4-FFF2-40B4-BE49-F238E27FC236}">
                  <a16:creationId xmlns:a16="http://schemas.microsoft.com/office/drawing/2014/main" id="{513C5CC5-2FCA-4012-BE7E-F9C7EE2986B8}"/>
                </a:ext>
              </a:extLst>
            </p:cNvPr>
            <p:cNvSpPr>
              <a:spLocks/>
            </p:cNvSpPr>
            <p:nvPr userDrawn="1"/>
          </p:nvSpPr>
          <p:spPr bwMode="auto">
            <a:xfrm>
              <a:off x="9800592"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87" name="Freeform 31">
              <a:extLst>
                <a:ext uri="{FF2B5EF4-FFF2-40B4-BE49-F238E27FC236}">
                  <a16:creationId xmlns:a16="http://schemas.microsoft.com/office/drawing/2014/main" id="{573BCBCE-901E-4E29-A89F-0376FC3A2421}"/>
                </a:ext>
              </a:extLst>
            </p:cNvPr>
            <p:cNvSpPr>
              <a:spLocks/>
            </p:cNvSpPr>
            <p:nvPr userDrawn="1"/>
          </p:nvSpPr>
          <p:spPr bwMode="auto">
            <a:xfrm>
              <a:off x="9252918"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88" name="Freeform 32">
              <a:extLst>
                <a:ext uri="{FF2B5EF4-FFF2-40B4-BE49-F238E27FC236}">
                  <a16:creationId xmlns:a16="http://schemas.microsoft.com/office/drawing/2014/main" id="{A39B88C2-9830-40E3-BAC6-A9E3BD81D7A2}"/>
                </a:ext>
              </a:extLst>
            </p:cNvPr>
            <p:cNvSpPr>
              <a:spLocks/>
            </p:cNvSpPr>
            <p:nvPr userDrawn="1"/>
          </p:nvSpPr>
          <p:spPr bwMode="auto">
            <a:xfrm>
              <a:off x="9581546"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89" name="Freeform 29">
              <a:extLst>
                <a:ext uri="{FF2B5EF4-FFF2-40B4-BE49-F238E27FC236}">
                  <a16:creationId xmlns:a16="http://schemas.microsoft.com/office/drawing/2014/main" id="{20899E7F-0310-4685-A2F2-5B4E6148F06D}"/>
                </a:ext>
              </a:extLst>
            </p:cNvPr>
            <p:cNvSpPr>
              <a:spLocks/>
            </p:cNvSpPr>
            <p:nvPr userDrawn="1"/>
          </p:nvSpPr>
          <p:spPr bwMode="auto">
            <a:xfrm>
              <a:off x="10129220"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90" name="Freeform 30">
              <a:extLst>
                <a:ext uri="{FF2B5EF4-FFF2-40B4-BE49-F238E27FC236}">
                  <a16:creationId xmlns:a16="http://schemas.microsoft.com/office/drawing/2014/main" id="{DBEC7EC4-819E-423C-9EAC-4A8FE8053818}"/>
                </a:ext>
              </a:extLst>
            </p:cNvPr>
            <p:cNvSpPr>
              <a:spLocks/>
            </p:cNvSpPr>
            <p:nvPr userDrawn="1"/>
          </p:nvSpPr>
          <p:spPr bwMode="auto">
            <a:xfrm>
              <a:off x="10455360"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91" name="Freeform 31">
              <a:extLst>
                <a:ext uri="{FF2B5EF4-FFF2-40B4-BE49-F238E27FC236}">
                  <a16:creationId xmlns:a16="http://schemas.microsoft.com/office/drawing/2014/main" id="{5D86AE80-A356-454F-B1D5-81A99A24223A}"/>
                </a:ext>
              </a:extLst>
            </p:cNvPr>
            <p:cNvSpPr>
              <a:spLocks/>
            </p:cNvSpPr>
            <p:nvPr userDrawn="1"/>
          </p:nvSpPr>
          <p:spPr bwMode="auto">
            <a:xfrm>
              <a:off x="9907686"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92" name="Freeform 32">
              <a:extLst>
                <a:ext uri="{FF2B5EF4-FFF2-40B4-BE49-F238E27FC236}">
                  <a16:creationId xmlns:a16="http://schemas.microsoft.com/office/drawing/2014/main" id="{1B45853C-2B42-4BFE-B820-CF227EEB6727}"/>
                </a:ext>
              </a:extLst>
            </p:cNvPr>
            <p:cNvSpPr>
              <a:spLocks/>
            </p:cNvSpPr>
            <p:nvPr userDrawn="1"/>
          </p:nvSpPr>
          <p:spPr bwMode="auto">
            <a:xfrm>
              <a:off x="10236314"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93" name="Freeform 29">
              <a:extLst>
                <a:ext uri="{FF2B5EF4-FFF2-40B4-BE49-F238E27FC236}">
                  <a16:creationId xmlns:a16="http://schemas.microsoft.com/office/drawing/2014/main" id="{0AE4CDB1-81A7-4B5E-B99B-2C4F31ADF998}"/>
                </a:ext>
              </a:extLst>
            </p:cNvPr>
            <p:cNvSpPr>
              <a:spLocks/>
            </p:cNvSpPr>
            <p:nvPr userDrawn="1"/>
          </p:nvSpPr>
          <p:spPr bwMode="auto">
            <a:xfrm>
              <a:off x="10783989"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94" name="Freeform 30">
              <a:extLst>
                <a:ext uri="{FF2B5EF4-FFF2-40B4-BE49-F238E27FC236}">
                  <a16:creationId xmlns:a16="http://schemas.microsoft.com/office/drawing/2014/main" id="{33A7D983-066B-465D-9AD4-2E0E449672FD}"/>
                </a:ext>
              </a:extLst>
            </p:cNvPr>
            <p:cNvSpPr>
              <a:spLocks/>
            </p:cNvSpPr>
            <p:nvPr userDrawn="1"/>
          </p:nvSpPr>
          <p:spPr bwMode="auto">
            <a:xfrm>
              <a:off x="11110130"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95" name="Freeform 31">
              <a:extLst>
                <a:ext uri="{FF2B5EF4-FFF2-40B4-BE49-F238E27FC236}">
                  <a16:creationId xmlns:a16="http://schemas.microsoft.com/office/drawing/2014/main" id="{5AAAB512-0256-4DB7-908E-BCD189213DB7}"/>
                </a:ext>
              </a:extLst>
            </p:cNvPr>
            <p:cNvSpPr>
              <a:spLocks/>
            </p:cNvSpPr>
            <p:nvPr userDrawn="1"/>
          </p:nvSpPr>
          <p:spPr bwMode="auto">
            <a:xfrm>
              <a:off x="10562455"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96" name="Freeform 32">
              <a:extLst>
                <a:ext uri="{FF2B5EF4-FFF2-40B4-BE49-F238E27FC236}">
                  <a16:creationId xmlns:a16="http://schemas.microsoft.com/office/drawing/2014/main" id="{8637A79E-B4AC-4807-ADE1-0662B5E3329C}"/>
                </a:ext>
              </a:extLst>
            </p:cNvPr>
            <p:cNvSpPr>
              <a:spLocks/>
            </p:cNvSpPr>
            <p:nvPr userDrawn="1"/>
          </p:nvSpPr>
          <p:spPr bwMode="auto">
            <a:xfrm>
              <a:off x="10891083"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97" name="Freeform 543">
              <a:extLst>
                <a:ext uri="{FF2B5EF4-FFF2-40B4-BE49-F238E27FC236}">
                  <a16:creationId xmlns:a16="http://schemas.microsoft.com/office/drawing/2014/main" id="{3D4C7B03-9126-4902-B359-4891BE95C467}"/>
                </a:ext>
              </a:extLst>
            </p:cNvPr>
            <p:cNvSpPr>
              <a:spLocks/>
            </p:cNvSpPr>
            <p:nvPr userDrawn="1"/>
          </p:nvSpPr>
          <p:spPr bwMode="auto">
            <a:xfrm>
              <a:off x="11438757"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98" name="Freeform 544">
              <a:extLst>
                <a:ext uri="{FF2B5EF4-FFF2-40B4-BE49-F238E27FC236}">
                  <a16:creationId xmlns:a16="http://schemas.microsoft.com/office/drawing/2014/main" id="{DF312E01-F755-491C-93A4-EA08984A5978}"/>
                </a:ext>
              </a:extLst>
            </p:cNvPr>
            <p:cNvSpPr>
              <a:spLocks/>
            </p:cNvSpPr>
            <p:nvPr userDrawn="1"/>
          </p:nvSpPr>
          <p:spPr bwMode="auto">
            <a:xfrm>
              <a:off x="11764899"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99" name="Freeform 545">
              <a:extLst>
                <a:ext uri="{FF2B5EF4-FFF2-40B4-BE49-F238E27FC236}">
                  <a16:creationId xmlns:a16="http://schemas.microsoft.com/office/drawing/2014/main" id="{83CFDB02-61D4-49CB-9A00-2398F42BDFFA}"/>
                </a:ext>
              </a:extLst>
            </p:cNvPr>
            <p:cNvSpPr>
              <a:spLocks/>
            </p:cNvSpPr>
            <p:nvPr userDrawn="1"/>
          </p:nvSpPr>
          <p:spPr bwMode="auto">
            <a:xfrm>
              <a:off x="11217225"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00" name="Freeform 546">
              <a:extLst>
                <a:ext uri="{FF2B5EF4-FFF2-40B4-BE49-F238E27FC236}">
                  <a16:creationId xmlns:a16="http://schemas.microsoft.com/office/drawing/2014/main" id="{DF18EFB1-312A-4586-9660-ECD85A22357A}"/>
                </a:ext>
              </a:extLst>
            </p:cNvPr>
            <p:cNvSpPr>
              <a:spLocks/>
            </p:cNvSpPr>
            <p:nvPr userDrawn="1"/>
          </p:nvSpPr>
          <p:spPr bwMode="auto">
            <a:xfrm>
              <a:off x="11545852"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01" name="Freeform 29">
              <a:extLst>
                <a:ext uri="{FF2B5EF4-FFF2-40B4-BE49-F238E27FC236}">
                  <a16:creationId xmlns:a16="http://schemas.microsoft.com/office/drawing/2014/main" id="{2649A64F-AE31-4023-9308-86D697BF0E09}"/>
                </a:ext>
              </a:extLst>
            </p:cNvPr>
            <p:cNvSpPr>
              <a:spLocks/>
            </p:cNvSpPr>
            <p:nvPr userDrawn="1"/>
          </p:nvSpPr>
          <p:spPr bwMode="auto">
            <a:xfrm>
              <a:off x="12093527"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02" name="Freeform 31">
              <a:extLst>
                <a:ext uri="{FF2B5EF4-FFF2-40B4-BE49-F238E27FC236}">
                  <a16:creationId xmlns:a16="http://schemas.microsoft.com/office/drawing/2014/main" id="{6A59C11F-BCED-45E9-BF66-C2BD701C0CBA}"/>
                </a:ext>
              </a:extLst>
            </p:cNvPr>
            <p:cNvSpPr>
              <a:spLocks/>
            </p:cNvSpPr>
            <p:nvPr userDrawn="1"/>
          </p:nvSpPr>
          <p:spPr bwMode="auto">
            <a:xfrm>
              <a:off x="11871993"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55" name="Freeform 30">
              <a:extLst>
                <a:ext uri="{FF2B5EF4-FFF2-40B4-BE49-F238E27FC236}">
                  <a16:creationId xmlns:a16="http://schemas.microsoft.com/office/drawing/2014/main" id="{5FE51355-35E3-49E8-85A3-D4D72E6D7A43}"/>
                </a:ext>
              </a:extLst>
            </p:cNvPr>
            <p:cNvSpPr>
              <a:spLocks/>
            </p:cNvSpPr>
            <p:nvPr userDrawn="1"/>
          </p:nvSpPr>
          <p:spPr bwMode="auto">
            <a:xfrm>
              <a:off x="302710"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56" name="Freeform 32">
              <a:extLst>
                <a:ext uri="{FF2B5EF4-FFF2-40B4-BE49-F238E27FC236}">
                  <a16:creationId xmlns:a16="http://schemas.microsoft.com/office/drawing/2014/main" id="{B6FC7311-C922-4951-B4A9-3C7D94EEEAF2}"/>
                </a:ext>
              </a:extLst>
            </p:cNvPr>
            <p:cNvSpPr>
              <a:spLocks/>
            </p:cNvSpPr>
            <p:nvPr userDrawn="1"/>
          </p:nvSpPr>
          <p:spPr bwMode="auto">
            <a:xfrm>
              <a:off x="83663"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57" name="Freeform 403">
              <a:extLst>
                <a:ext uri="{FF2B5EF4-FFF2-40B4-BE49-F238E27FC236}">
                  <a16:creationId xmlns:a16="http://schemas.microsoft.com/office/drawing/2014/main" id="{0745F8EF-637D-4A8F-B232-883E8FA58678}"/>
                </a:ext>
              </a:extLst>
            </p:cNvPr>
            <p:cNvSpPr>
              <a:spLocks/>
            </p:cNvSpPr>
            <p:nvPr userDrawn="1"/>
          </p:nvSpPr>
          <p:spPr bwMode="auto">
            <a:xfrm>
              <a:off x="631337"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58" name="Freeform 404">
              <a:extLst>
                <a:ext uri="{FF2B5EF4-FFF2-40B4-BE49-F238E27FC236}">
                  <a16:creationId xmlns:a16="http://schemas.microsoft.com/office/drawing/2014/main" id="{ADA9168B-2EAD-4D0B-BFD2-8FF84ABC11AB}"/>
                </a:ext>
              </a:extLst>
            </p:cNvPr>
            <p:cNvSpPr>
              <a:spLocks/>
            </p:cNvSpPr>
            <p:nvPr userDrawn="1"/>
          </p:nvSpPr>
          <p:spPr bwMode="auto">
            <a:xfrm>
              <a:off x="957479"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59" name="Freeform 405">
              <a:extLst>
                <a:ext uri="{FF2B5EF4-FFF2-40B4-BE49-F238E27FC236}">
                  <a16:creationId xmlns:a16="http://schemas.microsoft.com/office/drawing/2014/main" id="{D680F632-EA80-466A-B637-B37E6B442E45}"/>
                </a:ext>
              </a:extLst>
            </p:cNvPr>
            <p:cNvSpPr>
              <a:spLocks/>
            </p:cNvSpPr>
            <p:nvPr userDrawn="1"/>
          </p:nvSpPr>
          <p:spPr bwMode="auto">
            <a:xfrm>
              <a:off x="409806"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60" name="Freeform 406">
              <a:extLst>
                <a:ext uri="{FF2B5EF4-FFF2-40B4-BE49-F238E27FC236}">
                  <a16:creationId xmlns:a16="http://schemas.microsoft.com/office/drawing/2014/main" id="{91714576-22C0-42FB-9AF4-7425966897B8}"/>
                </a:ext>
              </a:extLst>
            </p:cNvPr>
            <p:cNvSpPr>
              <a:spLocks/>
            </p:cNvSpPr>
            <p:nvPr userDrawn="1"/>
          </p:nvSpPr>
          <p:spPr bwMode="auto">
            <a:xfrm>
              <a:off x="738432"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61" name="Freeform 29">
              <a:extLst>
                <a:ext uri="{FF2B5EF4-FFF2-40B4-BE49-F238E27FC236}">
                  <a16:creationId xmlns:a16="http://schemas.microsoft.com/office/drawing/2014/main" id="{3D32113D-5E75-41BC-9D3E-C15D86CF4F67}"/>
                </a:ext>
              </a:extLst>
            </p:cNvPr>
            <p:cNvSpPr>
              <a:spLocks/>
            </p:cNvSpPr>
            <p:nvPr userDrawn="1"/>
          </p:nvSpPr>
          <p:spPr bwMode="auto">
            <a:xfrm>
              <a:off x="1286107"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62" name="Freeform 31">
              <a:extLst>
                <a:ext uri="{FF2B5EF4-FFF2-40B4-BE49-F238E27FC236}">
                  <a16:creationId xmlns:a16="http://schemas.microsoft.com/office/drawing/2014/main" id="{6B435127-BAB5-4229-AFE6-5EAAE46AB913}"/>
                </a:ext>
              </a:extLst>
            </p:cNvPr>
            <p:cNvSpPr>
              <a:spLocks/>
            </p:cNvSpPr>
            <p:nvPr userDrawn="1"/>
          </p:nvSpPr>
          <p:spPr bwMode="auto">
            <a:xfrm>
              <a:off x="1064574"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63" name="Freeform 29">
              <a:extLst>
                <a:ext uri="{FF2B5EF4-FFF2-40B4-BE49-F238E27FC236}">
                  <a16:creationId xmlns:a16="http://schemas.microsoft.com/office/drawing/2014/main" id="{14F03D5D-EC2E-4153-B5F1-5002D0BEA5C6}"/>
                </a:ext>
              </a:extLst>
            </p:cNvPr>
            <p:cNvSpPr>
              <a:spLocks/>
            </p:cNvSpPr>
            <p:nvPr userDrawn="1"/>
          </p:nvSpPr>
          <p:spPr bwMode="auto">
            <a:xfrm>
              <a:off x="1614735"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64" name="Freeform 30">
              <a:extLst>
                <a:ext uri="{FF2B5EF4-FFF2-40B4-BE49-F238E27FC236}">
                  <a16:creationId xmlns:a16="http://schemas.microsoft.com/office/drawing/2014/main" id="{2B304D4D-AD6D-4EA7-AE62-CD69CC13E757}"/>
                </a:ext>
              </a:extLst>
            </p:cNvPr>
            <p:cNvSpPr>
              <a:spLocks/>
            </p:cNvSpPr>
            <p:nvPr userDrawn="1"/>
          </p:nvSpPr>
          <p:spPr bwMode="auto">
            <a:xfrm>
              <a:off x="1940877"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65" name="Freeform 31">
              <a:extLst>
                <a:ext uri="{FF2B5EF4-FFF2-40B4-BE49-F238E27FC236}">
                  <a16:creationId xmlns:a16="http://schemas.microsoft.com/office/drawing/2014/main" id="{0F4033CB-C43A-4E10-BFD5-AA7D4C2711A8}"/>
                </a:ext>
              </a:extLst>
            </p:cNvPr>
            <p:cNvSpPr>
              <a:spLocks/>
            </p:cNvSpPr>
            <p:nvPr userDrawn="1"/>
          </p:nvSpPr>
          <p:spPr bwMode="auto">
            <a:xfrm>
              <a:off x="1393203"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66" name="Freeform 32">
              <a:extLst>
                <a:ext uri="{FF2B5EF4-FFF2-40B4-BE49-F238E27FC236}">
                  <a16:creationId xmlns:a16="http://schemas.microsoft.com/office/drawing/2014/main" id="{A61EAF2D-62B3-42CF-A806-ADB144F39045}"/>
                </a:ext>
              </a:extLst>
            </p:cNvPr>
            <p:cNvSpPr>
              <a:spLocks/>
            </p:cNvSpPr>
            <p:nvPr userDrawn="1"/>
          </p:nvSpPr>
          <p:spPr bwMode="auto">
            <a:xfrm>
              <a:off x="1721829"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67" name="Freeform 29">
              <a:extLst>
                <a:ext uri="{FF2B5EF4-FFF2-40B4-BE49-F238E27FC236}">
                  <a16:creationId xmlns:a16="http://schemas.microsoft.com/office/drawing/2014/main" id="{C1628E29-6AD6-4202-ADB0-374FADBC3674}"/>
                </a:ext>
              </a:extLst>
            </p:cNvPr>
            <p:cNvSpPr>
              <a:spLocks/>
            </p:cNvSpPr>
            <p:nvPr userDrawn="1"/>
          </p:nvSpPr>
          <p:spPr bwMode="auto">
            <a:xfrm>
              <a:off x="2269505"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68" name="Freeform 30">
              <a:extLst>
                <a:ext uri="{FF2B5EF4-FFF2-40B4-BE49-F238E27FC236}">
                  <a16:creationId xmlns:a16="http://schemas.microsoft.com/office/drawing/2014/main" id="{A6C4A2C5-7FCF-4D03-8316-5371BA56810A}"/>
                </a:ext>
              </a:extLst>
            </p:cNvPr>
            <p:cNvSpPr>
              <a:spLocks/>
            </p:cNvSpPr>
            <p:nvPr userDrawn="1"/>
          </p:nvSpPr>
          <p:spPr bwMode="auto">
            <a:xfrm>
              <a:off x="2595646"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69" name="Freeform 31">
              <a:extLst>
                <a:ext uri="{FF2B5EF4-FFF2-40B4-BE49-F238E27FC236}">
                  <a16:creationId xmlns:a16="http://schemas.microsoft.com/office/drawing/2014/main" id="{B0014A71-19F9-425B-93A2-EC759EE1C83C}"/>
                </a:ext>
              </a:extLst>
            </p:cNvPr>
            <p:cNvSpPr>
              <a:spLocks/>
            </p:cNvSpPr>
            <p:nvPr userDrawn="1"/>
          </p:nvSpPr>
          <p:spPr bwMode="auto">
            <a:xfrm>
              <a:off x="2047971"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70" name="Freeform 32">
              <a:extLst>
                <a:ext uri="{FF2B5EF4-FFF2-40B4-BE49-F238E27FC236}">
                  <a16:creationId xmlns:a16="http://schemas.microsoft.com/office/drawing/2014/main" id="{338F3D9B-FFBB-44A6-A3E3-EA26702F0FEF}"/>
                </a:ext>
              </a:extLst>
            </p:cNvPr>
            <p:cNvSpPr>
              <a:spLocks/>
            </p:cNvSpPr>
            <p:nvPr userDrawn="1"/>
          </p:nvSpPr>
          <p:spPr bwMode="auto">
            <a:xfrm>
              <a:off x="2376599"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71" name="Freeform 29">
              <a:extLst>
                <a:ext uri="{FF2B5EF4-FFF2-40B4-BE49-F238E27FC236}">
                  <a16:creationId xmlns:a16="http://schemas.microsoft.com/office/drawing/2014/main" id="{941A3535-264B-48D6-B67C-A1C07A01D4FF}"/>
                </a:ext>
              </a:extLst>
            </p:cNvPr>
            <p:cNvSpPr>
              <a:spLocks/>
            </p:cNvSpPr>
            <p:nvPr userDrawn="1"/>
          </p:nvSpPr>
          <p:spPr bwMode="auto">
            <a:xfrm>
              <a:off x="2924274"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72" name="Freeform 30">
              <a:extLst>
                <a:ext uri="{FF2B5EF4-FFF2-40B4-BE49-F238E27FC236}">
                  <a16:creationId xmlns:a16="http://schemas.microsoft.com/office/drawing/2014/main" id="{51C05916-32DF-47B5-9DB3-589CA4F0E4C5}"/>
                </a:ext>
              </a:extLst>
            </p:cNvPr>
            <p:cNvSpPr>
              <a:spLocks/>
            </p:cNvSpPr>
            <p:nvPr userDrawn="1"/>
          </p:nvSpPr>
          <p:spPr bwMode="auto">
            <a:xfrm>
              <a:off x="3250415"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73" name="Freeform 31">
              <a:extLst>
                <a:ext uri="{FF2B5EF4-FFF2-40B4-BE49-F238E27FC236}">
                  <a16:creationId xmlns:a16="http://schemas.microsoft.com/office/drawing/2014/main" id="{78328BBB-9B86-4E84-AE5F-4377FF1E7A7C}"/>
                </a:ext>
              </a:extLst>
            </p:cNvPr>
            <p:cNvSpPr>
              <a:spLocks/>
            </p:cNvSpPr>
            <p:nvPr userDrawn="1"/>
          </p:nvSpPr>
          <p:spPr bwMode="auto">
            <a:xfrm>
              <a:off x="2702740"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74" name="Freeform 32">
              <a:extLst>
                <a:ext uri="{FF2B5EF4-FFF2-40B4-BE49-F238E27FC236}">
                  <a16:creationId xmlns:a16="http://schemas.microsoft.com/office/drawing/2014/main" id="{B85870DC-6C88-48B6-9D53-EFFBC7B7B7B1}"/>
                </a:ext>
              </a:extLst>
            </p:cNvPr>
            <p:cNvSpPr>
              <a:spLocks/>
            </p:cNvSpPr>
            <p:nvPr userDrawn="1"/>
          </p:nvSpPr>
          <p:spPr bwMode="auto">
            <a:xfrm>
              <a:off x="3031368"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75" name="Freeform 29">
              <a:extLst>
                <a:ext uri="{FF2B5EF4-FFF2-40B4-BE49-F238E27FC236}">
                  <a16:creationId xmlns:a16="http://schemas.microsoft.com/office/drawing/2014/main" id="{414E8086-C64D-42AD-AA34-2AD145104B29}"/>
                </a:ext>
              </a:extLst>
            </p:cNvPr>
            <p:cNvSpPr>
              <a:spLocks/>
            </p:cNvSpPr>
            <p:nvPr userDrawn="1"/>
          </p:nvSpPr>
          <p:spPr bwMode="auto">
            <a:xfrm>
              <a:off x="3579042"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76" name="Freeform 30">
              <a:extLst>
                <a:ext uri="{FF2B5EF4-FFF2-40B4-BE49-F238E27FC236}">
                  <a16:creationId xmlns:a16="http://schemas.microsoft.com/office/drawing/2014/main" id="{46EC6941-0A23-427F-98FD-7AB5A0EDD372}"/>
                </a:ext>
              </a:extLst>
            </p:cNvPr>
            <p:cNvSpPr>
              <a:spLocks/>
            </p:cNvSpPr>
            <p:nvPr userDrawn="1"/>
          </p:nvSpPr>
          <p:spPr bwMode="auto">
            <a:xfrm>
              <a:off x="3905183"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77" name="Freeform 31">
              <a:extLst>
                <a:ext uri="{FF2B5EF4-FFF2-40B4-BE49-F238E27FC236}">
                  <a16:creationId xmlns:a16="http://schemas.microsoft.com/office/drawing/2014/main" id="{C8BCF97B-6666-44B0-8C74-38E6C1D9DD3F}"/>
                </a:ext>
              </a:extLst>
            </p:cNvPr>
            <p:cNvSpPr>
              <a:spLocks/>
            </p:cNvSpPr>
            <p:nvPr userDrawn="1"/>
          </p:nvSpPr>
          <p:spPr bwMode="auto">
            <a:xfrm>
              <a:off x="3357509"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78" name="Freeform 32">
              <a:extLst>
                <a:ext uri="{FF2B5EF4-FFF2-40B4-BE49-F238E27FC236}">
                  <a16:creationId xmlns:a16="http://schemas.microsoft.com/office/drawing/2014/main" id="{DDED85AC-F417-4ADD-A972-895C6A04C1EC}"/>
                </a:ext>
              </a:extLst>
            </p:cNvPr>
            <p:cNvSpPr>
              <a:spLocks/>
            </p:cNvSpPr>
            <p:nvPr userDrawn="1"/>
          </p:nvSpPr>
          <p:spPr bwMode="auto">
            <a:xfrm>
              <a:off x="3686137"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79" name="Freeform 425">
              <a:extLst>
                <a:ext uri="{FF2B5EF4-FFF2-40B4-BE49-F238E27FC236}">
                  <a16:creationId xmlns:a16="http://schemas.microsoft.com/office/drawing/2014/main" id="{7D3FA6D2-BBF7-4AB6-BAE7-F97BDA36F7CE}"/>
                </a:ext>
              </a:extLst>
            </p:cNvPr>
            <p:cNvSpPr>
              <a:spLocks/>
            </p:cNvSpPr>
            <p:nvPr userDrawn="1"/>
          </p:nvSpPr>
          <p:spPr bwMode="auto">
            <a:xfrm>
              <a:off x="4233811"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80" name="Freeform 426">
              <a:extLst>
                <a:ext uri="{FF2B5EF4-FFF2-40B4-BE49-F238E27FC236}">
                  <a16:creationId xmlns:a16="http://schemas.microsoft.com/office/drawing/2014/main" id="{DD4AE243-9527-43B7-8E22-4DB119A90D78}"/>
                </a:ext>
              </a:extLst>
            </p:cNvPr>
            <p:cNvSpPr>
              <a:spLocks/>
            </p:cNvSpPr>
            <p:nvPr userDrawn="1"/>
          </p:nvSpPr>
          <p:spPr bwMode="auto">
            <a:xfrm>
              <a:off x="4559953"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81" name="Freeform 427">
              <a:extLst>
                <a:ext uri="{FF2B5EF4-FFF2-40B4-BE49-F238E27FC236}">
                  <a16:creationId xmlns:a16="http://schemas.microsoft.com/office/drawing/2014/main" id="{9E810988-B15D-4D06-8C31-03E393EF94B0}"/>
                </a:ext>
              </a:extLst>
            </p:cNvPr>
            <p:cNvSpPr>
              <a:spLocks/>
            </p:cNvSpPr>
            <p:nvPr userDrawn="1"/>
          </p:nvSpPr>
          <p:spPr bwMode="auto">
            <a:xfrm>
              <a:off x="4012279"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82" name="Freeform 428">
              <a:extLst>
                <a:ext uri="{FF2B5EF4-FFF2-40B4-BE49-F238E27FC236}">
                  <a16:creationId xmlns:a16="http://schemas.microsoft.com/office/drawing/2014/main" id="{CBE90BFD-D2FD-463C-ADE7-36CF46E2D5ED}"/>
                </a:ext>
              </a:extLst>
            </p:cNvPr>
            <p:cNvSpPr>
              <a:spLocks/>
            </p:cNvSpPr>
            <p:nvPr userDrawn="1"/>
          </p:nvSpPr>
          <p:spPr bwMode="auto">
            <a:xfrm>
              <a:off x="4340906"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83" name="Freeform 29">
              <a:extLst>
                <a:ext uri="{FF2B5EF4-FFF2-40B4-BE49-F238E27FC236}">
                  <a16:creationId xmlns:a16="http://schemas.microsoft.com/office/drawing/2014/main" id="{60B33612-949E-4A25-A20C-E2AC5C4BEE8B}"/>
                </a:ext>
              </a:extLst>
            </p:cNvPr>
            <p:cNvSpPr>
              <a:spLocks/>
            </p:cNvSpPr>
            <p:nvPr userDrawn="1"/>
          </p:nvSpPr>
          <p:spPr bwMode="auto">
            <a:xfrm>
              <a:off x="4888581"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84" name="Freeform 31">
              <a:extLst>
                <a:ext uri="{FF2B5EF4-FFF2-40B4-BE49-F238E27FC236}">
                  <a16:creationId xmlns:a16="http://schemas.microsoft.com/office/drawing/2014/main" id="{5BCF30E3-D5E7-42B9-8C53-E32EBA0F76BC}"/>
                </a:ext>
              </a:extLst>
            </p:cNvPr>
            <p:cNvSpPr>
              <a:spLocks/>
            </p:cNvSpPr>
            <p:nvPr userDrawn="1"/>
          </p:nvSpPr>
          <p:spPr bwMode="auto">
            <a:xfrm>
              <a:off x="4667048"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1819" name="Group 1818">
            <a:extLst>
              <a:ext uri="{FF2B5EF4-FFF2-40B4-BE49-F238E27FC236}">
                <a16:creationId xmlns:a16="http://schemas.microsoft.com/office/drawing/2014/main" id="{430371C6-CFD6-408B-A6C1-DC1E1EE72F2C}"/>
              </a:ext>
            </a:extLst>
          </p:cNvPr>
          <p:cNvGrpSpPr/>
          <p:nvPr userDrawn="1"/>
        </p:nvGrpSpPr>
        <p:grpSpPr>
          <a:xfrm>
            <a:off x="83664" y="5764518"/>
            <a:ext cx="12009863" cy="176637"/>
            <a:chOff x="83664" y="5724319"/>
            <a:chExt cx="12009863" cy="176637"/>
          </a:xfrm>
        </p:grpSpPr>
        <p:sp>
          <p:nvSpPr>
            <p:cNvPr id="1303" name="Freeform 29">
              <a:extLst>
                <a:ext uri="{FF2B5EF4-FFF2-40B4-BE49-F238E27FC236}">
                  <a16:creationId xmlns:a16="http://schemas.microsoft.com/office/drawing/2014/main" id="{76F6D8B6-6BD2-4272-8D1A-8594E2E336C6}"/>
                </a:ext>
              </a:extLst>
            </p:cNvPr>
            <p:cNvSpPr>
              <a:spLocks/>
            </p:cNvSpPr>
            <p:nvPr userDrawn="1"/>
          </p:nvSpPr>
          <p:spPr bwMode="auto">
            <a:xfrm flipH="1">
              <a:off x="11871994"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04" name="Freeform 30">
              <a:extLst>
                <a:ext uri="{FF2B5EF4-FFF2-40B4-BE49-F238E27FC236}">
                  <a16:creationId xmlns:a16="http://schemas.microsoft.com/office/drawing/2014/main" id="{4DFD24A8-D2FE-487B-8890-BA4F47601FBD}"/>
                </a:ext>
              </a:extLst>
            </p:cNvPr>
            <p:cNvSpPr>
              <a:spLocks/>
            </p:cNvSpPr>
            <p:nvPr userDrawn="1"/>
          </p:nvSpPr>
          <p:spPr bwMode="auto">
            <a:xfrm flipH="1">
              <a:off x="1154585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05" name="Freeform 31">
              <a:extLst>
                <a:ext uri="{FF2B5EF4-FFF2-40B4-BE49-F238E27FC236}">
                  <a16:creationId xmlns:a16="http://schemas.microsoft.com/office/drawing/2014/main" id="{EF023B29-83A2-4349-A49F-63CB6FDC0359}"/>
                </a:ext>
              </a:extLst>
            </p:cNvPr>
            <p:cNvSpPr>
              <a:spLocks/>
            </p:cNvSpPr>
            <p:nvPr userDrawn="1"/>
          </p:nvSpPr>
          <p:spPr bwMode="auto">
            <a:xfrm flipH="1">
              <a:off x="11979088"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06" name="Freeform 32">
              <a:extLst>
                <a:ext uri="{FF2B5EF4-FFF2-40B4-BE49-F238E27FC236}">
                  <a16:creationId xmlns:a16="http://schemas.microsoft.com/office/drawing/2014/main" id="{24273691-B1F2-43AA-9CDC-337C56B722C1}"/>
                </a:ext>
              </a:extLst>
            </p:cNvPr>
            <p:cNvSpPr>
              <a:spLocks/>
            </p:cNvSpPr>
            <p:nvPr userDrawn="1"/>
          </p:nvSpPr>
          <p:spPr bwMode="auto">
            <a:xfrm flipH="1">
              <a:off x="11652948"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07" name="Freeform 29">
              <a:extLst>
                <a:ext uri="{FF2B5EF4-FFF2-40B4-BE49-F238E27FC236}">
                  <a16:creationId xmlns:a16="http://schemas.microsoft.com/office/drawing/2014/main" id="{847CC484-884A-45BC-AA54-3E30BD3C03A2}"/>
                </a:ext>
              </a:extLst>
            </p:cNvPr>
            <p:cNvSpPr>
              <a:spLocks/>
            </p:cNvSpPr>
            <p:nvPr userDrawn="1"/>
          </p:nvSpPr>
          <p:spPr bwMode="auto">
            <a:xfrm flipH="1">
              <a:off x="11217224"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08" name="Freeform 30">
              <a:extLst>
                <a:ext uri="{FF2B5EF4-FFF2-40B4-BE49-F238E27FC236}">
                  <a16:creationId xmlns:a16="http://schemas.microsoft.com/office/drawing/2014/main" id="{83147C3B-7021-44A9-B700-12F9A5F71D18}"/>
                </a:ext>
              </a:extLst>
            </p:cNvPr>
            <p:cNvSpPr>
              <a:spLocks/>
            </p:cNvSpPr>
            <p:nvPr userDrawn="1"/>
          </p:nvSpPr>
          <p:spPr bwMode="auto">
            <a:xfrm flipH="1">
              <a:off x="10891084"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09" name="Freeform 31">
              <a:extLst>
                <a:ext uri="{FF2B5EF4-FFF2-40B4-BE49-F238E27FC236}">
                  <a16:creationId xmlns:a16="http://schemas.microsoft.com/office/drawing/2014/main" id="{A8377CDA-8747-4D10-B729-241E20631274}"/>
                </a:ext>
              </a:extLst>
            </p:cNvPr>
            <p:cNvSpPr>
              <a:spLocks/>
            </p:cNvSpPr>
            <p:nvPr userDrawn="1"/>
          </p:nvSpPr>
          <p:spPr bwMode="auto">
            <a:xfrm flipH="1">
              <a:off x="11324319"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10" name="Freeform 32">
              <a:extLst>
                <a:ext uri="{FF2B5EF4-FFF2-40B4-BE49-F238E27FC236}">
                  <a16:creationId xmlns:a16="http://schemas.microsoft.com/office/drawing/2014/main" id="{32D762D3-237F-4FA6-8E85-44DC18D6E7BA}"/>
                </a:ext>
              </a:extLst>
            </p:cNvPr>
            <p:cNvSpPr>
              <a:spLocks/>
            </p:cNvSpPr>
            <p:nvPr userDrawn="1"/>
          </p:nvSpPr>
          <p:spPr bwMode="auto">
            <a:xfrm flipH="1">
              <a:off x="10998178"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11" name="Freeform 29">
              <a:extLst>
                <a:ext uri="{FF2B5EF4-FFF2-40B4-BE49-F238E27FC236}">
                  <a16:creationId xmlns:a16="http://schemas.microsoft.com/office/drawing/2014/main" id="{2980A753-A266-422C-95DF-90CFF7247A5A}"/>
                </a:ext>
              </a:extLst>
            </p:cNvPr>
            <p:cNvSpPr>
              <a:spLocks/>
            </p:cNvSpPr>
            <p:nvPr userDrawn="1"/>
          </p:nvSpPr>
          <p:spPr bwMode="auto">
            <a:xfrm flipH="1">
              <a:off x="10562456"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12" name="Freeform 30">
              <a:extLst>
                <a:ext uri="{FF2B5EF4-FFF2-40B4-BE49-F238E27FC236}">
                  <a16:creationId xmlns:a16="http://schemas.microsoft.com/office/drawing/2014/main" id="{9531792C-52CE-40E4-AC35-088E0EED6636}"/>
                </a:ext>
              </a:extLst>
            </p:cNvPr>
            <p:cNvSpPr>
              <a:spLocks/>
            </p:cNvSpPr>
            <p:nvPr userDrawn="1"/>
          </p:nvSpPr>
          <p:spPr bwMode="auto">
            <a:xfrm flipH="1">
              <a:off x="1023631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13" name="Freeform 31">
              <a:extLst>
                <a:ext uri="{FF2B5EF4-FFF2-40B4-BE49-F238E27FC236}">
                  <a16:creationId xmlns:a16="http://schemas.microsoft.com/office/drawing/2014/main" id="{45E64826-832D-44F4-8B48-6B48FBC99B9C}"/>
                </a:ext>
              </a:extLst>
            </p:cNvPr>
            <p:cNvSpPr>
              <a:spLocks/>
            </p:cNvSpPr>
            <p:nvPr userDrawn="1"/>
          </p:nvSpPr>
          <p:spPr bwMode="auto">
            <a:xfrm flipH="1">
              <a:off x="10669550"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14" name="Freeform 32">
              <a:extLst>
                <a:ext uri="{FF2B5EF4-FFF2-40B4-BE49-F238E27FC236}">
                  <a16:creationId xmlns:a16="http://schemas.microsoft.com/office/drawing/2014/main" id="{AC6F8EB2-0C2F-4A85-907B-092FB26E4816}"/>
                </a:ext>
              </a:extLst>
            </p:cNvPr>
            <p:cNvSpPr>
              <a:spLocks/>
            </p:cNvSpPr>
            <p:nvPr userDrawn="1"/>
          </p:nvSpPr>
          <p:spPr bwMode="auto">
            <a:xfrm flipH="1">
              <a:off x="10343410"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15" name="Freeform 29">
              <a:extLst>
                <a:ext uri="{FF2B5EF4-FFF2-40B4-BE49-F238E27FC236}">
                  <a16:creationId xmlns:a16="http://schemas.microsoft.com/office/drawing/2014/main" id="{59876DBB-6429-46AD-AD13-211C3AA443A3}"/>
                </a:ext>
              </a:extLst>
            </p:cNvPr>
            <p:cNvSpPr>
              <a:spLocks/>
            </p:cNvSpPr>
            <p:nvPr userDrawn="1"/>
          </p:nvSpPr>
          <p:spPr bwMode="auto">
            <a:xfrm flipH="1">
              <a:off x="9907687"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16" name="Freeform 30">
              <a:extLst>
                <a:ext uri="{FF2B5EF4-FFF2-40B4-BE49-F238E27FC236}">
                  <a16:creationId xmlns:a16="http://schemas.microsoft.com/office/drawing/2014/main" id="{DE0CC428-3A8D-46A1-891F-54F21BFFD4D5}"/>
                </a:ext>
              </a:extLst>
            </p:cNvPr>
            <p:cNvSpPr>
              <a:spLocks/>
            </p:cNvSpPr>
            <p:nvPr userDrawn="1"/>
          </p:nvSpPr>
          <p:spPr bwMode="auto">
            <a:xfrm flipH="1">
              <a:off x="9581546"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17" name="Freeform 31">
              <a:extLst>
                <a:ext uri="{FF2B5EF4-FFF2-40B4-BE49-F238E27FC236}">
                  <a16:creationId xmlns:a16="http://schemas.microsoft.com/office/drawing/2014/main" id="{6C51269A-FAB2-4E9D-83F6-306397BA5CDF}"/>
                </a:ext>
              </a:extLst>
            </p:cNvPr>
            <p:cNvSpPr>
              <a:spLocks/>
            </p:cNvSpPr>
            <p:nvPr userDrawn="1"/>
          </p:nvSpPr>
          <p:spPr bwMode="auto">
            <a:xfrm flipH="1">
              <a:off x="10014782"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18" name="Freeform 32">
              <a:extLst>
                <a:ext uri="{FF2B5EF4-FFF2-40B4-BE49-F238E27FC236}">
                  <a16:creationId xmlns:a16="http://schemas.microsoft.com/office/drawing/2014/main" id="{CB4C8C5E-D6C3-4E3F-904B-F8292FB96346}"/>
                </a:ext>
              </a:extLst>
            </p:cNvPr>
            <p:cNvSpPr>
              <a:spLocks/>
            </p:cNvSpPr>
            <p:nvPr userDrawn="1"/>
          </p:nvSpPr>
          <p:spPr bwMode="auto">
            <a:xfrm flipH="1">
              <a:off x="9688641"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19" name="Freeform 565">
              <a:extLst>
                <a:ext uri="{FF2B5EF4-FFF2-40B4-BE49-F238E27FC236}">
                  <a16:creationId xmlns:a16="http://schemas.microsoft.com/office/drawing/2014/main" id="{2D662F8C-2DD5-4599-9C26-B32FFCE7D195}"/>
                </a:ext>
              </a:extLst>
            </p:cNvPr>
            <p:cNvSpPr>
              <a:spLocks/>
            </p:cNvSpPr>
            <p:nvPr userDrawn="1"/>
          </p:nvSpPr>
          <p:spPr bwMode="auto">
            <a:xfrm flipH="1">
              <a:off x="925291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20" name="Freeform 566">
              <a:extLst>
                <a:ext uri="{FF2B5EF4-FFF2-40B4-BE49-F238E27FC236}">
                  <a16:creationId xmlns:a16="http://schemas.microsoft.com/office/drawing/2014/main" id="{CBD85F42-3664-472E-9958-BABF492997EF}"/>
                </a:ext>
              </a:extLst>
            </p:cNvPr>
            <p:cNvSpPr>
              <a:spLocks/>
            </p:cNvSpPr>
            <p:nvPr userDrawn="1"/>
          </p:nvSpPr>
          <p:spPr bwMode="auto">
            <a:xfrm flipH="1">
              <a:off x="8926777"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21" name="Freeform 567">
              <a:extLst>
                <a:ext uri="{FF2B5EF4-FFF2-40B4-BE49-F238E27FC236}">
                  <a16:creationId xmlns:a16="http://schemas.microsoft.com/office/drawing/2014/main" id="{395CCF77-8F1B-4B34-A334-E4DD8C6EB2CC}"/>
                </a:ext>
              </a:extLst>
            </p:cNvPr>
            <p:cNvSpPr>
              <a:spLocks/>
            </p:cNvSpPr>
            <p:nvPr userDrawn="1"/>
          </p:nvSpPr>
          <p:spPr bwMode="auto">
            <a:xfrm flipH="1">
              <a:off x="9360012"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22" name="Freeform 568">
              <a:extLst>
                <a:ext uri="{FF2B5EF4-FFF2-40B4-BE49-F238E27FC236}">
                  <a16:creationId xmlns:a16="http://schemas.microsoft.com/office/drawing/2014/main" id="{7CA16FC4-4ABC-4A07-94A2-233476A0678B}"/>
                </a:ext>
              </a:extLst>
            </p:cNvPr>
            <p:cNvSpPr>
              <a:spLocks/>
            </p:cNvSpPr>
            <p:nvPr userDrawn="1"/>
          </p:nvSpPr>
          <p:spPr bwMode="auto">
            <a:xfrm flipH="1">
              <a:off x="9033872"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23" name="Freeform 29">
              <a:extLst>
                <a:ext uri="{FF2B5EF4-FFF2-40B4-BE49-F238E27FC236}">
                  <a16:creationId xmlns:a16="http://schemas.microsoft.com/office/drawing/2014/main" id="{CF0EE68E-6988-417D-8083-2C0439098FC6}"/>
                </a:ext>
              </a:extLst>
            </p:cNvPr>
            <p:cNvSpPr>
              <a:spLocks/>
            </p:cNvSpPr>
            <p:nvPr userDrawn="1"/>
          </p:nvSpPr>
          <p:spPr bwMode="auto">
            <a:xfrm flipH="1">
              <a:off x="859814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24" name="Freeform 31">
              <a:extLst>
                <a:ext uri="{FF2B5EF4-FFF2-40B4-BE49-F238E27FC236}">
                  <a16:creationId xmlns:a16="http://schemas.microsoft.com/office/drawing/2014/main" id="{5977FCAA-6899-4D75-8AB1-2624D81AD535}"/>
                </a:ext>
              </a:extLst>
            </p:cNvPr>
            <p:cNvSpPr>
              <a:spLocks/>
            </p:cNvSpPr>
            <p:nvPr userDrawn="1"/>
          </p:nvSpPr>
          <p:spPr bwMode="auto">
            <a:xfrm flipH="1">
              <a:off x="8705243"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25" name="Freeform 29">
              <a:extLst>
                <a:ext uri="{FF2B5EF4-FFF2-40B4-BE49-F238E27FC236}">
                  <a16:creationId xmlns:a16="http://schemas.microsoft.com/office/drawing/2014/main" id="{D2C1A5AD-A619-4253-B25B-CFBFB9DFD1D1}"/>
                </a:ext>
              </a:extLst>
            </p:cNvPr>
            <p:cNvSpPr>
              <a:spLocks/>
            </p:cNvSpPr>
            <p:nvPr userDrawn="1"/>
          </p:nvSpPr>
          <p:spPr bwMode="auto">
            <a:xfrm flipH="1">
              <a:off x="826952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26" name="Freeform 30">
              <a:extLst>
                <a:ext uri="{FF2B5EF4-FFF2-40B4-BE49-F238E27FC236}">
                  <a16:creationId xmlns:a16="http://schemas.microsoft.com/office/drawing/2014/main" id="{D3255226-FDF0-442E-B7DA-41DF04E84225}"/>
                </a:ext>
              </a:extLst>
            </p:cNvPr>
            <p:cNvSpPr>
              <a:spLocks/>
            </p:cNvSpPr>
            <p:nvPr userDrawn="1"/>
          </p:nvSpPr>
          <p:spPr bwMode="auto">
            <a:xfrm flipH="1">
              <a:off x="7943379"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27" name="Freeform 31">
              <a:extLst>
                <a:ext uri="{FF2B5EF4-FFF2-40B4-BE49-F238E27FC236}">
                  <a16:creationId xmlns:a16="http://schemas.microsoft.com/office/drawing/2014/main" id="{56F12368-9674-487C-AA80-7051B6041B44}"/>
                </a:ext>
              </a:extLst>
            </p:cNvPr>
            <p:cNvSpPr>
              <a:spLocks/>
            </p:cNvSpPr>
            <p:nvPr userDrawn="1"/>
          </p:nvSpPr>
          <p:spPr bwMode="auto">
            <a:xfrm flipH="1">
              <a:off x="8376614"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28" name="Freeform 32">
              <a:extLst>
                <a:ext uri="{FF2B5EF4-FFF2-40B4-BE49-F238E27FC236}">
                  <a16:creationId xmlns:a16="http://schemas.microsoft.com/office/drawing/2014/main" id="{711832B8-9449-4913-BC68-BB0BD02481DE}"/>
                </a:ext>
              </a:extLst>
            </p:cNvPr>
            <p:cNvSpPr>
              <a:spLocks/>
            </p:cNvSpPr>
            <p:nvPr userDrawn="1"/>
          </p:nvSpPr>
          <p:spPr bwMode="auto">
            <a:xfrm flipH="1">
              <a:off x="8050474"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29" name="Freeform 29">
              <a:extLst>
                <a:ext uri="{FF2B5EF4-FFF2-40B4-BE49-F238E27FC236}">
                  <a16:creationId xmlns:a16="http://schemas.microsoft.com/office/drawing/2014/main" id="{BC64ABF5-449B-4223-8659-3E32FE8DE0DE}"/>
                </a:ext>
              </a:extLst>
            </p:cNvPr>
            <p:cNvSpPr>
              <a:spLocks/>
            </p:cNvSpPr>
            <p:nvPr userDrawn="1"/>
          </p:nvSpPr>
          <p:spPr bwMode="auto">
            <a:xfrm flipH="1">
              <a:off x="7614751"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30" name="Freeform 30">
              <a:extLst>
                <a:ext uri="{FF2B5EF4-FFF2-40B4-BE49-F238E27FC236}">
                  <a16:creationId xmlns:a16="http://schemas.microsoft.com/office/drawing/2014/main" id="{D0386E01-BB64-4325-8B00-5C600DEEDACE}"/>
                </a:ext>
              </a:extLst>
            </p:cNvPr>
            <p:cNvSpPr>
              <a:spLocks/>
            </p:cNvSpPr>
            <p:nvPr userDrawn="1"/>
          </p:nvSpPr>
          <p:spPr bwMode="auto">
            <a:xfrm flipH="1">
              <a:off x="728861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31" name="Freeform 31">
              <a:extLst>
                <a:ext uri="{FF2B5EF4-FFF2-40B4-BE49-F238E27FC236}">
                  <a16:creationId xmlns:a16="http://schemas.microsoft.com/office/drawing/2014/main" id="{DBAF5DF2-1187-4DC5-921F-3D582C6F0BCA}"/>
                </a:ext>
              </a:extLst>
            </p:cNvPr>
            <p:cNvSpPr>
              <a:spLocks/>
            </p:cNvSpPr>
            <p:nvPr userDrawn="1"/>
          </p:nvSpPr>
          <p:spPr bwMode="auto">
            <a:xfrm flipH="1">
              <a:off x="7721846"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32" name="Freeform 32">
              <a:extLst>
                <a:ext uri="{FF2B5EF4-FFF2-40B4-BE49-F238E27FC236}">
                  <a16:creationId xmlns:a16="http://schemas.microsoft.com/office/drawing/2014/main" id="{BBF9735B-F5C8-4CF2-B2EE-C9FCF344D8BB}"/>
                </a:ext>
              </a:extLst>
            </p:cNvPr>
            <p:cNvSpPr>
              <a:spLocks/>
            </p:cNvSpPr>
            <p:nvPr userDrawn="1"/>
          </p:nvSpPr>
          <p:spPr bwMode="auto">
            <a:xfrm flipH="1">
              <a:off x="7395705"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33" name="Freeform 29">
              <a:extLst>
                <a:ext uri="{FF2B5EF4-FFF2-40B4-BE49-F238E27FC236}">
                  <a16:creationId xmlns:a16="http://schemas.microsoft.com/office/drawing/2014/main" id="{46F34481-AADE-476B-95C7-F05DD5C2D872}"/>
                </a:ext>
              </a:extLst>
            </p:cNvPr>
            <p:cNvSpPr>
              <a:spLocks/>
            </p:cNvSpPr>
            <p:nvPr userDrawn="1"/>
          </p:nvSpPr>
          <p:spPr bwMode="auto">
            <a:xfrm flipH="1">
              <a:off x="6959982"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34" name="Freeform 30">
              <a:extLst>
                <a:ext uri="{FF2B5EF4-FFF2-40B4-BE49-F238E27FC236}">
                  <a16:creationId xmlns:a16="http://schemas.microsoft.com/office/drawing/2014/main" id="{96C4BC29-4C4A-4077-8182-396DBB576B94}"/>
                </a:ext>
              </a:extLst>
            </p:cNvPr>
            <p:cNvSpPr>
              <a:spLocks/>
            </p:cNvSpPr>
            <p:nvPr userDrawn="1"/>
          </p:nvSpPr>
          <p:spPr bwMode="auto">
            <a:xfrm flipH="1">
              <a:off x="6633842"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35" name="Freeform 31">
              <a:extLst>
                <a:ext uri="{FF2B5EF4-FFF2-40B4-BE49-F238E27FC236}">
                  <a16:creationId xmlns:a16="http://schemas.microsoft.com/office/drawing/2014/main" id="{217570C4-36E4-4AA8-BFD0-1019A9231CC2}"/>
                </a:ext>
              </a:extLst>
            </p:cNvPr>
            <p:cNvSpPr>
              <a:spLocks/>
            </p:cNvSpPr>
            <p:nvPr userDrawn="1"/>
          </p:nvSpPr>
          <p:spPr bwMode="auto">
            <a:xfrm flipH="1">
              <a:off x="7067077"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36" name="Freeform 32">
              <a:extLst>
                <a:ext uri="{FF2B5EF4-FFF2-40B4-BE49-F238E27FC236}">
                  <a16:creationId xmlns:a16="http://schemas.microsoft.com/office/drawing/2014/main" id="{AAA2BEA2-D2FC-4C19-99F4-8DBCBF2A0B1D}"/>
                </a:ext>
              </a:extLst>
            </p:cNvPr>
            <p:cNvSpPr>
              <a:spLocks/>
            </p:cNvSpPr>
            <p:nvPr userDrawn="1"/>
          </p:nvSpPr>
          <p:spPr bwMode="auto">
            <a:xfrm flipH="1">
              <a:off x="6740936"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37" name="Freeform 29">
              <a:extLst>
                <a:ext uri="{FF2B5EF4-FFF2-40B4-BE49-F238E27FC236}">
                  <a16:creationId xmlns:a16="http://schemas.microsoft.com/office/drawing/2014/main" id="{E8C97EAE-833F-49B4-AEB5-3B929C844A8C}"/>
                </a:ext>
              </a:extLst>
            </p:cNvPr>
            <p:cNvSpPr>
              <a:spLocks/>
            </p:cNvSpPr>
            <p:nvPr userDrawn="1"/>
          </p:nvSpPr>
          <p:spPr bwMode="auto">
            <a:xfrm flipH="1">
              <a:off x="630521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38" name="Freeform 30">
              <a:extLst>
                <a:ext uri="{FF2B5EF4-FFF2-40B4-BE49-F238E27FC236}">
                  <a16:creationId xmlns:a16="http://schemas.microsoft.com/office/drawing/2014/main" id="{0550D09E-8869-4325-86CD-E108995DDBDA}"/>
                </a:ext>
              </a:extLst>
            </p:cNvPr>
            <p:cNvSpPr>
              <a:spLocks/>
            </p:cNvSpPr>
            <p:nvPr userDrawn="1"/>
          </p:nvSpPr>
          <p:spPr bwMode="auto">
            <a:xfrm flipH="1">
              <a:off x="5979072"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39" name="Freeform 31">
              <a:extLst>
                <a:ext uri="{FF2B5EF4-FFF2-40B4-BE49-F238E27FC236}">
                  <a16:creationId xmlns:a16="http://schemas.microsoft.com/office/drawing/2014/main" id="{A9AFA8E4-18B6-4581-845D-9F1336096470}"/>
                </a:ext>
              </a:extLst>
            </p:cNvPr>
            <p:cNvSpPr>
              <a:spLocks/>
            </p:cNvSpPr>
            <p:nvPr userDrawn="1"/>
          </p:nvSpPr>
          <p:spPr bwMode="auto">
            <a:xfrm flipH="1">
              <a:off x="6412308"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40" name="Freeform 32">
              <a:extLst>
                <a:ext uri="{FF2B5EF4-FFF2-40B4-BE49-F238E27FC236}">
                  <a16:creationId xmlns:a16="http://schemas.microsoft.com/office/drawing/2014/main" id="{6CAD8EC6-D576-46BF-B70A-9EBB15C8AB64}"/>
                </a:ext>
              </a:extLst>
            </p:cNvPr>
            <p:cNvSpPr>
              <a:spLocks/>
            </p:cNvSpPr>
            <p:nvPr userDrawn="1"/>
          </p:nvSpPr>
          <p:spPr bwMode="auto">
            <a:xfrm flipH="1">
              <a:off x="6086167"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41" name="Freeform 587">
              <a:extLst>
                <a:ext uri="{FF2B5EF4-FFF2-40B4-BE49-F238E27FC236}">
                  <a16:creationId xmlns:a16="http://schemas.microsoft.com/office/drawing/2014/main" id="{6FD8427B-CE40-4DD8-939B-2E18546C94B1}"/>
                </a:ext>
              </a:extLst>
            </p:cNvPr>
            <p:cNvSpPr>
              <a:spLocks/>
            </p:cNvSpPr>
            <p:nvPr userDrawn="1"/>
          </p:nvSpPr>
          <p:spPr bwMode="auto">
            <a:xfrm flipH="1">
              <a:off x="565044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42" name="Freeform 588">
              <a:extLst>
                <a:ext uri="{FF2B5EF4-FFF2-40B4-BE49-F238E27FC236}">
                  <a16:creationId xmlns:a16="http://schemas.microsoft.com/office/drawing/2014/main" id="{1B04A065-D77F-4A68-AEB5-3AEBC37AE9D9}"/>
                </a:ext>
              </a:extLst>
            </p:cNvPr>
            <p:cNvSpPr>
              <a:spLocks/>
            </p:cNvSpPr>
            <p:nvPr userDrawn="1"/>
          </p:nvSpPr>
          <p:spPr bwMode="auto">
            <a:xfrm flipH="1">
              <a:off x="532430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43" name="Freeform 589">
              <a:extLst>
                <a:ext uri="{FF2B5EF4-FFF2-40B4-BE49-F238E27FC236}">
                  <a16:creationId xmlns:a16="http://schemas.microsoft.com/office/drawing/2014/main" id="{44131293-3CDB-4ECB-98B7-B1224768E87F}"/>
                </a:ext>
              </a:extLst>
            </p:cNvPr>
            <p:cNvSpPr>
              <a:spLocks/>
            </p:cNvSpPr>
            <p:nvPr userDrawn="1"/>
          </p:nvSpPr>
          <p:spPr bwMode="auto">
            <a:xfrm flipH="1">
              <a:off x="5757539"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44" name="Freeform 590">
              <a:extLst>
                <a:ext uri="{FF2B5EF4-FFF2-40B4-BE49-F238E27FC236}">
                  <a16:creationId xmlns:a16="http://schemas.microsoft.com/office/drawing/2014/main" id="{ED8566A8-1CB8-47B1-814A-30A8D700A500}"/>
                </a:ext>
              </a:extLst>
            </p:cNvPr>
            <p:cNvSpPr>
              <a:spLocks/>
            </p:cNvSpPr>
            <p:nvPr userDrawn="1"/>
          </p:nvSpPr>
          <p:spPr bwMode="auto">
            <a:xfrm flipH="1">
              <a:off x="5431399"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45" name="Freeform 29">
              <a:extLst>
                <a:ext uri="{FF2B5EF4-FFF2-40B4-BE49-F238E27FC236}">
                  <a16:creationId xmlns:a16="http://schemas.microsoft.com/office/drawing/2014/main" id="{F106ACD6-8A0C-452C-9A2E-A34769866915}"/>
                </a:ext>
              </a:extLst>
            </p:cNvPr>
            <p:cNvSpPr>
              <a:spLocks/>
            </p:cNvSpPr>
            <p:nvPr userDrawn="1"/>
          </p:nvSpPr>
          <p:spPr bwMode="auto">
            <a:xfrm flipH="1">
              <a:off x="499567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46" name="Freeform 31">
              <a:extLst>
                <a:ext uri="{FF2B5EF4-FFF2-40B4-BE49-F238E27FC236}">
                  <a16:creationId xmlns:a16="http://schemas.microsoft.com/office/drawing/2014/main" id="{D7BB2413-B04D-4328-872C-0F581970589E}"/>
                </a:ext>
              </a:extLst>
            </p:cNvPr>
            <p:cNvSpPr>
              <a:spLocks/>
            </p:cNvSpPr>
            <p:nvPr userDrawn="1"/>
          </p:nvSpPr>
          <p:spPr bwMode="auto">
            <a:xfrm flipH="1">
              <a:off x="5102769"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85" name="Freeform 29">
              <a:extLst>
                <a:ext uri="{FF2B5EF4-FFF2-40B4-BE49-F238E27FC236}">
                  <a16:creationId xmlns:a16="http://schemas.microsoft.com/office/drawing/2014/main" id="{63FBF41C-AEB3-4046-A826-595978A1D058}"/>
                </a:ext>
              </a:extLst>
            </p:cNvPr>
            <p:cNvSpPr>
              <a:spLocks/>
            </p:cNvSpPr>
            <p:nvPr userDrawn="1"/>
          </p:nvSpPr>
          <p:spPr bwMode="auto">
            <a:xfrm flipH="1">
              <a:off x="466704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86" name="Freeform 30">
              <a:extLst>
                <a:ext uri="{FF2B5EF4-FFF2-40B4-BE49-F238E27FC236}">
                  <a16:creationId xmlns:a16="http://schemas.microsoft.com/office/drawing/2014/main" id="{9122AE30-BACF-4CCD-9B07-5CE73BF3877F}"/>
                </a:ext>
              </a:extLst>
            </p:cNvPr>
            <p:cNvSpPr>
              <a:spLocks/>
            </p:cNvSpPr>
            <p:nvPr userDrawn="1"/>
          </p:nvSpPr>
          <p:spPr bwMode="auto">
            <a:xfrm flipH="1">
              <a:off x="4340907"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87" name="Freeform 31">
              <a:extLst>
                <a:ext uri="{FF2B5EF4-FFF2-40B4-BE49-F238E27FC236}">
                  <a16:creationId xmlns:a16="http://schemas.microsoft.com/office/drawing/2014/main" id="{2BC13C36-EDC8-446A-8384-E3A8538FA7E9}"/>
                </a:ext>
              </a:extLst>
            </p:cNvPr>
            <p:cNvSpPr>
              <a:spLocks/>
            </p:cNvSpPr>
            <p:nvPr userDrawn="1"/>
          </p:nvSpPr>
          <p:spPr bwMode="auto">
            <a:xfrm flipH="1">
              <a:off x="4774142"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88" name="Freeform 32">
              <a:extLst>
                <a:ext uri="{FF2B5EF4-FFF2-40B4-BE49-F238E27FC236}">
                  <a16:creationId xmlns:a16="http://schemas.microsoft.com/office/drawing/2014/main" id="{D7AA2B38-1811-47A6-AEA8-A6C69DAE3632}"/>
                </a:ext>
              </a:extLst>
            </p:cNvPr>
            <p:cNvSpPr>
              <a:spLocks/>
            </p:cNvSpPr>
            <p:nvPr userDrawn="1"/>
          </p:nvSpPr>
          <p:spPr bwMode="auto">
            <a:xfrm flipH="1">
              <a:off x="4448001"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89" name="Freeform 29">
              <a:extLst>
                <a:ext uri="{FF2B5EF4-FFF2-40B4-BE49-F238E27FC236}">
                  <a16:creationId xmlns:a16="http://schemas.microsoft.com/office/drawing/2014/main" id="{7F56B87E-4822-4DEB-AD21-D72B4C92F329}"/>
                </a:ext>
              </a:extLst>
            </p:cNvPr>
            <p:cNvSpPr>
              <a:spLocks/>
            </p:cNvSpPr>
            <p:nvPr userDrawn="1"/>
          </p:nvSpPr>
          <p:spPr bwMode="auto">
            <a:xfrm flipH="1">
              <a:off x="401227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90" name="Freeform 30">
              <a:extLst>
                <a:ext uri="{FF2B5EF4-FFF2-40B4-BE49-F238E27FC236}">
                  <a16:creationId xmlns:a16="http://schemas.microsoft.com/office/drawing/2014/main" id="{148BD1A7-F4DB-4E65-A923-A25E0DF9B28E}"/>
                </a:ext>
              </a:extLst>
            </p:cNvPr>
            <p:cNvSpPr>
              <a:spLocks/>
            </p:cNvSpPr>
            <p:nvPr userDrawn="1"/>
          </p:nvSpPr>
          <p:spPr bwMode="auto">
            <a:xfrm flipH="1">
              <a:off x="368613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91" name="Freeform 31">
              <a:extLst>
                <a:ext uri="{FF2B5EF4-FFF2-40B4-BE49-F238E27FC236}">
                  <a16:creationId xmlns:a16="http://schemas.microsoft.com/office/drawing/2014/main" id="{9BCBF8E9-7DB4-4612-9579-AC569187C9F5}"/>
                </a:ext>
              </a:extLst>
            </p:cNvPr>
            <p:cNvSpPr>
              <a:spLocks/>
            </p:cNvSpPr>
            <p:nvPr userDrawn="1"/>
          </p:nvSpPr>
          <p:spPr bwMode="auto">
            <a:xfrm flipH="1">
              <a:off x="4119373"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92" name="Freeform 32">
              <a:extLst>
                <a:ext uri="{FF2B5EF4-FFF2-40B4-BE49-F238E27FC236}">
                  <a16:creationId xmlns:a16="http://schemas.microsoft.com/office/drawing/2014/main" id="{88034BA7-AB65-4694-A441-5ABD835443EF}"/>
                </a:ext>
              </a:extLst>
            </p:cNvPr>
            <p:cNvSpPr>
              <a:spLocks/>
            </p:cNvSpPr>
            <p:nvPr userDrawn="1"/>
          </p:nvSpPr>
          <p:spPr bwMode="auto">
            <a:xfrm flipH="1">
              <a:off x="3793231"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93" name="Freeform 29">
              <a:extLst>
                <a:ext uri="{FF2B5EF4-FFF2-40B4-BE49-F238E27FC236}">
                  <a16:creationId xmlns:a16="http://schemas.microsoft.com/office/drawing/2014/main" id="{7EBC240C-323B-4BA3-8164-D69728567559}"/>
                </a:ext>
              </a:extLst>
            </p:cNvPr>
            <p:cNvSpPr>
              <a:spLocks/>
            </p:cNvSpPr>
            <p:nvPr userDrawn="1"/>
          </p:nvSpPr>
          <p:spPr bwMode="auto">
            <a:xfrm flipH="1">
              <a:off x="335751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94" name="Freeform 30">
              <a:extLst>
                <a:ext uri="{FF2B5EF4-FFF2-40B4-BE49-F238E27FC236}">
                  <a16:creationId xmlns:a16="http://schemas.microsoft.com/office/drawing/2014/main" id="{24A0EAE1-0284-47CE-A39A-3AF503AE18B8}"/>
                </a:ext>
              </a:extLst>
            </p:cNvPr>
            <p:cNvSpPr>
              <a:spLocks/>
            </p:cNvSpPr>
            <p:nvPr userDrawn="1"/>
          </p:nvSpPr>
          <p:spPr bwMode="auto">
            <a:xfrm flipH="1">
              <a:off x="3031369"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95" name="Freeform 31">
              <a:extLst>
                <a:ext uri="{FF2B5EF4-FFF2-40B4-BE49-F238E27FC236}">
                  <a16:creationId xmlns:a16="http://schemas.microsoft.com/office/drawing/2014/main" id="{61BB443E-D8F0-4D82-99A9-CA1FB7C4E00E}"/>
                </a:ext>
              </a:extLst>
            </p:cNvPr>
            <p:cNvSpPr>
              <a:spLocks/>
            </p:cNvSpPr>
            <p:nvPr userDrawn="1"/>
          </p:nvSpPr>
          <p:spPr bwMode="auto">
            <a:xfrm flipH="1">
              <a:off x="3464604"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96" name="Freeform 32">
              <a:extLst>
                <a:ext uri="{FF2B5EF4-FFF2-40B4-BE49-F238E27FC236}">
                  <a16:creationId xmlns:a16="http://schemas.microsoft.com/office/drawing/2014/main" id="{5642677F-134C-4D89-B5B4-D5AE60337D21}"/>
                </a:ext>
              </a:extLst>
            </p:cNvPr>
            <p:cNvSpPr>
              <a:spLocks/>
            </p:cNvSpPr>
            <p:nvPr userDrawn="1"/>
          </p:nvSpPr>
          <p:spPr bwMode="auto">
            <a:xfrm flipH="1">
              <a:off x="3138464"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97" name="Freeform 29">
              <a:extLst>
                <a:ext uri="{FF2B5EF4-FFF2-40B4-BE49-F238E27FC236}">
                  <a16:creationId xmlns:a16="http://schemas.microsoft.com/office/drawing/2014/main" id="{2FF181D4-C7D1-47ED-8B83-C171872939D1}"/>
                </a:ext>
              </a:extLst>
            </p:cNvPr>
            <p:cNvSpPr>
              <a:spLocks/>
            </p:cNvSpPr>
            <p:nvPr userDrawn="1"/>
          </p:nvSpPr>
          <p:spPr bwMode="auto">
            <a:xfrm flipH="1">
              <a:off x="270274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98" name="Freeform 30">
              <a:extLst>
                <a:ext uri="{FF2B5EF4-FFF2-40B4-BE49-F238E27FC236}">
                  <a16:creationId xmlns:a16="http://schemas.microsoft.com/office/drawing/2014/main" id="{B1448889-2EB5-4CFF-A526-397C04A76F29}"/>
                </a:ext>
              </a:extLst>
            </p:cNvPr>
            <p:cNvSpPr>
              <a:spLocks/>
            </p:cNvSpPr>
            <p:nvPr userDrawn="1"/>
          </p:nvSpPr>
          <p:spPr bwMode="auto">
            <a:xfrm flipH="1">
              <a:off x="2376599"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99" name="Freeform 31">
              <a:extLst>
                <a:ext uri="{FF2B5EF4-FFF2-40B4-BE49-F238E27FC236}">
                  <a16:creationId xmlns:a16="http://schemas.microsoft.com/office/drawing/2014/main" id="{ACF26832-7C8D-4682-A2C7-D65C9627112B}"/>
                </a:ext>
              </a:extLst>
            </p:cNvPr>
            <p:cNvSpPr>
              <a:spLocks/>
            </p:cNvSpPr>
            <p:nvPr userDrawn="1"/>
          </p:nvSpPr>
          <p:spPr bwMode="auto">
            <a:xfrm flipH="1">
              <a:off x="2809836"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00" name="Freeform 32">
              <a:extLst>
                <a:ext uri="{FF2B5EF4-FFF2-40B4-BE49-F238E27FC236}">
                  <a16:creationId xmlns:a16="http://schemas.microsoft.com/office/drawing/2014/main" id="{A7B707C2-3B30-4325-916A-C035BA66E052}"/>
                </a:ext>
              </a:extLst>
            </p:cNvPr>
            <p:cNvSpPr>
              <a:spLocks/>
            </p:cNvSpPr>
            <p:nvPr userDrawn="1"/>
          </p:nvSpPr>
          <p:spPr bwMode="auto">
            <a:xfrm flipH="1">
              <a:off x="2483694"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01" name="Freeform 447">
              <a:extLst>
                <a:ext uri="{FF2B5EF4-FFF2-40B4-BE49-F238E27FC236}">
                  <a16:creationId xmlns:a16="http://schemas.microsoft.com/office/drawing/2014/main" id="{B5707B81-2347-40FB-84BF-AEB5490F300F}"/>
                </a:ext>
              </a:extLst>
            </p:cNvPr>
            <p:cNvSpPr>
              <a:spLocks/>
            </p:cNvSpPr>
            <p:nvPr userDrawn="1"/>
          </p:nvSpPr>
          <p:spPr bwMode="auto">
            <a:xfrm flipH="1">
              <a:off x="2047972"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02" name="Freeform 448">
              <a:extLst>
                <a:ext uri="{FF2B5EF4-FFF2-40B4-BE49-F238E27FC236}">
                  <a16:creationId xmlns:a16="http://schemas.microsoft.com/office/drawing/2014/main" id="{EDFB3693-1210-41B0-AD66-C0EAE648E186}"/>
                </a:ext>
              </a:extLst>
            </p:cNvPr>
            <p:cNvSpPr>
              <a:spLocks/>
            </p:cNvSpPr>
            <p:nvPr userDrawn="1"/>
          </p:nvSpPr>
          <p:spPr bwMode="auto">
            <a:xfrm flipH="1">
              <a:off x="172183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03" name="Freeform 449">
              <a:extLst>
                <a:ext uri="{FF2B5EF4-FFF2-40B4-BE49-F238E27FC236}">
                  <a16:creationId xmlns:a16="http://schemas.microsoft.com/office/drawing/2014/main" id="{21E3AC9C-D382-47FB-BE24-2BF4044A3E8F}"/>
                </a:ext>
              </a:extLst>
            </p:cNvPr>
            <p:cNvSpPr>
              <a:spLocks/>
            </p:cNvSpPr>
            <p:nvPr userDrawn="1"/>
          </p:nvSpPr>
          <p:spPr bwMode="auto">
            <a:xfrm flipH="1">
              <a:off x="2155066"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04" name="Freeform 450">
              <a:extLst>
                <a:ext uri="{FF2B5EF4-FFF2-40B4-BE49-F238E27FC236}">
                  <a16:creationId xmlns:a16="http://schemas.microsoft.com/office/drawing/2014/main" id="{4C88C642-8E68-4914-B1A4-98DDDF3D248F}"/>
                </a:ext>
              </a:extLst>
            </p:cNvPr>
            <p:cNvSpPr>
              <a:spLocks/>
            </p:cNvSpPr>
            <p:nvPr userDrawn="1"/>
          </p:nvSpPr>
          <p:spPr bwMode="auto">
            <a:xfrm flipH="1">
              <a:off x="1828926"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05" name="Freeform 29">
              <a:extLst>
                <a:ext uri="{FF2B5EF4-FFF2-40B4-BE49-F238E27FC236}">
                  <a16:creationId xmlns:a16="http://schemas.microsoft.com/office/drawing/2014/main" id="{3B7262F5-655D-4CF0-8D93-A07F9E6202FB}"/>
                </a:ext>
              </a:extLst>
            </p:cNvPr>
            <p:cNvSpPr>
              <a:spLocks/>
            </p:cNvSpPr>
            <p:nvPr userDrawn="1"/>
          </p:nvSpPr>
          <p:spPr bwMode="auto">
            <a:xfrm flipH="1">
              <a:off x="139320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06" name="Freeform 31">
              <a:extLst>
                <a:ext uri="{FF2B5EF4-FFF2-40B4-BE49-F238E27FC236}">
                  <a16:creationId xmlns:a16="http://schemas.microsoft.com/office/drawing/2014/main" id="{2E7DA8FB-4D80-45CD-B2E7-59776911A2F9}"/>
                </a:ext>
              </a:extLst>
            </p:cNvPr>
            <p:cNvSpPr>
              <a:spLocks/>
            </p:cNvSpPr>
            <p:nvPr userDrawn="1"/>
          </p:nvSpPr>
          <p:spPr bwMode="auto">
            <a:xfrm flipH="1">
              <a:off x="1500297"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07" name="Freeform 29">
              <a:extLst>
                <a:ext uri="{FF2B5EF4-FFF2-40B4-BE49-F238E27FC236}">
                  <a16:creationId xmlns:a16="http://schemas.microsoft.com/office/drawing/2014/main" id="{4B93FA50-2829-4B7C-9A02-57F45E9EC2C7}"/>
                </a:ext>
              </a:extLst>
            </p:cNvPr>
            <p:cNvSpPr>
              <a:spLocks/>
            </p:cNvSpPr>
            <p:nvPr userDrawn="1"/>
          </p:nvSpPr>
          <p:spPr bwMode="auto">
            <a:xfrm flipH="1">
              <a:off x="106457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08" name="Freeform 30">
              <a:extLst>
                <a:ext uri="{FF2B5EF4-FFF2-40B4-BE49-F238E27FC236}">
                  <a16:creationId xmlns:a16="http://schemas.microsoft.com/office/drawing/2014/main" id="{36F8BAF9-9F80-45F2-BD7C-9503AEBA09A8}"/>
                </a:ext>
              </a:extLst>
            </p:cNvPr>
            <p:cNvSpPr>
              <a:spLocks/>
            </p:cNvSpPr>
            <p:nvPr userDrawn="1"/>
          </p:nvSpPr>
          <p:spPr bwMode="auto">
            <a:xfrm flipH="1">
              <a:off x="73843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09" name="Freeform 31">
              <a:extLst>
                <a:ext uri="{FF2B5EF4-FFF2-40B4-BE49-F238E27FC236}">
                  <a16:creationId xmlns:a16="http://schemas.microsoft.com/office/drawing/2014/main" id="{8BB9088D-8A28-43F2-9C65-4BC5D5117CF2}"/>
                </a:ext>
              </a:extLst>
            </p:cNvPr>
            <p:cNvSpPr>
              <a:spLocks/>
            </p:cNvSpPr>
            <p:nvPr userDrawn="1"/>
          </p:nvSpPr>
          <p:spPr bwMode="auto">
            <a:xfrm flipH="1">
              <a:off x="1171668"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10" name="Freeform 32">
              <a:extLst>
                <a:ext uri="{FF2B5EF4-FFF2-40B4-BE49-F238E27FC236}">
                  <a16:creationId xmlns:a16="http://schemas.microsoft.com/office/drawing/2014/main" id="{2A1860C0-E052-4551-B0A4-9FCD86C5B0A3}"/>
                </a:ext>
              </a:extLst>
            </p:cNvPr>
            <p:cNvSpPr>
              <a:spLocks/>
            </p:cNvSpPr>
            <p:nvPr userDrawn="1"/>
          </p:nvSpPr>
          <p:spPr bwMode="auto">
            <a:xfrm flipH="1">
              <a:off x="845528"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11" name="Freeform 29">
              <a:extLst>
                <a:ext uri="{FF2B5EF4-FFF2-40B4-BE49-F238E27FC236}">
                  <a16:creationId xmlns:a16="http://schemas.microsoft.com/office/drawing/2014/main" id="{EACDC31D-CF23-461A-8CA5-E7A173E44353}"/>
                </a:ext>
              </a:extLst>
            </p:cNvPr>
            <p:cNvSpPr>
              <a:spLocks/>
            </p:cNvSpPr>
            <p:nvPr userDrawn="1"/>
          </p:nvSpPr>
          <p:spPr bwMode="auto">
            <a:xfrm flipH="1">
              <a:off x="40980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12" name="Freeform 30">
              <a:extLst>
                <a:ext uri="{FF2B5EF4-FFF2-40B4-BE49-F238E27FC236}">
                  <a16:creationId xmlns:a16="http://schemas.microsoft.com/office/drawing/2014/main" id="{A80DB1DC-E6EE-402A-AD77-948CFACF1CDE}"/>
                </a:ext>
              </a:extLst>
            </p:cNvPr>
            <p:cNvSpPr>
              <a:spLocks/>
            </p:cNvSpPr>
            <p:nvPr userDrawn="1"/>
          </p:nvSpPr>
          <p:spPr bwMode="auto">
            <a:xfrm flipH="1">
              <a:off x="83664"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13" name="Freeform 31">
              <a:extLst>
                <a:ext uri="{FF2B5EF4-FFF2-40B4-BE49-F238E27FC236}">
                  <a16:creationId xmlns:a16="http://schemas.microsoft.com/office/drawing/2014/main" id="{AF79D9E3-AF8D-4346-B927-CBB14C23873C}"/>
                </a:ext>
              </a:extLst>
            </p:cNvPr>
            <p:cNvSpPr>
              <a:spLocks/>
            </p:cNvSpPr>
            <p:nvPr userDrawn="1"/>
          </p:nvSpPr>
          <p:spPr bwMode="auto">
            <a:xfrm flipH="1">
              <a:off x="516899"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14" name="Freeform 32">
              <a:extLst>
                <a:ext uri="{FF2B5EF4-FFF2-40B4-BE49-F238E27FC236}">
                  <a16:creationId xmlns:a16="http://schemas.microsoft.com/office/drawing/2014/main" id="{B1E0B898-03AA-4946-8793-2B6BD79C7003}"/>
                </a:ext>
              </a:extLst>
            </p:cNvPr>
            <p:cNvSpPr>
              <a:spLocks/>
            </p:cNvSpPr>
            <p:nvPr userDrawn="1"/>
          </p:nvSpPr>
          <p:spPr bwMode="auto">
            <a:xfrm flipH="1">
              <a:off x="190758"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1816" name="Group 1815">
            <a:extLst>
              <a:ext uri="{FF2B5EF4-FFF2-40B4-BE49-F238E27FC236}">
                <a16:creationId xmlns:a16="http://schemas.microsoft.com/office/drawing/2014/main" id="{2664D0B0-09D6-4FA8-82F9-5E73C364D9F6}"/>
              </a:ext>
            </a:extLst>
          </p:cNvPr>
          <p:cNvGrpSpPr/>
          <p:nvPr userDrawn="1"/>
        </p:nvGrpSpPr>
        <p:grpSpPr>
          <a:xfrm>
            <a:off x="83663" y="4339348"/>
            <a:ext cx="12009863" cy="176637"/>
            <a:chOff x="83663" y="4268156"/>
            <a:chExt cx="12009863" cy="176637"/>
          </a:xfrm>
        </p:grpSpPr>
        <p:sp>
          <p:nvSpPr>
            <p:cNvPr id="1439" name="Freeform 29">
              <a:extLst>
                <a:ext uri="{FF2B5EF4-FFF2-40B4-BE49-F238E27FC236}">
                  <a16:creationId xmlns:a16="http://schemas.microsoft.com/office/drawing/2014/main" id="{338F2019-30B7-4940-A78F-943E9FC2B97A}"/>
                </a:ext>
              </a:extLst>
            </p:cNvPr>
            <p:cNvSpPr>
              <a:spLocks/>
            </p:cNvSpPr>
            <p:nvPr userDrawn="1"/>
          </p:nvSpPr>
          <p:spPr bwMode="auto">
            <a:xfrm>
              <a:off x="305196"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40" name="Freeform 30">
              <a:extLst>
                <a:ext uri="{FF2B5EF4-FFF2-40B4-BE49-F238E27FC236}">
                  <a16:creationId xmlns:a16="http://schemas.microsoft.com/office/drawing/2014/main" id="{A9F8DAD2-3476-42FF-ACE8-7A8E99630103}"/>
                </a:ext>
              </a:extLst>
            </p:cNvPr>
            <p:cNvSpPr>
              <a:spLocks/>
            </p:cNvSpPr>
            <p:nvPr userDrawn="1"/>
          </p:nvSpPr>
          <p:spPr bwMode="auto">
            <a:xfrm>
              <a:off x="63133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41" name="Freeform 31">
              <a:extLst>
                <a:ext uri="{FF2B5EF4-FFF2-40B4-BE49-F238E27FC236}">
                  <a16:creationId xmlns:a16="http://schemas.microsoft.com/office/drawing/2014/main" id="{9681D8EC-C42F-4FB2-A598-A7D236B59D1A}"/>
                </a:ext>
              </a:extLst>
            </p:cNvPr>
            <p:cNvSpPr>
              <a:spLocks/>
            </p:cNvSpPr>
            <p:nvPr userDrawn="1"/>
          </p:nvSpPr>
          <p:spPr bwMode="auto">
            <a:xfrm>
              <a:off x="83663"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42" name="Freeform 32">
              <a:extLst>
                <a:ext uri="{FF2B5EF4-FFF2-40B4-BE49-F238E27FC236}">
                  <a16:creationId xmlns:a16="http://schemas.microsoft.com/office/drawing/2014/main" id="{24A63BF5-FA4A-40E3-B7C1-C198B848AD37}"/>
                </a:ext>
              </a:extLst>
            </p:cNvPr>
            <p:cNvSpPr>
              <a:spLocks/>
            </p:cNvSpPr>
            <p:nvPr userDrawn="1"/>
          </p:nvSpPr>
          <p:spPr bwMode="auto">
            <a:xfrm>
              <a:off x="412290"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43" name="Freeform 29">
              <a:extLst>
                <a:ext uri="{FF2B5EF4-FFF2-40B4-BE49-F238E27FC236}">
                  <a16:creationId xmlns:a16="http://schemas.microsoft.com/office/drawing/2014/main" id="{0189455C-E4C5-4047-8F26-FC04229915C5}"/>
                </a:ext>
              </a:extLst>
            </p:cNvPr>
            <p:cNvSpPr>
              <a:spLocks/>
            </p:cNvSpPr>
            <p:nvPr userDrawn="1"/>
          </p:nvSpPr>
          <p:spPr bwMode="auto">
            <a:xfrm>
              <a:off x="959966"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44" name="Freeform 30">
              <a:extLst>
                <a:ext uri="{FF2B5EF4-FFF2-40B4-BE49-F238E27FC236}">
                  <a16:creationId xmlns:a16="http://schemas.microsoft.com/office/drawing/2014/main" id="{A670E9A0-4F94-4CC5-B60F-C2D1557424FF}"/>
                </a:ext>
              </a:extLst>
            </p:cNvPr>
            <p:cNvSpPr>
              <a:spLocks/>
            </p:cNvSpPr>
            <p:nvPr userDrawn="1"/>
          </p:nvSpPr>
          <p:spPr bwMode="auto">
            <a:xfrm>
              <a:off x="1286106"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45" name="Freeform 31">
              <a:extLst>
                <a:ext uri="{FF2B5EF4-FFF2-40B4-BE49-F238E27FC236}">
                  <a16:creationId xmlns:a16="http://schemas.microsoft.com/office/drawing/2014/main" id="{E336D6CE-6654-46BC-B8A9-6398208B164F}"/>
                </a:ext>
              </a:extLst>
            </p:cNvPr>
            <p:cNvSpPr>
              <a:spLocks/>
            </p:cNvSpPr>
            <p:nvPr userDrawn="1"/>
          </p:nvSpPr>
          <p:spPr bwMode="auto">
            <a:xfrm>
              <a:off x="738432"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46" name="Freeform 32">
              <a:extLst>
                <a:ext uri="{FF2B5EF4-FFF2-40B4-BE49-F238E27FC236}">
                  <a16:creationId xmlns:a16="http://schemas.microsoft.com/office/drawing/2014/main" id="{2C1E14D6-7B7C-4DC4-9C71-DEB9CDCC6A26}"/>
                </a:ext>
              </a:extLst>
            </p:cNvPr>
            <p:cNvSpPr>
              <a:spLocks/>
            </p:cNvSpPr>
            <p:nvPr userDrawn="1"/>
          </p:nvSpPr>
          <p:spPr bwMode="auto">
            <a:xfrm>
              <a:off x="1067060"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47" name="Freeform 29">
              <a:extLst>
                <a:ext uri="{FF2B5EF4-FFF2-40B4-BE49-F238E27FC236}">
                  <a16:creationId xmlns:a16="http://schemas.microsoft.com/office/drawing/2014/main" id="{E54D5085-E3BB-4802-9D55-A8A025BA9E7A}"/>
                </a:ext>
              </a:extLst>
            </p:cNvPr>
            <p:cNvSpPr>
              <a:spLocks/>
            </p:cNvSpPr>
            <p:nvPr userDrawn="1"/>
          </p:nvSpPr>
          <p:spPr bwMode="auto">
            <a:xfrm>
              <a:off x="1614734"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48" name="Freeform 30">
              <a:extLst>
                <a:ext uri="{FF2B5EF4-FFF2-40B4-BE49-F238E27FC236}">
                  <a16:creationId xmlns:a16="http://schemas.microsoft.com/office/drawing/2014/main" id="{CFE93082-32AA-428C-845E-3B01F1557533}"/>
                </a:ext>
              </a:extLst>
            </p:cNvPr>
            <p:cNvSpPr>
              <a:spLocks/>
            </p:cNvSpPr>
            <p:nvPr userDrawn="1"/>
          </p:nvSpPr>
          <p:spPr bwMode="auto">
            <a:xfrm>
              <a:off x="194087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49" name="Freeform 31">
              <a:extLst>
                <a:ext uri="{FF2B5EF4-FFF2-40B4-BE49-F238E27FC236}">
                  <a16:creationId xmlns:a16="http://schemas.microsoft.com/office/drawing/2014/main" id="{04F2075C-F771-4B38-8AA6-19DFF6DA3163}"/>
                </a:ext>
              </a:extLst>
            </p:cNvPr>
            <p:cNvSpPr>
              <a:spLocks/>
            </p:cNvSpPr>
            <p:nvPr userDrawn="1"/>
          </p:nvSpPr>
          <p:spPr bwMode="auto">
            <a:xfrm>
              <a:off x="1393201"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50" name="Freeform 32">
              <a:extLst>
                <a:ext uri="{FF2B5EF4-FFF2-40B4-BE49-F238E27FC236}">
                  <a16:creationId xmlns:a16="http://schemas.microsoft.com/office/drawing/2014/main" id="{15626077-0892-4F56-9E9A-A91CAFC84CF9}"/>
                </a:ext>
              </a:extLst>
            </p:cNvPr>
            <p:cNvSpPr>
              <a:spLocks/>
            </p:cNvSpPr>
            <p:nvPr userDrawn="1"/>
          </p:nvSpPr>
          <p:spPr bwMode="auto">
            <a:xfrm>
              <a:off x="1721829"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51" name="Freeform 29">
              <a:extLst>
                <a:ext uri="{FF2B5EF4-FFF2-40B4-BE49-F238E27FC236}">
                  <a16:creationId xmlns:a16="http://schemas.microsoft.com/office/drawing/2014/main" id="{DA548E9E-2CBC-4D21-AF0B-BE2CBB268B53}"/>
                </a:ext>
              </a:extLst>
            </p:cNvPr>
            <p:cNvSpPr>
              <a:spLocks/>
            </p:cNvSpPr>
            <p:nvPr userDrawn="1"/>
          </p:nvSpPr>
          <p:spPr bwMode="auto">
            <a:xfrm>
              <a:off x="2269503"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52" name="Freeform 30">
              <a:extLst>
                <a:ext uri="{FF2B5EF4-FFF2-40B4-BE49-F238E27FC236}">
                  <a16:creationId xmlns:a16="http://schemas.microsoft.com/office/drawing/2014/main" id="{6E8B55B4-4C66-411A-9C93-29B6E763ACAB}"/>
                </a:ext>
              </a:extLst>
            </p:cNvPr>
            <p:cNvSpPr>
              <a:spLocks/>
            </p:cNvSpPr>
            <p:nvPr userDrawn="1"/>
          </p:nvSpPr>
          <p:spPr bwMode="auto">
            <a:xfrm>
              <a:off x="2595644"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53" name="Freeform 31">
              <a:extLst>
                <a:ext uri="{FF2B5EF4-FFF2-40B4-BE49-F238E27FC236}">
                  <a16:creationId xmlns:a16="http://schemas.microsoft.com/office/drawing/2014/main" id="{7433CDB3-2ACF-4924-91A9-800FF65DA681}"/>
                </a:ext>
              </a:extLst>
            </p:cNvPr>
            <p:cNvSpPr>
              <a:spLocks/>
            </p:cNvSpPr>
            <p:nvPr userDrawn="1"/>
          </p:nvSpPr>
          <p:spPr bwMode="auto">
            <a:xfrm>
              <a:off x="2047969"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54" name="Freeform 32">
              <a:extLst>
                <a:ext uri="{FF2B5EF4-FFF2-40B4-BE49-F238E27FC236}">
                  <a16:creationId xmlns:a16="http://schemas.microsoft.com/office/drawing/2014/main" id="{F533035C-8739-479E-BF14-00C92FDC893A}"/>
                </a:ext>
              </a:extLst>
            </p:cNvPr>
            <p:cNvSpPr>
              <a:spLocks/>
            </p:cNvSpPr>
            <p:nvPr userDrawn="1"/>
          </p:nvSpPr>
          <p:spPr bwMode="auto">
            <a:xfrm>
              <a:off x="2376598"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55" name="Freeform 477">
              <a:extLst>
                <a:ext uri="{FF2B5EF4-FFF2-40B4-BE49-F238E27FC236}">
                  <a16:creationId xmlns:a16="http://schemas.microsoft.com/office/drawing/2014/main" id="{7A45CC5D-8BC5-41BD-8D1B-7973FE3A9ABF}"/>
                </a:ext>
              </a:extLst>
            </p:cNvPr>
            <p:cNvSpPr>
              <a:spLocks/>
            </p:cNvSpPr>
            <p:nvPr userDrawn="1"/>
          </p:nvSpPr>
          <p:spPr bwMode="auto">
            <a:xfrm>
              <a:off x="292427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56" name="Freeform 478">
              <a:extLst>
                <a:ext uri="{FF2B5EF4-FFF2-40B4-BE49-F238E27FC236}">
                  <a16:creationId xmlns:a16="http://schemas.microsoft.com/office/drawing/2014/main" id="{246A887A-2A17-4D09-A6CB-9106C899CA7D}"/>
                </a:ext>
              </a:extLst>
            </p:cNvPr>
            <p:cNvSpPr>
              <a:spLocks/>
            </p:cNvSpPr>
            <p:nvPr userDrawn="1"/>
          </p:nvSpPr>
          <p:spPr bwMode="auto">
            <a:xfrm>
              <a:off x="3250413"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57" name="Freeform 479">
              <a:extLst>
                <a:ext uri="{FF2B5EF4-FFF2-40B4-BE49-F238E27FC236}">
                  <a16:creationId xmlns:a16="http://schemas.microsoft.com/office/drawing/2014/main" id="{E4865FF5-56B9-4618-B1C1-604520E2B6A3}"/>
                </a:ext>
              </a:extLst>
            </p:cNvPr>
            <p:cNvSpPr>
              <a:spLocks/>
            </p:cNvSpPr>
            <p:nvPr userDrawn="1"/>
          </p:nvSpPr>
          <p:spPr bwMode="auto">
            <a:xfrm>
              <a:off x="2702739"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58" name="Freeform 480">
              <a:extLst>
                <a:ext uri="{FF2B5EF4-FFF2-40B4-BE49-F238E27FC236}">
                  <a16:creationId xmlns:a16="http://schemas.microsoft.com/office/drawing/2014/main" id="{D66DFE4A-CD08-4133-B866-22E5E3D11986}"/>
                </a:ext>
              </a:extLst>
            </p:cNvPr>
            <p:cNvSpPr>
              <a:spLocks/>
            </p:cNvSpPr>
            <p:nvPr userDrawn="1"/>
          </p:nvSpPr>
          <p:spPr bwMode="auto">
            <a:xfrm>
              <a:off x="3031366"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59" name="Freeform 29">
              <a:extLst>
                <a:ext uri="{FF2B5EF4-FFF2-40B4-BE49-F238E27FC236}">
                  <a16:creationId xmlns:a16="http://schemas.microsoft.com/office/drawing/2014/main" id="{78D81E66-FEA8-4693-A372-72256233F420}"/>
                </a:ext>
              </a:extLst>
            </p:cNvPr>
            <p:cNvSpPr>
              <a:spLocks/>
            </p:cNvSpPr>
            <p:nvPr userDrawn="1"/>
          </p:nvSpPr>
          <p:spPr bwMode="auto">
            <a:xfrm>
              <a:off x="357904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60" name="Freeform 31">
              <a:extLst>
                <a:ext uri="{FF2B5EF4-FFF2-40B4-BE49-F238E27FC236}">
                  <a16:creationId xmlns:a16="http://schemas.microsoft.com/office/drawing/2014/main" id="{924970A0-4510-4D6D-9B59-B1AD1432CC39}"/>
                </a:ext>
              </a:extLst>
            </p:cNvPr>
            <p:cNvSpPr>
              <a:spLocks/>
            </p:cNvSpPr>
            <p:nvPr userDrawn="1"/>
          </p:nvSpPr>
          <p:spPr bwMode="auto">
            <a:xfrm>
              <a:off x="3357508"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61" name="Freeform 29">
              <a:extLst>
                <a:ext uri="{FF2B5EF4-FFF2-40B4-BE49-F238E27FC236}">
                  <a16:creationId xmlns:a16="http://schemas.microsoft.com/office/drawing/2014/main" id="{E40FB3BA-EB8B-4C2A-95C9-83F1140DAE0E}"/>
                </a:ext>
              </a:extLst>
            </p:cNvPr>
            <p:cNvSpPr>
              <a:spLocks/>
            </p:cNvSpPr>
            <p:nvPr userDrawn="1"/>
          </p:nvSpPr>
          <p:spPr bwMode="auto">
            <a:xfrm>
              <a:off x="390767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62" name="Freeform 30">
              <a:extLst>
                <a:ext uri="{FF2B5EF4-FFF2-40B4-BE49-F238E27FC236}">
                  <a16:creationId xmlns:a16="http://schemas.microsoft.com/office/drawing/2014/main" id="{2FF5D27C-7410-4784-B7E2-B8804036AF92}"/>
                </a:ext>
              </a:extLst>
            </p:cNvPr>
            <p:cNvSpPr>
              <a:spLocks/>
            </p:cNvSpPr>
            <p:nvPr userDrawn="1"/>
          </p:nvSpPr>
          <p:spPr bwMode="auto">
            <a:xfrm>
              <a:off x="4233811"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63" name="Freeform 31">
              <a:extLst>
                <a:ext uri="{FF2B5EF4-FFF2-40B4-BE49-F238E27FC236}">
                  <a16:creationId xmlns:a16="http://schemas.microsoft.com/office/drawing/2014/main" id="{6BDC48F9-D85C-4B3F-86C9-05EA08EFA6BB}"/>
                </a:ext>
              </a:extLst>
            </p:cNvPr>
            <p:cNvSpPr>
              <a:spLocks/>
            </p:cNvSpPr>
            <p:nvPr userDrawn="1"/>
          </p:nvSpPr>
          <p:spPr bwMode="auto">
            <a:xfrm>
              <a:off x="3686136"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64" name="Freeform 32">
              <a:extLst>
                <a:ext uri="{FF2B5EF4-FFF2-40B4-BE49-F238E27FC236}">
                  <a16:creationId xmlns:a16="http://schemas.microsoft.com/office/drawing/2014/main" id="{CC5C7652-6138-4377-9A9F-963D444E4911}"/>
                </a:ext>
              </a:extLst>
            </p:cNvPr>
            <p:cNvSpPr>
              <a:spLocks/>
            </p:cNvSpPr>
            <p:nvPr userDrawn="1"/>
          </p:nvSpPr>
          <p:spPr bwMode="auto">
            <a:xfrm>
              <a:off x="4014764"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65" name="Freeform 29">
              <a:extLst>
                <a:ext uri="{FF2B5EF4-FFF2-40B4-BE49-F238E27FC236}">
                  <a16:creationId xmlns:a16="http://schemas.microsoft.com/office/drawing/2014/main" id="{2A3F4B02-0C46-449C-B640-C8A3F324DA20}"/>
                </a:ext>
              </a:extLst>
            </p:cNvPr>
            <p:cNvSpPr>
              <a:spLocks/>
            </p:cNvSpPr>
            <p:nvPr userDrawn="1"/>
          </p:nvSpPr>
          <p:spPr bwMode="auto">
            <a:xfrm>
              <a:off x="4562439"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66" name="Freeform 30">
              <a:extLst>
                <a:ext uri="{FF2B5EF4-FFF2-40B4-BE49-F238E27FC236}">
                  <a16:creationId xmlns:a16="http://schemas.microsoft.com/office/drawing/2014/main" id="{00771A03-8824-461A-B3A4-E460D2E5F5C4}"/>
                </a:ext>
              </a:extLst>
            </p:cNvPr>
            <p:cNvSpPr>
              <a:spLocks/>
            </p:cNvSpPr>
            <p:nvPr userDrawn="1"/>
          </p:nvSpPr>
          <p:spPr bwMode="auto">
            <a:xfrm>
              <a:off x="488858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67" name="Freeform 31">
              <a:extLst>
                <a:ext uri="{FF2B5EF4-FFF2-40B4-BE49-F238E27FC236}">
                  <a16:creationId xmlns:a16="http://schemas.microsoft.com/office/drawing/2014/main" id="{B37EF2DC-D837-47C1-BAF4-0A9B28E702E2}"/>
                </a:ext>
              </a:extLst>
            </p:cNvPr>
            <p:cNvSpPr>
              <a:spLocks/>
            </p:cNvSpPr>
            <p:nvPr userDrawn="1"/>
          </p:nvSpPr>
          <p:spPr bwMode="auto">
            <a:xfrm>
              <a:off x="4340905"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68" name="Freeform 32">
              <a:extLst>
                <a:ext uri="{FF2B5EF4-FFF2-40B4-BE49-F238E27FC236}">
                  <a16:creationId xmlns:a16="http://schemas.microsoft.com/office/drawing/2014/main" id="{05438C75-FC41-45DF-9044-4FE2B41F9FD6}"/>
                </a:ext>
              </a:extLst>
            </p:cNvPr>
            <p:cNvSpPr>
              <a:spLocks/>
            </p:cNvSpPr>
            <p:nvPr userDrawn="1"/>
          </p:nvSpPr>
          <p:spPr bwMode="auto">
            <a:xfrm>
              <a:off x="4669534"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69" name="Freeform 29">
              <a:extLst>
                <a:ext uri="{FF2B5EF4-FFF2-40B4-BE49-F238E27FC236}">
                  <a16:creationId xmlns:a16="http://schemas.microsoft.com/office/drawing/2014/main" id="{DE619581-9854-4CDD-A993-242FA47715F2}"/>
                </a:ext>
              </a:extLst>
            </p:cNvPr>
            <p:cNvSpPr>
              <a:spLocks/>
            </p:cNvSpPr>
            <p:nvPr userDrawn="1"/>
          </p:nvSpPr>
          <p:spPr bwMode="auto">
            <a:xfrm>
              <a:off x="5217208"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70" name="Freeform 30">
              <a:extLst>
                <a:ext uri="{FF2B5EF4-FFF2-40B4-BE49-F238E27FC236}">
                  <a16:creationId xmlns:a16="http://schemas.microsoft.com/office/drawing/2014/main" id="{8E3B601F-C801-4EC3-A533-23E9F91C34A3}"/>
                </a:ext>
              </a:extLst>
            </p:cNvPr>
            <p:cNvSpPr>
              <a:spLocks/>
            </p:cNvSpPr>
            <p:nvPr userDrawn="1"/>
          </p:nvSpPr>
          <p:spPr bwMode="auto">
            <a:xfrm>
              <a:off x="5543348"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71" name="Freeform 31">
              <a:extLst>
                <a:ext uri="{FF2B5EF4-FFF2-40B4-BE49-F238E27FC236}">
                  <a16:creationId xmlns:a16="http://schemas.microsoft.com/office/drawing/2014/main" id="{E8A6149C-50C4-4FC2-BA79-A54B0E020A31}"/>
                </a:ext>
              </a:extLst>
            </p:cNvPr>
            <p:cNvSpPr>
              <a:spLocks/>
            </p:cNvSpPr>
            <p:nvPr userDrawn="1"/>
          </p:nvSpPr>
          <p:spPr bwMode="auto">
            <a:xfrm>
              <a:off x="4995674"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72" name="Freeform 32">
              <a:extLst>
                <a:ext uri="{FF2B5EF4-FFF2-40B4-BE49-F238E27FC236}">
                  <a16:creationId xmlns:a16="http://schemas.microsoft.com/office/drawing/2014/main" id="{253A8C38-23AB-4365-B938-B302B431CE90}"/>
                </a:ext>
              </a:extLst>
            </p:cNvPr>
            <p:cNvSpPr>
              <a:spLocks/>
            </p:cNvSpPr>
            <p:nvPr userDrawn="1"/>
          </p:nvSpPr>
          <p:spPr bwMode="auto">
            <a:xfrm>
              <a:off x="5324302"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73" name="Freeform 29">
              <a:extLst>
                <a:ext uri="{FF2B5EF4-FFF2-40B4-BE49-F238E27FC236}">
                  <a16:creationId xmlns:a16="http://schemas.microsoft.com/office/drawing/2014/main" id="{382E235D-D964-4D7B-8FD5-7F4D354131E1}"/>
                </a:ext>
              </a:extLst>
            </p:cNvPr>
            <p:cNvSpPr>
              <a:spLocks/>
            </p:cNvSpPr>
            <p:nvPr userDrawn="1"/>
          </p:nvSpPr>
          <p:spPr bwMode="auto">
            <a:xfrm>
              <a:off x="587197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74" name="Freeform 30">
              <a:extLst>
                <a:ext uri="{FF2B5EF4-FFF2-40B4-BE49-F238E27FC236}">
                  <a16:creationId xmlns:a16="http://schemas.microsoft.com/office/drawing/2014/main" id="{DB740A09-9C2B-4629-8CF5-C2B6C256BACF}"/>
                </a:ext>
              </a:extLst>
            </p:cNvPr>
            <p:cNvSpPr>
              <a:spLocks/>
            </p:cNvSpPr>
            <p:nvPr userDrawn="1"/>
          </p:nvSpPr>
          <p:spPr bwMode="auto">
            <a:xfrm>
              <a:off x="6198118"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75" name="Freeform 31">
              <a:extLst>
                <a:ext uri="{FF2B5EF4-FFF2-40B4-BE49-F238E27FC236}">
                  <a16:creationId xmlns:a16="http://schemas.microsoft.com/office/drawing/2014/main" id="{F3BE38D0-3DDF-4CEC-9791-609B497D90CE}"/>
                </a:ext>
              </a:extLst>
            </p:cNvPr>
            <p:cNvSpPr>
              <a:spLocks/>
            </p:cNvSpPr>
            <p:nvPr userDrawn="1"/>
          </p:nvSpPr>
          <p:spPr bwMode="auto">
            <a:xfrm>
              <a:off x="5650443"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76" name="Freeform 32">
              <a:extLst>
                <a:ext uri="{FF2B5EF4-FFF2-40B4-BE49-F238E27FC236}">
                  <a16:creationId xmlns:a16="http://schemas.microsoft.com/office/drawing/2014/main" id="{3B03933F-D52A-432D-AE9F-8D92341130A9}"/>
                </a:ext>
              </a:extLst>
            </p:cNvPr>
            <p:cNvSpPr>
              <a:spLocks/>
            </p:cNvSpPr>
            <p:nvPr userDrawn="1"/>
          </p:nvSpPr>
          <p:spPr bwMode="auto">
            <a:xfrm>
              <a:off x="5979071"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77" name="Freeform 499">
              <a:extLst>
                <a:ext uri="{FF2B5EF4-FFF2-40B4-BE49-F238E27FC236}">
                  <a16:creationId xmlns:a16="http://schemas.microsoft.com/office/drawing/2014/main" id="{5A4AEFAF-63D8-44BB-AE45-9545D20851D8}"/>
                </a:ext>
              </a:extLst>
            </p:cNvPr>
            <p:cNvSpPr>
              <a:spLocks/>
            </p:cNvSpPr>
            <p:nvPr userDrawn="1"/>
          </p:nvSpPr>
          <p:spPr bwMode="auto">
            <a:xfrm>
              <a:off x="652674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78" name="Freeform 500">
              <a:extLst>
                <a:ext uri="{FF2B5EF4-FFF2-40B4-BE49-F238E27FC236}">
                  <a16:creationId xmlns:a16="http://schemas.microsoft.com/office/drawing/2014/main" id="{2BB82494-4BA1-40E6-9E2A-F58B0AEF69B7}"/>
                </a:ext>
              </a:extLst>
            </p:cNvPr>
            <p:cNvSpPr>
              <a:spLocks/>
            </p:cNvSpPr>
            <p:nvPr userDrawn="1"/>
          </p:nvSpPr>
          <p:spPr bwMode="auto">
            <a:xfrm>
              <a:off x="685288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79" name="Freeform 501">
              <a:extLst>
                <a:ext uri="{FF2B5EF4-FFF2-40B4-BE49-F238E27FC236}">
                  <a16:creationId xmlns:a16="http://schemas.microsoft.com/office/drawing/2014/main" id="{9F6C5321-F033-4DAF-B0F4-A74525DB3767}"/>
                </a:ext>
              </a:extLst>
            </p:cNvPr>
            <p:cNvSpPr>
              <a:spLocks/>
            </p:cNvSpPr>
            <p:nvPr userDrawn="1"/>
          </p:nvSpPr>
          <p:spPr bwMode="auto">
            <a:xfrm>
              <a:off x="6305212"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80" name="Freeform 502">
              <a:extLst>
                <a:ext uri="{FF2B5EF4-FFF2-40B4-BE49-F238E27FC236}">
                  <a16:creationId xmlns:a16="http://schemas.microsoft.com/office/drawing/2014/main" id="{D6151E53-BCED-451D-84EF-E182739DF2EB}"/>
                </a:ext>
              </a:extLst>
            </p:cNvPr>
            <p:cNvSpPr>
              <a:spLocks/>
            </p:cNvSpPr>
            <p:nvPr userDrawn="1"/>
          </p:nvSpPr>
          <p:spPr bwMode="auto">
            <a:xfrm>
              <a:off x="6633840"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81" name="Freeform 29">
              <a:extLst>
                <a:ext uri="{FF2B5EF4-FFF2-40B4-BE49-F238E27FC236}">
                  <a16:creationId xmlns:a16="http://schemas.microsoft.com/office/drawing/2014/main" id="{3111E34A-3388-465E-83CD-198A78D5E7AC}"/>
                </a:ext>
              </a:extLst>
            </p:cNvPr>
            <p:cNvSpPr>
              <a:spLocks/>
            </p:cNvSpPr>
            <p:nvPr userDrawn="1"/>
          </p:nvSpPr>
          <p:spPr bwMode="auto">
            <a:xfrm>
              <a:off x="718151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82" name="Freeform 31">
              <a:extLst>
                <a:ext uri="{FF2B5EF4-FFF2-40B4-BE49-F238E27FC236}">
                  <a16:creationId xmlns:a16="http://schemas.microsoft.com/office/drawing/2014/main" id="{8C386E69-1238-4C66-8BF5-BC80D3B9A182}"/>
                </a:ext>
              </a:extLst>
            </p:cNvPr>
            <p:cNvSpPr>
              <a:spLocks/>
            </p:cNvSpPr>
            <p:nvPr userDrawn="1"/>
          </p:nvSpPr>
          <p:spPr bwMode="auto">
            <a:xfrm>
              <a:off x="6959981"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49" name="Freeform 29">
              <a:extLst>
                <a:ext uri="{FF2B5EF4-FFF2-40B4-BE49-F238E27FC236}">
                  <a16:creationId xmlns:a16="http://schemas.microsoft.com/office/drawing/2014/main" id="{4812AC64-8206-4874-8920-4FF50F74C668}"/>
                </a:ext>
              </a:extLst>
            </p:cNvPr>
            <p:cNvSpPr>
              <a:spLocks/>
            </p:cNvSpPr>
            <p:nvPr userDrawn="1"/>
          </p:nvSpPr>
          <p:spPr bwMode="auto">
            <a:xfrm>
              <a:off x="751014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50" name="Freeform 30">
              <a:extLst>
                <a:ext uri="{FF2B5EF4-FFF2-40B4-BE49-F238E27FC236}">
                  <a16:creationId xmlns:a16="http://schemas.microsoft.com/office/drawing/2014/main" id="{4B3C723A-1097-47DE-A2B4-F8D4DE5EAD98}"/>
                </a:ext>
              </a:extLst>
            </p:cNvPr>
            <p:cNvSpPr>
              <a:spLocks/>
            </p:cNvSpPr>
            <p:nvPr userDrawn="1"/>
          </p:nvSpPr>
          <p:spPr bwMode="auto">
            <a:xfrm>
              <a:off x="7836283"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51" name="Freeform 31">
              <a:extLst>
                <a:ext uri="{FF2B5EF4-FFF2-40B4-BE49-F238E27FC236}">
                  <a16:creationId xmlns:a16="http://schemas.microsoft.com/office/drawing/2014/main" id="{5F1AC1EA-A808-45F9-8E2A-8DFB8DEA76A0}"/>
                </a:ext>
              </a:extLst>
            </p:cNvPr>
            <p:cNvSpPr>
              <a:spLocks/>
            </p:cNvSpPr>
            <p:nvPr userDrawn="1"/>
          </p:nvSpPr>
          <p:spPr bwMode="auto">
            <a:xfrm>
              <a:off x="7288609"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52" name="Freeform 32">
              <a:extLst>
                <a:ext uri="{FF2B5EF4-FFF2-40B4-BE49-F238E27FC236}">
                  <a16:creationId xmlns:a16="http://schemas.microsoft.com/office/drawing/2014/main" id="{C1782D5D-53B7-49AA-BB85-22566013873D}"/>
                </a:ext>
              </a:extLst>
            </p:cNvPr>
            <p:cNvSpPr>
              <a:spLocks/>
            </p:cNvSpPr>
            <p:nvPr userDrawn="1"/>
          </p:nvSpPr>
          <p:spPr bwMode="auto">
            <a:xfrm>
              <a:off x="7617237"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53" name="Freeform 29">
              <a:extLst>
                <a:ext uri="{FF2B5EF4-FFF2-40B4-BE49-F238E27FC236}">
                  <a16:creationId xmlns:a16="http://schemas.microsoft.com/office/drawing/2014/main" id="{1643AFEE-5E62-43D3-99A8-7F1420936734}"/>
                </a:ext>
              </a:extLst>
            </p:cNvPr>
            <p:cNvSpPr>
              <a:spLocks/>
            </p:cNvSpPr>
            <p:nvPr userDrawn="1"/>
          </p:nvSpPr>
          <p:spPr bwMode="auto">
            <a:xfrm>
              <a:off x="816491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54" name="Freeform 30">
              <a:extLst>
                <a:ext uri="{FF2B5EF4-FFF2-40B4-BE49-F238E27FC236}">
                  <a16:creationId xmlns:a16="http://schemas.microsoft.com/office/drawing/2014/main" id="{290C7006-CF1F-4094-AE94-11B190852AB2}"/>
                </a:ext>
              </a:extLst>
            </p:cNvPr>
            <p:cNvSpPr>
              <a:spLocks/>
            </p:cNvSpPr>
            <p:nvPr userDrawn="1"/>
          </p:nvSpPr>
          <p:spPr bwMode="auto">
            <a:xfrm>
              <a:off x="849105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55" name="Freeform 31">
              <a:extLst>
                <a:ext uri="{FF2B5EF4-FFF2-40B4-BE49-F238E27FC236}">
                  <a16:creationId xmlns:a16="http://schemas.microsoft.com/office/drawing/2014/main" id="{FB0E67D2-2174-491A-B60D-683E92B23FAC}"/>
                </a:ext>
              </a:extLst>
            </p:cNvPr>
            <p:cNvSpPr>
              <a:spLocks/>
            </p:cNvSpPr>
            <p:nvPr userDrawn="1"/>
          </p:nvSpPr>
          <p:spPr bwMode="auto">
            <a:xfrm>
              <a:off x="7943378"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56" name="Freeform 32">
              <a:extLst>
                <a:ext uri="{FF2B5EF4-FFF2-40B4-BE49-F238E27FC236}">
                  <a16:creationId xmlns:a16="http://schemas.microsoft.com/office/drawing/2014/main" id="{A49BFDEE-B2E5-4A79-B9B7-95A44E3A28EB}"/>
                </a:ext>
              </a:extLst>
            </p:cNvPr>
            <p:cNvSpPr>
              <a:spLocks/>
            </p:cNvSpPr>
            <p:nvPr userDrawn="1"/>
          </p:nvSpPr>
          <p:spPr bwMode="auto">
            <a:xfrm>
              <a:off x="8272007"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57" name="Freeform 29">
              <a:extLst>
                <a:ext uri="{FF2B5EF4-FFF2-40B4-BE49-F238E27FC236}">
                  <a16:creationId xmlns:a16="http://schemas.microsoft.com/office/drawing/2014/main" id="{63AD8FE8-EA3A-4ECE-8417-80888AA9955A}"/>
                </a:ext>
              </a:extLst>
            </p:cNvPr>
            <p:cNvSpPr>
              <a:spLocks/>
            </p:cNvSpPr>
            <p:nvPr userDrawn="1"/>
          </p:nvSpPr>
          <p:spPr bwMode="auto">
            <a:xfrm>
              <a:off x="881968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58" name="Freeform 30">
              <a:extLst>
                <a:ext uri="{FF2B5EF4-FFF2-40B4-BE49-F238E27FC236}">
                  <a16:creationId xmlns:a16="http://schemas.microsoft.com/office/drawing/2014/main" id="{F273511D-9A4C-4E63-B37B-1D415FB30D4D}"/>
                </a:ext>
              </a:extLst>
            </p:cNvPr>
            <p:cNvSpPr>
              <a:spLocks/>
            </p:cNvSpPr>
            <p:nvPr userDrawn="1"/>
          </p:nvSpPr>
          <p:spPr bwMode="auto">
            <a:xfrm>
              <a:off x="9145821"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59" name="Freeform 31">
              <a:extLst>
                <a:ext uri="{FF2B5EF4-FFF2-40B4-BE49-F238E27FC236}">
                  <a16:creationId xmlns:a16="http://schemas.microsoft.com/office/drawing/2014/main" id="{10B7B65E-BBB1-41B7-A4A5-C231AA00F298}"/>
                </a:ext>
              </a:extLst>
            </p:cNvPr>
            <p:cNvSpPr>
              <a:spLocks/>
            </p:cNvSpPr>
            <p:nvPr userDrawn="1"/>
          </p:nvSpPr>
          <p:spPr bwMode="auto">
            <a:xfrm>
              <a:off x="8598147"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60" name="Freeform 32">
              <a:extLst>
                <a:ext uri="{FF2B5EF4-FFF2-40B4-BE49-F238E27FC236}">
                  <a16:creationId xmlns:a16="http://schemas.microsoft.com/office/drawing/2014/main" id="{274C6834-FB5B-4D95-A67A-25025402C7E0}"/>
                </a:ext>
              </a:extLst>
            </p:cNvPr>
            <p:cNvSpPr>
              <a:spLocks/>
            </p:cNvSpPr>
            <p:nvPr userDrawn="1"/>
          </p:nvSpPr>
          <p:spPr bwMode="auto">
            <a:xfrm>
              <a:off x="8926774"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61" name="Freeform 29">
              <a:extLst>
                <a:ext uri="{FF2B5EF4-FFF2-40B4-BE49-F238E27FC236}">
                  <a16:creationId xmlns:a16="http://schemas.microsoft.com/office/drawing/2014/main" id="{D1C3A114-2E61-49AE-BEF2-5E4ADA6FFDF3}"/>
                </a:ext>
              </a:extLst>
            </p:cNvPr>
            <p:cNvSpPr>
              <a:spLocks/>
            </p:cNvSpPr>
            <p:nvPr userDrawn="1"/>
          </p:nvSpPr>
          <p:spPr bwMode="auto">
            <a:xfrm>
              <a:off x="947445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62" name="Freeform 30">
              <a:extLst>
                <a:ext uri="{FF2B5EF4-FFF2-40B4-BE49-F238E27FC236}">
                  <a16:creationId xmlns:a16="http://schemas.microsoft.com/office/drawing/2014/main" id="{5C79E0F9-2E7D-4924-97CF-ACCC09435B08}"/>
                </a:ext>
              </a:extLst>
            </p:cNvPr>
            <p:cNvSpPr>
              <a:spLocks/>
            </p:cNvSpPr>
            <p:nvPr userDrawn="1"/>
          </p:nvSpPr>
          <p:spPr bwMode="auto">
            <a:xfrm>
              <a:off x="9800591"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63" name="Freeform 31">
              <a:extLst>
                <a:ext uri="{FF2B5EF4-FFF2-40B4-BE49-F238E27FC236}">
                  <a16:creationId xmlns:a16="http://schemas.microsoft.com/office/drawing/2014/main" id="{9E3D83BD-EB97-45D4-8DB9-5D98F5703774}"/>
                </a:ext>
              </a:extLst>
            </p:cNvPr>
            <p:cNvSpPr>
              <a:spLocks/>
            </p:cNvSpPr>
            <p:nvPr userDrawn="1"/>
          </p:nvSpPr>
          <p:spPr bwMode="auto">
            <a:xfrm>
              <a:off x="9252915"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64" name="Freeform 32">
              <a:extLst>
                <a:ext uri="{FF2B5EF4-FFF2-40B4-BE49-F238E27FC236}">
                  <a16:creationId xmlns:a16="http://schemas.microsoft.com/office/drawing/2014/main" id="{03A750A3-5E66-42B0-8F35-A27F836ECAF7}"/>
                </a:ext>
              </a:extLst>
            </p:cNvPr>
            <p:cNvSpPr>
              <a:spLocks/>
            </p:cNvSpPr>
            <p:nvPr userDrawn="1"/>
          </p:nvSpPr>
          <p:spPr bwMode="auto">
            <a:xfrm>
              <a:off x="9581544"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65" name="Freeform 387">
              <a:extLst>
                <a:ext uri="{FF2B5EF4-FFF2-40B4-BE49-F238E27FC236}">
                  <a16:creationId xmlns:a16="http://schemas.microsoft.com/office/drawing/2014/main" id="{6281DA3F-CC25-49E5-A66F-D1C5E3A8E799}"/>
                </a:ext>
              </a:extLst>
            </p:cNvPr>
            <p:cNvSpPr>
              <a:spLocks/>
            </p:cNvSpPr>
            <p:nvPr userDrawn="1"/>
          </p:nvSpPr>
          <p:spPr bwMode="auto">
            <a:xfrm>
              <a:off x="10129218"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66" name="Freeform 388">
              <a:extLst>
                <a:ext uri="{FF2B5EF4-FFF2-40B4-BE49-F238E27FC236}">
                  <a16:creationId xmlns:a16="http://schemas.microsoft.com/office/drawing/2014/main" id="{777BF4C0-C01F-47BA-BBE7-65F078FB55A0}"/>
                </a:ext>
              </a:extLst>
            </p:cNvPr>
            <p:cNvSpPr>
              <a:spLocks/>
            </p:cNvSpPr>
            <p:nvPr userDrawn="1"/>
          </p:nvSpPr>
          <p:spPr bwMode="auto">
            <a:xfrm>
              <a:off x="1045536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67" name="Freeform 389">
              <a:extLst>
                <a:ext uri="{FF2B5EF4-FFF2-40B4-BE49-F238E27FC236}">
                  <a16:creationId xmlns:a16="http://schemas.microsoft.com/office/drawing/2014/main" id="{4567BBA9-E18E-4ACE-A327-E3F8744B997E}"/>
                </a:ext>
              </a:extLst>
            </p:cNvPr>
            <p:cNvSpPr>
              <a:spLocks/>
            </p:cNvSpPr>
            <p:nvPr userDrawn="1"/>
          </p:nvSpPr>
          <p:spPr bwMode="auto">
            <a:xfrm>
              <a:off x="9907685"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68" name="Freeform 390">
              <a:extLst>
                <a:ext uri="{FF2B5EF4-FFF2-40B4-BE49-F238E27FC236}">
                  <a16:creationId xmlns:a16="http://schemas.microsoft.com/office/drawing/2014/main" id="{94CED3DB-9321-488E-B8F3-A14947652248}"/>
                </a:ext>
              </a:extLst>
            </p:cNvPr>
            <p:cNvSpPr>
              <a:spLocks/>
            </p:cNvSpPr>
            <p:nvPr userDrawn="1"/>
          </p:nvSpPr>
          <p:spPr bwMode="auto">
            <a:xfrm>
              <a:off x="10236312"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69" name="Freeform 29">
              <a:extLst>
                <a:ext uri="{FF2B5EF4-FFF2-40B4-BE49-F238E27FC236}">
                  <a16:creationId xmlns:a16="http://schemas.microsoft.com/office/drawing/2014/main" id="{E0DCD76E-41A0-4E54-A199-A4D1DEF053E3}"/>
                </a:ext>
              </a:extLst>
            </p:cNvPr>
            <p:cNvSpPr>
              <a:spLocks/>
            </p:cNvSpPr>
            <p:nvPr userDrawn="1"/>
          </p:nvSpPr>
          <p:spPr bwMode="auto">
            <a:xfrm>
              <a:off x="1078398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70" name="Freeform 31">
              <a:extLst>
                <a:ext uri="{FF2B5EF4-FFF2-40B4-BE49-F238E27FC236}">
                  <a16:creationId xmlns:a16="http://schemas.microsoft.com/office/drawing/2014/main" id="{4573DADF-B71E-48A1-810F-4A59580B129B}"/>
                </a:ext>
              </a:extLst>
            </p:cNvPr>
            <p:cNvSpPr>
              <a:spLocks/>
            </p:cNvSpPr>
            <p:nvPr userDrawn="1"/>
          </p:nvSpPr>
          <p:spPr bwMode="auto">
            <a:xfrm>
              <a:off x="10562454"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71" name="Freeform 29">
              <a:extLst>
                <a:ext uri="{FF2B5EF4-FFF2-40B4-BE49-F238E27FC236}">
                  <a16:creationId xmlns:a16="http://schemas.microsoft.com/office/drawing/2014/main" id="{36BB6503-5721-4913-B98C-335FEDF856A4}"/>
                </a:ext>
              </a:extLst>
            </p:cNvPr>
            <p:cNvSpPr>
              <a:spLocks/>
            </p:cNvSpPr>
            <p:nvPr userDrawn="1"/>
          </p:nvSpPr>
          <p:spPr bwMode="auto">
            <a:xfrm>
              <a:off x="1111261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72" name="Freeform 30">
              <a:extLst>
                <a:ext uri="{FF2B5EF4-FFF2-40B4-BE49-F238E27FC236}">
                  <a16:creationId xmlns:a16="http://schemas.microsoft.com/office/drawing/2014/main" id="{5BFFB639-C4B5-4D63-970D-89BBF17C1D1F}"/>
                </a:ext>
              </a:extLst>
            </p:cNvPr>
            <p:cNvSpPr>
              <a:spLocks/>
            </p:cNvSpPr>
            <p:nvPr userDrawn="1"/>
          </p:nvSpPr>
          <p:spPr bwMode="auto">
            <a:xfrm>
              <a:off x="1143875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73" name="Freeform 31">
              <a:extLst>
                <a:ext uri="{FF2B5EF4-FFF2-40B4-BE49-F238E27FC236}">
                  <a16:creationId xmlns:a16="http://schemas.microsoft.com/office/drawing/2014/main" id="{B58A182B-4A34-46DB-8B84-AD041409527D}"/>
                </a:ext>
              </a:extLst>
            </p:cNvPr>
            <p:cNvSpPr>
              <a:spLocks/>
            </p:cNvSpPr>
            <p:nvPr userDrawn="1"/>
          </p:nvSpPr>
          <p:spPr bwMode="auto">
            <a:xfrm>
              <a:off x="10891083"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74" name="Freeform 32">
              <a:extLst>
                <a:ext uri="{FF2B5EF4-FFF2-40B4-BE49-F238E27FC236}">
                  <a16:creationId xmlns:a16="http://schemas.microsoft.com/office/drawing/2014/main" id="{6A72788A-690F-4F1D-B649-425ED8E0C31E}"/>
                </a:ext>
              </a:extLst>
            </p:cNvPr>
            <p:cNvSpPr>
              <a:spLocks/>
            </p:cNvSpPr>
            <p:nvPr userDrawn="1"/>
          </p:nvSpPr>
          <p:spPr bwMode="auto">
            <a:xfrm>
              <a:off x="11219710"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75" name="Freeform 397">
              <a:extLst>
                <a:ext uri="{FF2B5EF4-FFF2-40B4-BE49-F238E27FC236}">
                  <a16:creationId xmlns:a16="http://schemas.microsoft.com/office/drawing/2014/main" id="{06E03F44-3285-488D-AAA1-4D81913011FF}"/>
                </a:ext>
              </a:extLst>
            </p:cNvPr>
            <p:cNvSpPr>
              <a:spLocks/>
            </p:cNvSpPr>
            <p:nvPr userDrawn="1"/>
          </p:nvSpPr>
          <p:spPr bwMode="auto">
            <a:xfrm>
              <a:off x="1176738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76" name="Freeform 398">
              <a:extLst>
                <a:ext uri="{FF2B5EF4-FFF2-40B4-BE49-F238E27FC236}">
                  <a16:creationId xmlns:a16="http://schemas.microsoft.com/office/drawing/2014/main" id="{19C15FB1-7603-42FD-8D30-73790AECC5DC}"/>
                </a:ext>
              </a:extLst>
            </p:cNvPr>
            <p:cNvSpPr>
              <a:spLocks/>
            </p:cNvSpPr>
            <p:nvPr userDrawn="1"/>
          </p:nvSpPr>
          <p:spPr bwMode="auto">
            <a:xfrm>
              <a:off x="12093526"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77" name="Freeform 399">
              <a:extLst>
                <a:ext uri="{FF2B5EF4-FFF2-40B4-BE49-F238E27FC236}">
                  <a16:creationId xmlns:a16="http://schemas.microsoft.com/office/drawing/2014/main" id="{99AF4FB3-B6A8-4620-AC8D-D4610F9C8461}"/>
                </a:ext>
              </a:extLst>
            </p:cNvPr>
            <p:cNvSpPr>
              <a:spLocks/>
            </p:cNvSpPr>
            <p:nvPr userDrawn="1"/>
          </p:nvSpPr>
          <p:spPr bwMode="auto">
            <a:xfrm>
              <a:off x="11545852"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78" name="Freeform 400">
              <a:extLst>
                <a:ext uri="{FF2B5EF4-FFF2-40B4-BE49-F238E27FC236}">
                  <a16:creationId xmlns:a16="http://schemas.microsoft.com/office/drawing/2014/main" id="{D01F5421-B470-48C5-8853-A376B42CE9E2}"/>
                </a:ext>
              </a:extLst>
            </p:cNvPr>
            <p:cNvSpPr>
              <a:spLocks/>
            </p:cNvSpPr>
            <p:nvPr userDrawn="1"/>
          </p:nvSpPr>
          <p:spPr bwMode="auto">
            <a:xfrm>
              <a:off x="11874480"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1815" name="Group 1814">
            <a:extLst>
              <a:ext uri="{FF2B5EF4-FFF2-40B4-BE49-F238E27FC236}">
                <a16:creationId xmlns:a16="http://schemas.microsoft.com/office/drawing/2014/main" id="{1D84FA7B-137F-435D-8123-CAB304758178}"/>
              </a:ext>
            </a:extLst>
          </p:cNvPr>
          <p:cNvGrpSpPr/>
          <p:nvPr userDrawn="1"/>
        </p:nvGrpSpPr>
        <p:grpSpPr>
          <a:xfrm>
            <a:off x="83664" y="4624382"/>
            <a:ext cx="12009864" cy="176637"/>
            <a:chOff x="83663" y="4565932"/>
            <a:chExt cx="12009864" cy="176637"/>
          </a:xfrm>
        </p:grpSpPr>
        <p:sp>
          <p:nvSpPr>
            <p:cNvPr id="1483" name="Freeform 29">
              <a:extLst>
                <a:ext uri="{FF2B5EF4-FFF2-40B4-BE49-F238E27FC236}">
                  <a16:creationId xmlns:a16="http://schemas.microsoft.com/office/drawing/2014/main" id="{C937C581-F1E8-4EE5-A0EB-72611DAEEF63}"/>
                </a:ext>
              </a:extLst>
            </p:cNvPr>
            <p:cNvSpPr>
              <a:spLocks/>
            </p:cNvSpPr>
            <p:nvPr userDrawn="1"/>
          </p:nvSpPr>
          <p:spPr bwMode="auto">
            <a:xfrm flipH="1">
              <a:off x="6959982"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84" name="Freeform 30">
              <a:extLst>
                <a:ext uri="{FF2B5EF4-FFF2-40B4-BE49-F238E27FC236}">
                  <a16:creationId xmlns:a16="http://schemas.microsoft.com/office/drawing/2014/main" id="{8AB6E3AC-6856-4DAF-999A-381193C54253}"/>
                </a:ext>
              </a:extLst>
            </p:cNvPr>
            <p:cNvSpPr>
              <a:spLocks/>
            </p:cNvSpPr>
            <p:nvPr userDrawn="1"/>
          </p:nvSpPr>
          <p:spPr bwMode="auto">
            <a:xfrm flipH="1">
              <a:off x="6633841"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85" name="Freeform 31">
              <a:extLst>
                <a:ext uri="{FF2B5EF4-FFF2-40B4-BE49-F238E27FC236}">
                  <a16:creationId xmlns:a16="http://schemas.microsoft.com/office/drawing/2014/main" id="{65FBE7BB-D0B5-49F5-B626-D60B901DB95C}"/>
                </a:ext>
              </a:extLst>
            </p:cNvPr>
            <p:cNvSpPr>
              <a:spLocks/>
            </p:cNvSpPr>
            <p:nvPr userDrawn="1"/>
          </p:nvSpPr>
          <p:spPr bwMode="auto">
            <a:xfrm flipH="1">
              <a:off x="7067076"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86" name="Freeform 32">
              <a:extLst>
                <a:ext uri="{FF2B5EF4-FFF2-40B4-BE49-F238E27FC236}">
                  <a16:creationId xmlns:a16="http://schemas.microsoft.com/office/drawing/2014/main" id="{1149472C-344F-48A5-A8A8-69FF8C74AEF7}"/>
                </a:ext>
              </a:extLst>
            </p:cNvPr>
            <p:cNvSpPr>
              <a:spLocks/>
            </p:cNvSpPr>
            <p:nvPr userDrawn="1"/>
          </p:nvSpPr>
          <p:spPr bwMode="auto">
            <a:xfrm flipH="1">
              <a:off x="6740936"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87" name="Freeform 29">
              <a:extLst>
                <a:ext uri="{FF2B5EF4-FFF2-40B4-BE49-F238E27FC236}">
                  <a16:creationId xmlns:a16="http://schemas.microsoft.com/office/drawing/2014/main" id="{27C8463D-660A-41DE-ADB6-5FF28F1E7F3F}"/>
                </a:ext>
              </a:extLst>
            </p:cNvPr>
            <p:cNvSpPr>
              <a:spLocks/>
            </p:cNvSpPr>
            <p:nvPr userDrawn="1"/>
          </p:nvSpPr>
          <p:spPr bwMode="auto">
            <a:xfrm flipH="1">
              <a:off x="6305212"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88" name="Freeform 30">
              <a:extLst>
                <a:ext uri="{FF2B5EF4-FFF2-40B4-BE49-F238E27FC236}">
                  <a16:creationId xmlns:a16="http://schemas.microsoft.com/office/drawing/2014/main" id="{E79B9E7A-1FE4-445E-8762-8A0CD2ADAD0D}"/>
                </a:ext>
              </a:extLst>
            </p:cNvPr>
            <p:cNvSpPr>
              <a:spLocks/>
            </p:cNvSpPr>
            <p:nvPr userDrawn="1"/>
          </p:nvSpPr>
          <p:spPr bwMode="auto">
            <a:xfrm flipH="1">
              <a:off x="5979072"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89" name="Freeform 31">
              <a:extLst>
                <a:ext uri="{FF2B5EF4-FFF2-40B4-BE49-F238E27FC236}">
                  <a16:creationId xmlns:a16="http://schemas.microsoft.com/office/drawing/2014/main" id="{8B498E98-9565-4A6D-9783-857C0CEAA3BE}"/>
                </a:ext>
              </a:extLst>
            </p:cNvPr>
            <p:cNvSpPr>
              <a:spLocks/>
            </p:cNvSpPr>
            <p:nvPr userDrawn="1"/>
          </p:nvSpPr>
          <p:spPr bwMode="auto">
            <a:xfrm flipH="1">
              <a:off x="6412307"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90" name="Freeform 32">
              <a:extLst>
                <a:ext uri="{FF2B5EF4-FFF2-40B4-BE49-F238E27FC236}">
                  <a16:creationId xmlns:a16="http://schemas.microsoft.com/office/drawing/2014/main" id="{9915BEAD-5A39-4D6F-AB16-BB3BD1F60AA8}"/>
                </a:ext>
              </a:extLst>
            </p:cNvPr>
            <p:cNvSpPr>
              <a:spLocks/>
            </p:cNvSpPr>
            <p:nvPr userDrawn="1"/>
          </p:nvSpPr>
          <p:spPr bwMode="auto">
            <a:xfrm flipH="1">
              <a:off x="6086166"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91" name="Freeform 29">
              <a:extLst>
                <a:ext uri="{FF2B5EF4-FFF2-40B4-BE49-F238E27FC236}">
                  <a16:creationId xmlns:a16="http://schemas.microsoft.com/office/drawing/2014/main" id="{3A054EDD-46E6-4BFA-8EDA-3A3B36E07F9F}"/>
                </a:ext>
              </a:extLst>
            </p:cNvPr>
            <p:cNvSpPr>
              <a:spLocks/>
            </p:cNvSpPr>
            <p:nvPr userDrawn="1"/>
          </p:nvSpPr>
          <p:spPr bwMode="auto">
            <a:xfrm flipH="1">
              <a:off x="5650444"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92" name="Freeform 30">
              <a:extLst>
                <a:ext uri="{FF2B5EF4-FFF2-40B4-BE49-F238E27FC236}">
                  <a16:creationId xmlns:a16="http://schemas.microsoft.com/office/drawing/2014/main" id="{C1E6A53E-70F6-4A4A-A6D1-0D38FFEFFC0E}"/>
                </a:ext>
              </a:extLst>
            </p:cNvPr>
            <p:cNvSpPr>
              <a:spLocks/>
            </p:cNvSpPr>
            <p:nvPr userDrawn="1"/>
          </p:nvSpPr>
          <p:spPr bwMode="auto">
            <a:xfrm flipH="1">
              <a:off x="5324303"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93" name="Freeform 31">
              <a:extLst>
                <a:ext uri="{FF2B5EF4-FFF2-40B4-BE49-F238E27FC236}">
                  <a16:creationId xmlns:a16="http://schemas.microsoft.com/office/drawing/2014/main" id="{0847C902-8369-4CF9-9A1E-6E824E4F6E1B}"/>
                </a:ext>
              </a:extLst>
            </p:cNvPr>
            <p:cNvSpPr>
              <a:spLocks/>
            </p:cNvSpPr>
            <p:nvPr userDrawn="1"/>
          </p:nvSpPr>
          <p:spPr bwMode="auto">
            <a:xfrm flipH="1">
              <a:off x="5757538"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94" name="Freeform 32">
              <a:extLst>
                <a:ext uri="{FF2B5EF4-FFF2-40B4-BE49-F238E27FC236}">
                  <a16:creationId xmlns:a16="http://schemas.microsoft.com/office/drawing/2014/main" id="{F51AD32E-1551-4707-B22D-9DE28F1E32FD}"/>
                </a:ext>
              </a:extLst>
            </p:cNvPr>
            <p:cNvSpPr>
              <a:spLocks/>
            </p:cNvSpPr>
            <p:nvPr userDrawn="1"/>
          </p:nvSpPr>
          <p:spPr bwMode="auto">
            <a:xfrm flipH="1">
              <a:off x="5431398"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95" name="Freeform 29">
              <a:extLst>
                <a:ext uri="{FF2B5EF4-FFF2-40B4-BE49-F238E27FC236}">
                  <a16:creationId xmlns:a16="http://schemas.microsoft.com/office/drawing/2014/main" id="{F5F52CFD-D509-4CEE-AE3C-1E8820ABDB11}"/>
                </a:ext>
              </a:extLst>
            </p:cNvPr>
            <p:cNvSpPr>
              <a:spLocks/>
            </p:cNvSpPr>
            <p:nvPr userDrawn="1"/>
          </p:nvSpPr>
          <p:spPr bwMode="auto">
            <a:xfrm flipH="1">
              <a:off x="4995675"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96" name="Freeform 30">
              <a:extLst>
                <a:ext uri="{FF2B5EF4-FFF2-40B4-BE49-F238E27FC236}">
                  <a16:creationId xmlns:a16="http://schemas.microsoft.com/office/drawing/2014/main" id="{AE5F8FA5-6225-47A1-BD8B-DEF29B20D0AE}"/>
                </a:ext>
              </a:extLst>
            </p:cNvPr>
            <p:cNvSpPr>
              <a:spLocks/>
            </p:cNvSpPr>
            <p:nvPr userDrawn="1"/>
          </p:nvSpPr>
          <p:spPr bwMode="auto">
            <a:xfrm flipH="1">
              <a:off x="4669534"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97" name="Freeform 31">
              <a:extLst>
                <a:ext uri="{FF2B5EF4-FFF2-40B4-BE49-F238E27FC236}">
                  <a16:creationId xmlns:a16="http://schemas.microsoft.com/office/drawing/2014/main" id="{00AD553A-E251-4741-A8B8-AC425803B283}"/>
                </a:ext>
              </a:extLst>
            </p:cNvPr>
            <p:cNvSpPr>
              <a:spLocks/>
            </p:cNvSpPr>
            <p:nvPr userDrawn="1"/>
          </p:nvSpPr>
          <p:spPr bwMode="auto">
            <a:xfrm flipH="1">
              <a:off x="5102769"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98" name="Freeform 32">
              <a:extLst>
                <a:ext uri="{FF2B5EF4-FFF2-40B4-BE49-F238E27FC236}">
                  <a16:creationId xmlns:a16="http://schemas.microsoft.com/office/drawing/2014/main" id="{620D7601-2FFB-4AB7-ADAF-0372789A496B}"/>
                </a:ext>
              </a:extLst>
            </p:cNvPr>
            <p:cNvSpPr>
              <a:spLocks/>
            </p:cNvSpPr>
            <p:nvPr userDrawn="1"/>
          </p:nvSpPr>
          <p:spPr bwMode="auto">
            <a:xfrm flipH="1">
              <a:off x="4776629"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99" name="Freeform 521">
              <a:extLst>
                <a:ext uri="{FF2B5EF4-FFF2-40B4-BE49-F238E27FC236}">
                  <a16:creationId xmlns:a16="http://schemas.microsoft.com/office/drawing/2014/main" id="{7CC481C5-CBCA-4938-9317-06D30CB61A0E}"/>
                </a:ext>
              </a:extLst>
            </p:cNvPr>
            <p:cNvSpPr>
              <a:spLocks/>
            </p:cNvSpPr>
            <p:nvPr userDrawn="1"/>
          </p:nvSpPr>
          <p:spPr bwMode="auto">
            <a:xfrm flipH="1">
              <a:off x="4340906"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00" name="Freeform 522">
              <a:extLst>
                <a:ext uri="{FF2B5EF4-FFF2-40B4-BE49-F238E27FC236}">
                  <a16:creationId xmlns:a16="http://schemas.microsoft.com/office/drawing/2014/main" id="{4390D331-8BAF-43EC-AA81-47BDAAD23728}"/>
                </a:ext>
              </a:extLst>
            </p:cNvPr>
            <p:cNvSpPr>
              <a:spLocks/>
            </p:cNvSpPr>
            <p:nvPr userDrawn="1"/>
          </p:nvSpPr>
          <p:spPr bwMode="auto">
            <a:xfrm flipH="1">
              <a:off x="4014765"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01" name="Freeform 523">
              <a:extLst>
                <a:ext uri="{FF2B5EF4-FFF2-40B4-BE49-F238E27FC236}">
                  <a16:creationId xmlns:a16="http://schemas.microsoft.com/office/drawing/2014/main" id="{EC41EF87-4F67-45D5-B0C2-E1ED9D4C950B}"/>
                </a:ext>
              </a:extLst>
            </p:cNvPr>
            <p:cNvSpPr>
              <a:spLocks/>
            </p:cNvSpPr>
            <p:nvPr userDrawn="1"/>
          </p:nvSpPr>
          <p:spPr bwMode="auto">
            <a:xfrm flipH="1">
              <a:off x="4447999"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02" name="Freeform 524">
              <a:extLst>
                <a:ext uri="{FF2B5EF4-FFF2-40B4-BE49-F238E27FC236}">
                  <a16:creationId xmlns:a16="http://schemas.microsoft.com/office/drawing/2014/main" id="{8504F518-73C8-4C62-BD8B-8DBEABE06BF5}"/>
                </a:ext>
              </a:extLst>
            </p:cNvPr>
            <p:cNvSpPr>
              <a:spLocks/>
            </p:cNvSpPr>
            <p:nvPr userDrawn="1"/>
          </p:nvSpPr>
          <p:spPr bwMode="auto">
            <a:xfrm flipH="1">
              <a:off x="4121860"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03" name="Freeform 29">
              <a:extLst>
                <a:ext uri="{FF2B5EF4-FFF2-40B4-BE49-F238E27FC236}">
                  <a16:creationId xmlns:a16="http://schemas.microsoft.com/office/drawing/2014/main" id="{85666856-FDFD-4A1B-8839-FF9140B4F1A4}"/>
                </a:ext>
              </a:extLst>
            </p:cNvPr>
            <p:cNvSpPr>
              <a:spLocks/>
            </p:cNvSpPr>
            <p:nvPr userDrawn="1"/>
          </p:nvSpPr>
          <p:spPr bwMode="auto">
            <a:xfrm flipH="1">
              <a:off x="3686136"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04" name="Freeform 31">
              <a:extLst>
                <a:ext uri="{FF2B5EF4-FFF2-40B4-BE49-F238E27FC236}">
                  <a16:creationId xmlns:a16="http://schemas.microsoft.com/office/drawing/2014/main" id="{1F2CFB71-F2D6-403C-953F-4175EAF28C8C}"/>
                </a:ext>
              </a:extLst>
            </p:cNvPr>
            <p:cNvSpPr>
              <a:spLocks/>
            </p:cNvSpPr>
            <p:nvPr userDrawn="1"/>
          </p:nvSpPr>
          <p:spPr bwMode="auto">
            <a:xfrm flipH="1">
              <a:off x="3793231"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05" name="Freeform 29">
              <a:extLst>
                <a:ext uri="{FF2B5EF4-FFF2-40B4-BE49-F238E27FC236}">
                  <a16:creationId xmlns:a16="http://schemas.microsoft.com/office/drawing/2014/main" id="{BB5F7F24-9D5C-42F3-8F4E-819FE5D91282}"/>
                </a:ext>
              </a:extLst>
            </p:cNvPr>
            <p:cNvSpPr>
              <a:spLocks/>
            </p:cNvSpPr>
            <p:nvPr userDrawn="1"/>
          </p:nvSpPr>
          <p:spPr bwMode="auto">
            <a:xfrm flipH="1">
              <a:off x="3357508"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06" name="Freeform 30">
              <a:extLst>
                <a:ext uri="{FF2B5EF4-FFF2-40B4-BE49-F238E27FC236}">
                  <a16:creationId xmlns:a16="http://schemas.microsoft.com/office/drawing/2014/main" id="{2F2CCFB0-04D7-40B8-B976-349093F2F3C0}"/>
                </a:ext>
              </a:extLst>
            </p:cNvPr>
            <p:cNvSpPr>
              <a:spLocks/>
            </p:cNvSpPr>
            <p:nvPr userDrawn="1"/>
          </p:nvSpPr>
          <p:spPr bwMode="auto">
            <a:xfrm flipH="1">
              <a:off x="3031367"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07" name="Freeform 31">
              <a:extLst>
                <a:ext uri="{FF2B5EF4-FFF2-40B4-BE49-F238E27FC236}">
                  <a16:creationId xmlns:a16="http://schemas.microsoft.com/office/drawing/2014/main" id="{7A31D7EF-F0E9-49A2-831C-6BC9C6636107}"/>
                </a:ext>
              </a:extLst>
            </p:cNvPr>
            <p:cNvSpPr>
              <a:spLocks/>
            </p:cNvSpPr>
            <p:nvPr userDrawn="1"/>
          </p:nvSpPr>
          <p:spPr bwMode="auto">
            <a:xfrm flipH="1">
              <a:off x="3464602"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08" name="Freeform 32">
              <a:extLst>
                <a:ext uri="{FF2B5EF4-FFF2-40B4-BE49-F238E27FC236}">
                  <a16:creationId xmlns:a16="http://schemas.microsoft.com/office/drawing/2014/main" id="{E74515D6-90D4-424F-B0DF-5263CC8FC4D1}"/>
                </a:ext>
              </a:extLst>
            </p:cNvPr>
            <p:cNvSpPr>
              <a:spLocks/>
            </p:cNvSpPr>
            <p:nvPr userDrawn="1"/>
          </p:nvSpPr>
          <p:spPr bwMode="auto">
            <a:xfrm flipH="1">
              <a:off x="3138462"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09" name="Freeform 29">
              <a:extLst>
                <a:ext uri="{FF2B5EF4-FFF2-40B4-BE49-F238E27FC236}">
                  <a16:creationId xmlns:a16="http://schemas.microsoft.com/office/drawing/2014/main" id="{405CE857-C882-45B2-9A83-71F3F4E2A8DF}"/>
                </a:ext>
              </a:extLst>
            </p:cNvPr>
            <p:cNvSpPr>
              <a:spLocks/>
            </p:cNvSpPr>
            <p:nvPr userDrawn="1"/>
          </p:nvSpPr>
          <p:spPr bwMode="auto">
            <a:xfrm flipH="1">
              <a:off x="2702739"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10" name="Freeform 30">
              <a:extLst>
                <a:ext uri="{FF2B5EF4-FFF2-40B4-BE49-F238E27FC236}">
                  <a16:creationId xmlns:a16="http://schemas.microsoft.com/office/drawing/2014/main" id="{39CE3DC5-15D2-4C32-9F0C-5DECC998757C}"/>
                </a:ext>
              </a:extLst>
            </p:cNvPr>
            <p:cNvSpPr>
              <a:spLocks/>
            </p:cNvSpPr>
            <p:nvPr userDrawn="1"/>
          </p:nvSpPr>
          <p:spPr bwMode="auto">
            <a:xfrm flipH="1">
              <a:off x="2376598"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11" name="Freeform 31">
              <a:extLst>
                <a:ext uri="{FF2B5EF4-FFF2-40B4-BE49-F238E27FC236}">
                  <a16:creationId xmlns:a16="http://schemas.microsoft.com/office/drawing/2014/main" id="{9B3D6FF0-FD04-48BD-9AC9-61F1B4C713DB}"/>
                </a:ext>
              </a:extLst>
            </p:cNvPr>
            <p:cNvSpPr>
              <a:spLocks/>
            </p:cNvSpPr>
            <p:nvPr userDrawn="1"/>
          </p:nvSpPr>
          <p:spPr bwMode="auto">
            <a:xfrm flipH="1">
              <a:off x="2809833"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12" name="Freeform 32">
              <a:extLst>
                <a:ext uri="{FF2B5EF4-FFF2-40B4-BE49-F238E27FC236}">
                  <a16:creationId xmlns:a16="http://schemas.microsoft.com/office/drawing/2014/main" id="{55AD8B73-7F23-4953-A821-5C71E924EE66}"/>
                </a:ext>
              </a:extLst>
            </p:cNvPr>
            <p:cNvSpPr>
              <a:spLocks/>
            </p:cNvSpPr>
            <p:nvPr userDrawn="1"/>
          </p:nvSpPr>
          <p:spPr bwMode="auto">
            <a:xfrm flipH="1">
              <a:off x="2483693"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13" name="Freeform 29">
              <a:extLst>
                <a:ext uri="{FF2B5EF4-FFF2-40B4-BE49-F238E27FC236}">
                  <a16:creationId xmlns:a16="http://schemas.microsoft.com/office/drawing/2014/main" id="{BC7C1AE2-E345-4BEB-B2D8-B3527422AA65}"/>
                </a:ext>
              </a:extLst>
            </p:cNvPr>
            <p:cNvSpPr>
              <a:spLocks/>
            </p:cNvSpPr>
            <p:nvPr userDrawn="1"/>
          </p:nvSpPr>
          <p:spPr bwMode="auto">
            <a:xfrm flipH="1">
              <a:off x="2047970"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14" name="Freeform 30">
              <a:extLst>
                <a:ext uri="{FF2B5EF4-FFF2-40B4-BE49-F238E27FC236}">
                  <a16:creationId xmlns:a16="http://schemas.microsoft.com/office/drawing/2014/main" id="{AE3DF518-18F0-4594-A49B-320DBC91C5D1}"/>
                </a:ext>
              </a:extLst>
            </p:cNvPr>
            <p:cNvSpPr>
              <a:spLocks/>
            </p:cNvSpPr>
            <p:nvPr userDrawn="1"/>
          </p:nvSpPr>
          <p:spPr bwMode="auto">
            <a:xfrm flipH="1">
              <a:off x="1721830"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15" name="Freeform 31">
              <a:extLst>
                <a:ext uri="{FF2B5EF4-FFF2-40B4-BE49-F238E27FC236}">
                  <a16:creationId xmlns:a16="http://schemas.microsoft.com/office/drawing/2014/main" id="{3B006AD8-014D-4405-89E0-C042C724EE8E}"/>
                </a:ext>
              </a:extLst>
            </p:cNvPr>
            <p:cNvSpPr>
              <a:spLocks/>
            </p:cNvSpPr>
            <p:nvPr userDrawn="1"/>
          </p:nvSpPr>
          <p:spPr bwMode="auto">
            <a:xfrm flipH="1">
              <a:off x="2155065"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16" name="Freeform 32">
              <a:extLst>
                <a:ext uri="{FF2B5EF4-FFF2-40B4-BE49-F238E27FC236}">
                  <a16:creationId xmlns:a16="http://schemas.microsoft.com/office/drawing/2014/main" id="{8C1BCB6A-7558-45BB-A05E-3F1EEAE9C593}"/>
                </a:ext>
              </a:extLst>
            </p:cNvPr>
            <p:cNvSpPr>
              <a:spLocks/>
            </p:cNvSpPr>
            <p:nvPr userDrawn="1"/>
          </p:nvSpPr>
          <p:spPr bwMode="auto">
            <a:xfrm flipH="1">
              <a:off x="1828924"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17" name="Freeform 29">
              <a:extLst>
                <a:ext uri="{FF2B5EF4-FFF2-40B4-BE49-F238E27FC236}">
                  <a16:creationId xmlns:a16="http://schemas.microsoft.com/office/drawing/2014/main" id="{06D7BA0B-491B-4753-B7E8-709D6B4DA29A}"/>
                </a:ext>
              </a:extLst>
            </p:cNvPr>
            <p:cNvSpPr>
              <a:spLocks/>
            </p:cNvSpPr>
            <p:nvPr userDrawn="1"/>
          </p:nvSpPr>
          <p:spPr bwMode="auto">
            <a:xfrm flipH="1">
              <a:off x="1393201"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18" name="Freeform 30">
              <a:extLst>
                <a:ext uri="{FF2B5EF4-FFF2-40B4-BE49-F238E27FC236}">
                  <a16:creationId xmlns:a16="http://schemas.microsoft.com/office/drawing/2014/main" id="{B1DBAF15-6885-4F93-8FFF-382A0071A075}"/>
                </a:ext>
              </a:extLst>
            </p:cNvPr>
            <p:cNvSpPr>
              <a:spLocks/>
            </p:cNvSpPr>
            <p:nvPr userDrawn="1"/>
          </p:nvSpPr>
          <p:spPr bwMode="auto">
            <a:xfrm flipH="1">
              <a:off x="1067060"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19" name="Freeform 31">
              <a:extLst>
                <a:ext uri="{FF2B5EF4-FFF2-40B4-BE49-F238E27FC236}">
                  <a16:creationId xmlns:a16="http://schemas.microsoft.com/office/drawing/2014/main" id="{ACFF2DCE-0E0E-4FB4-AC0E-AE8F1FADFA47}"/>
                </a:ext>
              </a:extLst>
            </p:cNvPr>
            <p:cNvSpPr>
              <a:spLocks/>
            </p:cNvSpPr>
            <p:nvPr userDrawn="1"/>
          </p:nvSpPr>
          <p:spPr bwMode="auto">
            <a:xfrm flipH="1">
              <a:off x="1500296"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20" name="Freeform 32">
              <a:extLst>
                <a:ext uri="{FF2B5EF4-FFF2-40B4-BE49-F238E27FC236}">
                  <a16:creationId xmlns:a16="http://schemas.microsoft.com/office/drawing/2014/main" id="{7D8A1C9A-F3EE-44EF-B1C6-5ADC2AB65FAD}"/>
                </a:ext>
              </a:extLst>
            </p:cNvPr>
            <p:cNvSpPr>
              <a:spLocks/>
            </p:cNvSpPr>
            <p:nvPr userDrawn="1"/>
          </p:nvSpPr>
          <p:spPr bwMode="auto">
            <a:xfrm flipH="1">
              <a:off x="1174155"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21" name="Freeform 543">
              <a:extLst>
                <a:ext uri="{FF2B5EF4-FFF2-40B4-BE49-F238E27FC236}">
                  <a16:creationId xmlns:a16="http://schemas.microsoft.com/office/drawing/2014/main" id="{8D31C02C-ECA9-47DB-AFC1-95A662649DEB}"/>
                </a:ext>
              </a:extLst>
            </p:cNvPr>
            <p:cNvSpPr>
              <a:spLocks/>
            </p:cNvSpPr>
            <p:nvPr userDrawn="1"/>
          </p:nvSpPr>
          <p:spPr bwMode="auto">
            <a:xfrm flipH="1">
              <a:off x="738433"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22" name="Freeform 544">
              <a:extLst>
                <a:ext uri="{FF2B5EF4-FFF2-40B4-BE49-F238E27FC236}">
                  <a16:creationId xmlns:a16="http://schemas.microsoft.com/office/drawing/2014/main" id="{7119BBF5-4BAF-4783-975C-0BAE53E06C59}"/>
                </a:ext>
              </a:extLst>
            </p:cNvPr>
            <p:cNvSpPr>
              <a:spLocks/>
            </p:cNvSpPr>
            <p:nvPr userDrawn="1"/>
          </p:nvSpPr>
          <p:spPr bwMode="auto">
            <a:xfrm flipH="1">
              <a:off x="412291"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23" name="Freeform 545">
              <a:extLst>
                <a:ext uri="{FF2B5EF4-FFF2-40B4-BE49-F238E27FC236}">
                  <a16:creationId xmlns:a16="http://schemas.microsoft.com/office/drawing/2014/main" id="{60FC0D9C-1D31-44B8-9724-3C9763D9009C}"/>
                </a:ext>
              </a:extLst>
            </p:cNvPr>
            <p:cNvSpPr>
              <a:spLocks/>
            </p:cNvSpPr>
            <p:nvPr userDrawn="1"/>
          </p:nvSpPr>
          <p:spPr bwMode="auto">
            <a:xfrm flipH="1">
              <a:off x="845526"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24" name="Freeform 546">
              <a:extLst>
                <a:ext uri="{FF2B5EF4-FFF2-40B4-BE49-F238E27FC236}">
                  <a16:creationId xmlns:a16="http://schemas.microsoft.com/office/drawing/2014/main" id="{E734F067-AC1A-462F-B0E7-76A01487A7B9}"/>
                </a:ext>
              </a:extLst>
            </p:cNvPr>
            <p:cNvSpPr>
              <a:spLocks/>
            </p:cNvSpPr>
            <p:nvPr userDrawn="1"/>
          </p:nvSpPr>
          <p:spPr bwMode="auto">
            <a:xfrm flipH="1">
              <a:off x="519387"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25" name="Freeform 29">
              <a:extLst>
                <a:ext uri="{FF2B5EF4-FFF2-40B4-BE49-F238E27FC236}">
                  <a16:creationId xmlns:a16="http://schemas.microsoft.com/office/drawing/2014/main" id="{EC3FABBB-B8A8-4FA2-B85B-8C13947C6C9D}"/>
                </a:ext>
              </a:extLst>
            </p:cNvPr>
            <p:cNvSpPr>
              <a:spLocks/>
            </p:cNvSpPr>
            <p:nvPr userDrawn="1"/>
          </p:nvSpPr>
          <p:spPr bwMode="auto">
            <a:xfrm flipH="1">
              <a:off x="83663"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26" name="Freeform 31">
              <a:extLst>
                <a:ext uri="{FF2B5EF4-FFF2-40B4-BE49-F238E27FC236}">
                  <a16:creationId xmlns:a16="http://schemas.microsoft.com/office/drawing/2014/main" id="{11705EB2-6098-4F4C-B24F-715E341EFD0E}"/>
                </a:ext>
              </a:extLst>
            </p:cNvPr>
            <p:cNvSpPr>
              <a:spLocks/>
            </p:cNvSpPr>
            <p:nvPr userDrawn="1"/>
          </p:nvSpPr>
          <p:spPr bwMode="auto">
            <a:xfrm flipH="1">
              <a:off x="190757"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79" name="Freeform 30">
              <a:extLst>
                <a:ext uri="{FF2B5EF4-FFF2-40B4-BE49-F238E27FC236}">
                  <a16:creationId xmlns:a16="http://schemas.microsoft.com/office/drawing/2014/main" id="{AB37FD2C-9E00-4BC8-ABBD-CB89D6A6A7FF}"/>
                </a:ext>
              </a:extLst>
            </p:cNvPr>
            <p:cNvSpPr>
              <a:spLocks/>
            </p:cNvSpPr>
            <p:nvPr userDrawn="1"/>
          </p:nvSpPr>
          <p:spPr bwMode="auto">
            <a:xfrm flipH="1">
              <a:off x="11874480"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80" name="Freeform 32">
              <a:extLst>
                <a:ext uri="{FF2B5EF4-FFF2-40B4-BE49-F238E27FC236}">
                  <a16:creationId xmlns:a16="http://schemas.microsoft.com/office/drawing/2014/main" id="{81FCB7E9-DF42-4DFA-8CBC-6E2E558F9709}"/>
                </a:ext>
              </a:extLst>
            </p:cNvPr>
            <p:cNvSpPr>
              <a:spLocks/>
            </p:cNvSpPr>
            <p:nvPr userDrawn="1"/>
          </p:nvSpPr>
          <p:spPr bwMode="auto">
            <a:xfrm flipH="1">
              <a:off x="11981575"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81" name="Freeform 403">
              <a:extLst>
                <a:ext uri="{FF2B5EF4-FFF2-40B4-BE49-F238E27FC236}">
                  <a16:creationId xmlns:a16="http://schemas.microsoft.com/office/drawing/2014/main" id="{3BB3266A-CA1B-40F7-BE0C-E8248A19BC84}"/>
                </a:ext>
              </a:extLst>
            </p:cNvPr>
            <p:cNvSpPr>
              <a:spLocks/>
            </p:cNvSpPr>
            <p:nvPr userDrawn="1"/>
          </p:nvSpPr>
          <p:spPr bwMode="auto">
            <a:xfrm flipH="1">
              <a:off x="11545853"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82" name="Freeform 404">
              <a:extLst>
                <a:ext uri="{FF2B5EF4-FFF2-40B4-BE49-F238E27FC236}">
                  <a16:creationId xmlns:a16="http://schemas.microsoft.com/office/drawing/2014/main" id="{7068B3ED-3349-4B2F-B97A-7C7D7E747014}"/>
                </a:ext>
              </a:extLst>
            </p:cNvPr>
            <p:cNvSpPr>
              <a:spLocks/>
            </p:cNvSpPr>
            <p:nvPr userDrawn="1"/>
          </p:nvSpPr>
          <p:spPr bwMode="auto">
            <a:xfrm flipH="1">
              <a:off x="11219711"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83" name="Freeform 405">
              <a:extLst>
                <a:ext uri="{FF2B5EF4-FFF2-40B4-BE49-F238E27FC236}">
                  <a16:creationId xmlns:a16="http://schemas.microsoft.com/office/drawing/2014/main" id="{7489CBA4-6F95-4D46-BEA4-CDF605EBD7E0}"/>
                </a:ext>
              </a:extLst>
            </p:cNvPr>
            <p:cNvSpPr>
              <a:spLocks/>
            </p:cNvSpPr>
            <p:nvPr userDrawn="1"/>
          </p:nvSpPr>
          <p:spPr bwMode="auto">
            <a:xfrm flipH="1">
              <a:off x="11652945"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84" name="Freeform 406">
              <a:extLst>
                <a:ext uri="{FF2B5EF4-FFF2-40B4-BE49-F238E27FC236}">
                  <a16:creationId xmlns:a16="http://schemas.microsoft.com/office/drawing/2014/main" id="{59D3E069-0B6A-4F72-AD06-60AC6D3C3C9B}"/>
                </a:ext>
              </a:extLst>
            </p:cNvPr>
            <p:cNvSpPr>
              <a:spLocks/>
            </p:cNvSpPr>
            <p:nvPr userDrawn="1"/>
          </p:nvSpPr>
          <p:spPr bwMode="auto">
            <a:xfrm flipH="1">
              <a:off x="11326806"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85" name="Freeform 29">
              <a:extLst>
                <a:ext uri="{FF2B5EF4-FFF2-40B4-BE49-F238E27FC236}">
                  <a16:creationId xmlns:a16="http://schemas.microsoft.com/office/drawing/2014/main" id="{250DC0F7-E1F3-4C96-8CBC-7E56820F5239}"/>
                </a:ext>
              </a:extLst>
            </p:cNvPr>
            <p:cNvSpPr>
              <a:spLocks/>
            </p:cNvSpPr>
            <p:nvPr userDrawn="1"/>
          </p:nvSpPr>
          <p:spPr bwMode="auto">
            <a:xfrm flipH="1">
              <a:off x="10891083"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86" name="Freeform 31">
              <a:extLst>
                <a:ext uri="{FF2B5EF4-FFF2-40B4-BE49-F238E27FC236}">
                  <a16:creationId xmlns:a16="http://schemas.microsoft.com/office/drawing/2014/main" id="{F12D4549-53E7-4C67-A14A-0D964BFA4231}"/>
                </a:ext>
              </a:extLst>
            </p:cNvPr>
            <p:cNvSpPr>
              <a:spLocks/>
            </p:cNvSpPr>
            <p:nvPr userDrawn="1"/>
          </p:nvSpPr>
          <p:spPr bwMode="auto">
            <a:xfrm flipH="1">
              <a:off x="10998177"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87" name="Freeform 29">
              <a:extLst>
                <a:ext uri="{FF2B5EF4-FFF2-40B4-BE49-F238E27FC236}">
                  <a16:creationId xmlns:a16="http://schemas.microsoft.com/office/drawing/2014/main" id="{19951FF1-60C6-47B1-AF2C-F40C4EE753F5}"/>
                </a:ext>
              </a:extLst>
            </p:cNvPr>
            <p:cNvSpPr>
              <a:spLocks/>
            </p:cNvSpPr>
            <p:nvPr userDrawn="1"/>
          </p:nvSpPr>
          <p:spPr bwMode="auto">
            <a:xfrm flipH="1">
              <a:off x="10562455"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88" name="Freeform 30">
              <a:extLst>
                <a:ext uri="{FF2B5EF4-FFF2-40B4-BE49-F238E27FC236}">
                  <a16:creationId xmlns:a16="http://schemas.microsoft.com/office/drawing/2014/main" id="{3ED012F8-EE57-4D38-AAD4-71CB3021FCE9}"/>
                </a:ext>
              </a:extLst>
            </p:cNvPr>
            <p:cNvSpPr>
              <a:spLocks/>
            </p:cNvSpPr>
            <p:nvPr userDrawn="1"/>
          </p:nvSpPr>
          <p:spPr bwMode="auto">
            <a:xfrm flipH="1">
              <a:off x="10236313"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89" name="Freeform 31">
              <a:extLst>
                <a:ext uri="{FF2B5EF4-FFF2-40B4-BE49-F238E27FC236}">
                  <a16:creationId xmlns:a16="http://schemas.microsoft.com/office/drawing/2014/main" id="{F3F16648-94AE-4AE9-8C3D-4E6FD8A31AFD}"/>
                </a:ext>
              </a:extLst>
            </p:cNvPr>
            <p:cNvSpPr>
              <a:spLocks/>
            </p:cNvSpPr>
            <p:nvPr userDrawn="1"/>
          </p:nvSpPr>
          <p:spPr bwMode="auto">
            <a:xfrm flipH="1">
              <a:off x="10669548"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90" name="Freeform 32">
              <a:extLst>
                <a:ext uri="{FF2B5EF4-FFF2-40B4-BE49-F238E27FC236}">
                  <a16:creationId xmlns:a16="http://schemas.microsoft.com/office/drawing/2014/main" id="{CD7E7518-1B9B-4598-9C91-FA90439330F8}"/>
                </a:ext>
              </a:extLst>
            </p:cNvPr>
            <p:cNvSpPr>
              <a:spLocks/>
            </p:cNvSpPr>
            <p:nvPr userDrawn="1"/>
          </p:nvSpPr>
          <p:spPr bwMode="auto">
            <a:xfrm flipH="1">
              <a:off x="10343408"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91" name="Freeform 29">
              <a:extLst>
                <a:ext uri="{FF2B5EF4-FFF2-40B4-BE49-F238E27FC236}">
                  <a16:creationId xmlns:a16="http://schemas.microsoft.com/office/drawing/2014/main" id="{3941B248-CCDE-4636-B2D4-383A2A8184C3}"/>
                </a:ext>
              </a:extLst>
            </p:cNvPr>
            <p:cNvSpPr>
              <a:spLocks/>
            </p:cNvSpPr>
            <p:nvPr userDrawn="1"/>
          </p:nvSpPr>
          <p:spPr bwMode="auto">
            <a:xfrm flipH="1">
              <a:off x="9907685"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92" name="Freeform 30">
              <a:extLst>
                <a:ext uri="{FF2B5EF4-FFF2-40B4-BE49-F238E27FC236}">
                  <a16:creationId xmlns:a16="http://schemas.microsoft.com/office/drawing/2014/main" id="{EC354383-FE6D-432D-9B44-9678692D2070}"/>
                </a:ext>
              </a:extLst>
            </p:cNvPr>
            <p:cNvSpPr>
              <a:spLocks/>
            </p:cNvSpPr>
            <p:nvPr userDrawn="1"/>
          </p:nvSpPr>
          <p:spPr bwMode="auto">
            <a:xfrm flipH="1">
              <a:off x="9581544"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93" name="Freeform 31">
              <a:extLst>
                <a:ext uri="{FF2B5EF4-FFF2-40B4-BE49-F238E27FC236}">
                  <a16:creationId xmlns:a16="http://schemas.microsoft.com/office/drawing/2014/main" id="{AD655EA7-4C03-4551-87A3-EE80F968B479}"/>
                </a:ext>
              </a:extLst>
            </p:cNvPr>
            <p:cNvSpPr>
              <a:spLocks/>
            </p:cNvSpPr>
            <p:nvPr userDrawn="1"/>
          </p:nvSpPr>
          <p:spPr bwMode="auto">
            <a:xfrm flipH="1">
              <a:off x="10014780"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94" name="Freeform 32">
              <a:extLst>
                <a:ext uri="{FF2B5EF4-FFF2-40B4-BE49-F238E27FC236}">
                  <a16:creationId xmlns:a16="http://schemas.microsoft.com/office/drawing/2014/main" id="{7C467E05-4239-4004-BB79-DBDF28E8E146}"/>
                </a:ext>
              </a:extLst>
            </p:cNvPr>
            <p:cNvSpPr>
              <a:spLocks/>
            </p:cNvSpPr>
            <p:nvPr userDrawn="1"/>
          </p:nvSpPr>
          <p:spPr bwMode="auto">
            <a:xfrm flipH="1">
              <a:off x="9688639"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95" name="Freeform 29">
              <a:extLst>
                <a:ext uri="{FF2B5EF4-FFF2-40B4-BE49-F238E27FC236}">
                  <a16:creationId xmlns:a16="http://schemas.microsoft.com/office/drawing/2014/main" id="{654A7B82-19E5-4C52-9815-6360825A97C1}"/>
                </a:ext>
              </a:extLst>
            </p:cNvPr>
            <p:cNvSpPr>
              <a:spLocks/>
            </p:cNvSpPr>
            <p:nvPr userDrawn="1"/>
          </p:nvSpPr>
          <p:spPr bwMode="auto">
            <a:xfrm flipH="1">
              <a:off x="9252916"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96" name="Freeform 30">
              <a:extLst>
                <a:ext uri="{FF2B5EF4-FFF2-40B4-BE49-F238E27FC236}">
                  <a16:creationId xmlns:a16="http://schemas.microsoft.com/office/drawing/2014/main" id="{BE9C8B7C-90B5-4D20-A3A6-C6A6C0AB1AB6}"/>
                </a:ext>
              </a:extLst>
            </p:cNvPr>
            <p:cNvSpPr>
              <a:spLocks/>
            </p:cNvSpPr>
            <p:nvPr userDrawn="1"/>
          </p:nvSpPr>
          <p:spPr bwMode="auto">
            <a:xfrm flipH="1">
              <a:off x="8926775"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97" name="Freeform 31">
              <a:extLst>
                <a:ext uri="{FF2B5EF4-FFF2-40B4-BE49-F238E27FC236}">
                  <a16:creationId xmlns:a16="http://schemas.microsoft.com/office/drawing/2014/main" id="{BDB01185-BFCF-41D8-89FD-6223C8645604}"/>
                </a:ext>
              </a:extLst>
            </p:cNvPr>
            <p:cNvSpPr>
              <a:spLocks/>
            </p:cNvSpPr>
            <p:nvPr userDrawn="1"/>
          </p:nvSpPr>
          <p:spPr bwMode="auto">
            <a:xfrm flipH="1">
              <a:off x="9360011"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98" name="Freeform 32">
              <a:extLst>
                <a:ext uri="{FF2B5EF4-FFF2-40B4-BE49-F238E27FC236}">
                  <a16:creationId xmlns:a16="http://schemas.microsoft.com/office/drawing/2014/main" id="{D5BD919D-F1BC-491A-B230-82B663620939}"/>
                </a:ext>
              </a:extLst>
            </p:cNvPr>
            <p:cNvSpPr>
              <a:spLocks/>
            </p:cNvSpPr>
            <p:nvPr userDrawn="1"/>
          </p:nvSpPr>
          <p:spPr bwMode="auto">
            <a:xfrm flipH="1">
              <a:off x="9033870"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99" name="Freeform 29">
              <a:extLst>
                <a:ext uri="{FF2B5EF4-FFF2-40B4-BE49-F238E27FC236}">
                  <a16:creationId xmlns:a16="http://schemas.microsoft.com/office/drawing/2014/main" id="{8F888A3E-BD98-4319-A588-29DB0CAA5208}"/>
                </a:ext>
              </a:extLst>
            </p:cNvPr>
            <p:cNvSpPr>
              <a:spLocks/>
            </p:cNvSpPr>
            <p:nvPr userDrawn="1"/>
          </p:nvSpPr>
          <p:spPr bwMode="auto">
            <a:xfrm flipH="1">
              <a:off x="8598148"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00" name="Freeform 30">
              <a:extLst>
                <a:ext uri="{FF2B5EF4-FFF2-40B4-BE49-F238E27FC236}">
                  <a16:creationId xmlns:a16="http://schemas.microsoft.com/office/drawing/2014/main" id="{F0A4516F-3629-4F6C-B296-75E27FA0FDE4}"/>
                </a:ext>
              </a:extLst>
            </p:cNvPr>
            <p:cNvSpPr>
              <a:spLocks/>
            </p:cNvSpPr>
            <p:nvPr userDrawn="1"/>
          </p:nvSpPr>
          <p:spPr bwMode="auto">
            <a:xfrm flipH="1">
              <a:off x="8272007"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01" name="Freeform 31">
              <a:extLst>
                <a:ext uri="{FF2B5EF4-FFF2-40B4-BE49-F238E27FC236}">
                  <a16:creationId xmlns:a16="http://schemas.microsoft.com/office/drawing/2014/main" id="{8F8FC7E2-88C3-4BAF-86AF-4775501DF108}"/>
                </a:ext>
              </a:extLst>
            </p:cNvPr>
            <p:cNvSpPr>
              <a:spLocks/>
            </p:cNvSpPr>
            <p:nvPr userDrawn="1"/>
          </p:nvSpPr>
          <p:spPr bwMode="auto">
            <a:xfrm flipH="1">
              <a:off x="8705242"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02" name="Freeform 32">
              <a:extLst>
                <a:ext uri="{FF2B5EF4-FFF2-40B4-BE49-F238E27FC236}">
                  <a16:creationId xmlns:a16="http://schemas.microsoft.com/office/drawing/2014/main" id="{EC7CC34A-D67E-41B5-A4BA-4E4B5F66386A}"/>
                </a:ext>
              </a:extLst>
            </p:cNvPr>
            <p:cNvSpPr>
              <a:spLocks/>
            </p:cNvSpPr>
            <p:nvPr userDrawn="1"/>
          </p:nvSpPr>
          <p:spPr bwMode="auto">
            <a:xfrm flipH="1">
              <a:off x="8379101"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03" name="Freeform 425">
              <a:extLst>
                <a:ext uri="{FF2B5EF4-FFF2-40B4-BE49-F238E27FC236}">
                  <a16:creationId xmlns:a16="http://schemas.microsoft.com/office/drawing/2014/main" id="{90A95DA3-8F9E-421C-9174-8BF9AA504F83}"/>
                </a:ext>
              </a:extLst>
            </p:cNvPr>
            <p:cNvSpPr>
              <a:spLocks/>
            </p:cNvSpPr>
            <p:nvPr userDrawn="1"/>
          </p:nvSpPr>
          <p:spPr bwMode="auto">
            <a:xfrm flipH="1">
              <a:off x="7943379"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04" name="Freeform 426">
              <a:extLst>
                <a:ext uri="{FF2B5EF4-FFF2-40B4-BE49-F238E27FC236}">
                  <a16:creationId xmlns:a16="http://schemas.microsoft.com/office/drawing/2014/main" id="{18334280-7FF6-451B-95BE-02C757D42155}"/>
                </a:ext>
              </a:extLst>
            </p:cNvPr>
            <p:cNvSpPr>
              <a:spLocks/>
            </p:cNvSpPr>
            <p:nvPr userDrawn="1"/>
          </p:nvSpPr>
          <p:spPr bwMode="auto">
            <a:xfrm flipH="1">
              <a:off x="7617237"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05" name="Freeform 427">
              <a:extLst>
                <a:ext uri="{FF2B5EF4-FFF2-40B4-BE49-F238E27FC236}">
                  <a16:creationId xmlns:a16="http://schemas.microsoft.com/office/drawing/2014/main" id="{FA68E6DA-BE3E-4D5E-9AF6-5B4A355FE63B}"/>
                </a:ext>
              </a:extLst>
            </p:cNvPr>
            <p:cNvSpPr>
              <a:spLocks/>
            </p:cNvSpPr>
            <p:nvPr userDrawn="1"/>
          </p:nvSpPr>
          <p:spPr bwMode="auto">
            <a:xfrm flipH="1">
              <a:off x="8050472"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06" name="Freeform 428">
              <a:extLst>
                <a:ext uri="{FF2B5EF4-FFF2-40B4-BE49-F238E27FC236}">
                  <a16:creationId xmlns:a16="http://schemas.microsoft.com/office/drawing/2014/main" id="{83E59028-5940-4368-80BA-ABEA718E993D}"/>
                </a:ext>
              </a:extLst>
            </p:cNvPr>
            <p:cNvSpPr>
              <a:spLocks/>
            </p:cNvSpPr>
            <p:nvPr userDrawn="1"/>
          </p:nvSpPr>
          <p:spPr bwMode="auto">
            <a:xfrm flipH="1">
              <a:off x="7724332"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07" name="Freeform 29">
              <a:extLst>
                <a:ext uri="{FF2B5EF4-FFF2-40B4-BE49-F238E27FC236}">
                  <a16:creationId xmlns:a16="http://schemas.microsoft.com/office/drawing/2014/main" id="{0E7DD0E1-85B2-4E34-AD3C-6555FF6938A2}"/>
                </a:ext>
              </a:extLst>
            </p:cNvPr>
            <p:cNvSpPr>
              <a:spLocks/>
            </p:cNvSpPr>
            <p:nvPr userDrawn="1"/>
          </p:nvSpPr>
          <p:spPr bwMode="auto">
            <a:xfrm flipH="1">
              <a:off x="7288609"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08" name="Freeform 31">
              <a:extLst>
                <a:ext uri="{FF2B5EF4-FFF2-40B4-BE49-F238E27FC236}">
                  <a16:creationId xmlns:a16="http://schemas.microsoft.com/office/drawing/2014/main" id="{D7D9BA0F-7053-4FCD-8D9A-C952F3BC49BE}"/>
                </a:ext>
              </a:extLst>
            </p:cNvPr>
            <p:cNvSpPr>
              <a:spLocks/>
            </p:cNvSpPr>
            <p:nvPr userDrawn="1"/>
          </p:nvSpPr>
          <p:spPr bwMode="auto">
            <a:xfrm flipH="1">
              <a:off x="7395703"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1813" name="Group 1812">
            <a:extLst>
              <a:ext uri="{FF2B5EF4-FFF2-40B4-BE49-F238E27FC236}">
                <a16:creationId xmlns:a16="http://schemas.microsoft.com/office/drawing/2014/main" id="{DC03940F-B74A-4BB0-A29E-05138DBEF958}"/>
              </a:ext>
            </a:extLst>
          </p:cNvPr>
          <p:cNvGrpSpPr/>
          <p:nvPr userDrawn="1"/>
        </p:nvGrpSpPr>
        <p:grpSpPr>
          <a:xfrm>
            <a:off x="83663" y="4909416"/>
            <a:ext cx="12009863" cy="176637"/>
            <a:chOff x="83663" y="4856241"/>
            <a:chExt cx="12009863" cy="176637"/>
          </a:xfrm>
        </p:grpSpPr>
        <p:sp>
          <p:nvSpPr>
            <p:cNvPr id="1527" name="Freeform 29">
              <a:extLst>
                <a:ext uri="{FF2B5EF4-FFF2-40B4-BE49-F238E27FC236}">
                  <a16:creationId xmlns:a16="http://schemas.microsoft.com/office/drawing/2014/main" id="{41215D19-B582-42FE-AD52-5628011801BC}"/>
                </a:ext>
              </a:extLst>
            </p:cNvPr>
            <p:cNvSpPr>
              <a:spLocks/>
            </p:cNvSpPr>
            <p:nvPr userDrawn="1"/>
          </p:nvSpPr>
          <p:spPr bwMode="auto">
            <a:xfrm>
              <a:off x="305196"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28" name="Freeform 30">
              <a:extLst>
                <a:ext uri="{FF2B5EF4-FFF2-40B4-BE49-F238E27FC236}">
                  <a16:creationId xmlns:a16="http://schemas.microsoft.com/office/drawing/2014/main" id="{B03C6A99-9649-44A5-8F97-FE0B9C27D0C3}"/>
                </a:ext>
              </a:extLst>
            </p:cNvPr>
            <p:cNvSpPr>
              <a:spLocks/>
            </p:cNvSpPr>
            <p:nvPr userDrawn="1"/>
          </p:nvSpPr>
          <p:spPr bwMode="auto">
            <a:xfrm>
              <a:off x="63133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29" name="Freeform 31">
              <a:extLst>
                <a:ext uri="{FF2B5EF4-FFF2-40B4-BE49-F238E27FC236}">
                  <a16:creationId xmlns:a16="http://schemas.microsoft.com/office/drawing/2014/main" id="{78292761-DAF9-4726-8908-B4B5FC99811A}"/>
                </a:ext>
              </a:extLst>
            </p:cNvPr>
            <p:cNvSpPr>
              <a:spLocks/>
            </p:cNvSpPr>
            <p:nvPr userDrawn="1"/>
          </p:nvSpPr>
          <p:spPr bwMode="auto">
            <a:xfrm>
              <a:off x="83663"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30" name="Freeform 32">
              <a:extLst>
                <a:ext uri="{FF2B5EF4-FFF2-40B4-BE49-F238E27FC236}">
                  <a16:creationId xmlns:a16="http://schemas.microsoft.com/office/drawing/2014/main" id="{CF57419C-9B5E-4714-BCBA-4E8FDF77F2CB}"/>
                </a:ext>
              </a:extLst>
            </p:cNvPr>
            <p:cNvSpPr>
              <a:spLocks/>
            </p:cNvSpPr>
            <p:nvPr userDrawn="1"/>
          </p:nvSpPr>
          <p:spPr bwMode="auto">
            <a:xfrm>
              <a:off x="412290"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31" name="Freeform 29">
              <a:extLst>
                <a:ext uri="{FF2B5EF4-FFF2-40B4-BE49-F238E27FC236}">
                  <a16:creationId xmlns:a16="http://schemas.microsoft.com/office/drawing/2014/main" id="{CB1CC628-FB22-47B1-B1EF-050141CC26E1}"/>
                </a:ext>
              </a:extLst>
            </p:cNvPr>
            <p:cNvSpPr>
              <a:spLocks/>
            </p:cNvSpPr>
            <p:nvPr userDrawn="1"/>
          </p:nvSpPr>
          <p:spPr bwMode="auto">
            <a:xfrm>
              <a:off x="959966"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32" name="Freeform 30">
              <a:extLst>
                <a:ext uri="{FF2B5EF4-FFF2-40B4-BE49-F238E27FC236}">
                  <a16:creationId xmlns:a16="http://schemas.microsoft.com/office/drawing/2014/main" id="{342E05D1-B314-44C7-8CA8-A5734D7640AB}"/>
                </a:ext>
              </a:extLst>
            </p:cNvPr>
            <p:cNvSpPr>
              <a:spLocks/>
            </p:cNvSpPr>
            <p:nvPr userDrawn="1"/>
          </p:nvSpPr>
          <p:spPr bwMode="auto">
            <a:xfrm>
              <a:off x="1286106"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33" name="Freeform 31">
              <a:extLst>
                <a:ext uri="{FF2B5EF4-FFF2-40B4-BE49-F238E27FC236}">
                  <a16:creationId xmlns:a16="http://schemas.microsoft.com/office/drawing/2014/main" id="{1E14B0ED-2D20-469F-BCC8-DF56F9D75062}"/>
                </a:ext>
              </a:extLst>
            </p:cNvPr>
            <p:cNvSpPr>
              <a:spLocks/>
            </p:cNvSpPr>
            <p:nvPr userDrawn="1"/>
          </p:nvSpPr>
          <p:spPr bwMode="auto">
            <a:xfrm>
              <a:off x="738432"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34" name="Freeform 32">
              <a:extLst>
                <a:ext uri="{FF2B5EF4-FFF2-40B4-BE49-F238E27FC236}">
                  <a16:creationId xmlns:a16="http://schemas.microsoft.com/office/drawing/2014/main" id="{2B368F4C-A196-4DCA-9BC5-A45033EFDA26}"/>
                </a:ext>
              </a:extLst>
            </p:cNvPr>
            <p:cNvSpPr>
              <a:spLocks/>
            </p:cNvSpPr>
            <p:nvPr userDrawn="1"/>
          </p:nvSpPr>
          <p:spPr bwMode="auto">
            <a:xfrm>
              <a:off x="1067060"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35" name="Freeform 29">
              <a:extLst>
                <a:ext uri="{FF2B5EF4-FFF2-40B4-BE49-F238E27FC236}">
                  <a16:creationId xmlns:a16="http://schemas.microsoft.com/office/drawing/2014/main" id="{5928F999-B5AE-46E3-8AB4-BC6896F35F45}"/>
                </a:ext>
              </a:extLst>
            </p:cNvPr>
            <p:cNvSpPr>
              <a:spLocks/>
            </p:cNvSpPr>
            <p:nvPr userDrawn="1"/>
          </p:nvSpPr>
          <p:spPr bwMode="auto">
            <a:xfrm>
              <a:off x="1614734"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36" name="Freeform 30">
              <a:extLst>
                <a:ext uri="{FF2B5EF4-FFF2-40B4-BE49-F238E27FC236}">
                  <a16:creationId xmlns:a16="http://schemas.microsoft.com/office/drawing/2014/main" id="{419DD182-5681-4393-BEAB-F5F199CD2854}"/>
                </a:ext>
              </a:extLst>
            </p:cNvPr>
            <p:cNvSpPr>
              <a:spLocks/>
            </p:cNvSpPr>
            <p:nvPr userDrawn="1"/>
          </p:nvSpPr>
          <p:spPr bwMode="auto">
            <a:xfrm>
              <a:off x="194087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37" name="Freeform 31">
              <a:extLst>
                <a:ext uri="{FF2B5EF4-FFF2-40B4-BE49-F238E27FC236}">
                  <a16:creationId xmlns:a16="http://schemas.microsoft.com/office/drawing/2014/main" id="{E72ACE2A-9435-4572-866A-8048FFFB3B9A}"/>
                </a:ext>
              </a:extLst>
            </p:cNvPr>
            <p:cNvSpPr>
              <a:spLocks/>
            </p:cNvSpPr>
            <p:nvPr userDrawn="1"/>
          </p:nvSpPr>
          <p:spPr bwMode="auto">
            <a:xfrm>
              <a:off x="1393201"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38" name="Freeform 32">
              <a:extLst>
                <a:ext uri="{FF2B5EF4-FFF2-40B4-BE49-F238E27FC236}">
                  <a16:creationId xmlns:a16="http://schemas.microsoft.com/office/drawing/2014/main" id="{E2C0D9B8-1158-4DC9-8525-6EA4F410F9FE}"/>
                </a:ext>
              </a:extLst>
            </p:cNvPr>
            <p:cNvSpPr>
              <a:spLocks/>
            </p:cNvSpPr>
            <p:nvPr userDrawn="1"/>
          </p:nvSpPr>
          <p:spPr bwMode="auto">
            <a:xfrm>
              <a:off x="1721829"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39" name="Freeform 29">
              <a:extLst>
                <a:ext uri="{FF2B5EF4-FFF2-40B4-BE49-F238E27FC236}">
                  <a16:creationId xmlns:a16="http://schemas.microsoft.com/office/drawing/2014/main" id="{9FF21187-CFDF-41DA-8309-C5AA2C47374F}"/>
                </a:ext>
              </a:extLst>
            </p:cNvPr>
            <p:cNvSpPr>
              <a:spLocks/>
            </p:cNvSpPr>
            <p:nvPr userDrawn="1"/>
          </p:nvSpPr>
          <p:spPr bwMode="auto">
            <a:xfrm>
              <a:off x="2269503"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40" name="Freeform 30">
              <a:extLst>
                <a:ext uri="{FF2B5EF4-FFF2-40B4-BE49-F238E27FC236}">
                  <a16:creationId xmlns:a16="http://schemas.microsoft.com/office/drawing/2014/main" id="{5A71EE6F-3035-47CC-A00F-FE3250D3442F}"/>
                </a:ext>
              </a:extLst>
            </p:cNvPr>
            <p:cNvSpPr>
              <a:spLocks/>
            </p:cNvSpPr>
            <p:nvPr userDrawn="1"/>
          </p:nvSpPr>
          <p:spPr bwMode="auto">
            <a:xfrm>
              <a:off x="2595644"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41" name="Freeform 31">
              <a:extLst>
                <a:ext uri="{FF2B5EF4-FFF2-40B4-BE49-F238E27FC236}">
                  <a16:creationId xmlns:a16="http://schemas.microsoft.com/office/drawing/2014/main" id="{AE05787F-5AF8-4A5E-BD2F-FFEFBAB0B4D0}"/>
                </a:ext>
              </a:extLst>
            </p:cNvPr>
            <p:cNvSpPr>
              <a:spLocks/>
            </p:cNvSpPr>
            <p:nvPr userDrawn="1"/>
          </p:nvSpPr>
          <p:spPr bwMode="auto">
            <a:xfrm>
              <a:off x="2047969"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42" name="Freeform 32">
              <a:extLst>
                <a:ext uri="{FF2B5EF4-FFF2-40B4-BE49-F238E27FC236}">
                  <a16:creationId xmlns:a16="http://schemas.microsoft.com/office/drawing/2014/main" id="{6DCE9180-0ADF-4FA9-BF69-F47C6983865A}"/>
                </a:ext>
              </a:extLst>
            </p:cNvPr>
            <p:cNvSpPr>
              <a:spLocks/>
            </p:cNvSpPr>
            <p:nvPr userDrawn="1"/>
          </p:nvSpPr>
          <p:spPr bwMode="auto">
            <a:xfrm>
              <a:off x="2376598"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43" name="Freeform 565">
              <a:extLst>
                <a:ext uri="{FF2B5EF4-FFF2-40B4-BE49-F238E27FC236}">
                  <a16:creationId xmlns:a16="http://schemas.microsoft.com/office/drawing/2014/main" id="{7E46278F-E1EE-4A72-9424-D81ECF2A1436}"/>
                </a:ext>
              </a:extLst>
            </p:cNvPr>
            <p:cNvSpPr>
              <a:spLocks/>
            </p:cNvSpPr>
            <p:nvPr userDrawn="1"/>
          </p:nvSpPr>
          <p:spPr bwMode="auto">
            <a:xfrm>
              <a:off x="292427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44" name="Freeform 566">
              <a:extLst>
                <a:ext uri="{FF2B5EF4-FFF2-40B4-BE49-F238E27FC236}">
                  <a16:creationId xmlns:a16="http://schemas.microsoft.com/office/drawing/2014/main" id="{FB792ABA-ADFC-4C00-BDE1-C3B1EF86830E}"/>
                </a:ext>
              </a:extLst>
            </p:cNvPr>
            <p:cNvSpPr>
              <a:spLocks/>
            </p:cNvSpPr>
            <p:nvPr userDrawn="1"/>
          </p:nvSpPr>
          <p:spPr bwMode="auto">
            <a:xfrm>
              <a:off x="3250413"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45" name="Freeform 567">
              <a:extLst>
                <a:ext uri="{FF2B5EF4-FFF2-40B4-BE49-F238E27FC236}">
                  <a16:creationId xmlns:a16="http://schemas.microsoft.com/office/drawing/2014/main" id="{646E79E9-778D-4703-96F7-870800A341B2}"/>
                </a:ext>
              </a:extLst>
            </p:cNvPr>
            <p:cNvSpPr>
              <a:spLocks/>
            </p:cNvSpPr>
            <p:nvPr userDrawn="1"/>
          </p:nvSpPr>
          <p:spPr bwMode="auto">
            <a:xfrm>
              <a:off x="2702739"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46" name="Freeform 568">
              <a:extLst>
                <a:ext uri="{FF2B5EF4-FFF2-40B4-BE49-F238E27FC236}">
                  <a16:creationId xmlns:a16="http://schemas.microsoft.com/office/drawing/2014/main" id="{E1AFC630-0E6A-4BEC-BC4C-D6E91EDBF650}"/>
                </a:ext>
              </a:extLst>
            </p:cNvPr>
            <p:cNvSpPr>
              <a:spLocks/>
            </p:cNvSpPr>
            <p:nvPr userDrawn="1"/>
          </p:nvSpPr>
          <p:spPr bwMode="auto">
            <a:xfrm>
              <a:off x="3031366"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47" name="Freeform 29">
              <a:extLst>
                <a:ext uri="{FF2B5EF4-FFF2-40B4-BE49-F238E27FC236}">
                  <a16:creationId xmlns:a16="http://schemas.microsoft.com/office/drawing/2014/main" id="{ADCEBC56-92AB-4A9F-85F9-61585C4B5052}"/>
                </a:ext>
              </a:extLst>
            </p:cNvPr>
            <p:cNvSpPr>
              <a:spLocks/>
            </p:cNvSpPr>
            <p:nvPr userDrawn="1"/>
          </p:nvSpPr>
          <p:spPr bwMode="auto">
            <a:xfrm>
              <a:off x="357904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48" name="Freeform 31">
              <a:extLst>
                <a:ext uri="{FF2B5EF4-FFF2-40B4-BE49-F238E27FC236}">
                  <a16:creationId xmlns:a16="http://schemas.microsoft.com/office/drawing/2014/main" id="{C9802287-908F-4A4C-BDDB-70C0C3A6F43F}"/>
                </a:ext>
              </a:extLst>
            </p:cNvPr>
            <p:cNvSpPr>
              <a:spLocks/>
            </p:cNvSpPr>
            <p:nvPr userDrawn="1"/>
          </p:nvSpPr>
          <p:spPr bwMode="auto">
            <a:xfrm>
              <a:off x="3357508"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49" name="Freeform 29">
              <a:extLst>
                <a:ext uri="{FF2B5EF4-FFF2-40B4-BE49-F238E27FC236}">
                  <a16:creationId xmlns:a16="http://schemas.microsoft.com/office/drawing/2014/main" id="{F90B9609-70EA-490F-985A-76FFCEFC4773}"/>
                </a:ext>
              </a:extLst>
            </p:cNvPr>
            <p:cNvSpPr>
              <a:spLocks/>
            </p:cNvSpPr>
            <p:nvPr userDrawn="1"/>
          </p:nvSpPr>
          <p:spPr bwMode="auto">
            <a:xfrm>
              <a:off x="390767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50" name="Freeform 30">
              <a:extLst>
                <a:ext uri="{FF2B5EF4-FFF2-40B4-BE49-F238E27FC236}">
                  <a16:creationId xmlns:a16="http://schemas.microsoft.com/office/drawing/2014/main" id="{12F5075A-92B7-4AC2-BB07-DF2C29930E42}"/>
                </a:ext>
              </a:extLst>
            </p:cNvPr>
            <p:cNvSpPr>
              <a:spLocks/>
            </p:cNvSpPr>
            <p:nvPr userDrawn="1"/>
          </p:nvSpPr>
          <p:spPr bwMode="auto">
            <a:xfrm>
              <a:off x="4233811"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51" name="Freeform 31">
              <a:extLst>
                <a:ext uri="{FF2B5EF4-FFF2-40B4-BE49-F238E27FC236}">
                  <a16:creationId xmlns:a16="http://schemas.microsoft.com/office/drawing/2014/main" id="{30D9B98A-51E9-4962-9734-7A931E17A02D}"/>
                </a:ext>
              </a:extLst>
            </p:cNvPr>
            <p:cNvSpPr>
              <a:spLocks/>
            </p:cNvSpPr>
            <p:nvPr userDrawn="1"/>
          </p:nvSpPr>
          <p:spPr bwMode="auto">
            <a:xfrm>
              <a:off x="3686136"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52" name="Freeform 32">
              <a:extLst>
                <a:ext uri="{FF2B5EF4-FFF2-40B4-BE49-F238E27FC236}">
                  <a16:creationId xmlns:a16="http://schemas.microsoft.com/office/drawing/2014/main" id="{7586E328-7502-4480-9549-D6FEA43FA0C1}"/>
                </a:ext>
              </a:extLst>
            </p:cNvPr>
            <p:cNvSpPr>
              <a:spLocks/>
            </p:cNvSpPr>
            <p:nvPr userDrawn="1"/>
          </p:nvSpPr>
          <p:spPr bwMode="auto">
            <a:xfrm>
              <a:off x="4014764"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53" name="Freeform 29">
              <a:extLst>
                <a:ext uri="{FF2B5EF4-FFF2-40B4-BE49-F238E27FC236}">
                  <a16:creationId xmlns:a16="http://schemas.microsoft.com/office/drawing/2014/main" id="{C79A1EEF-53F8-484B-9E45-2EE7615D40CF}"/>
                </a:ext>
              </a:extLst>
            </p:cNvPr>
            <p:cNvSpPr>
              <a:spLocks/>
            </p:cNvSpPr>
            <p:nvPr userDrawn="1"/>
          </p:nvSpPr>
          <p:spPr bwMode="auto">
            <a:xfrm>
              <a:off x="4562439"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54" name="Freeform 30">
              <a:extLst>
                <a:ext uri="{FF2B5EF4-FFF2-40B4-BE49-F238E27FC236}">
                  <a16:creationId xmlns:a16="http://schemas.microsoft.com/office/drawing/2014/main" id="{6686D282-0526-44DE-9AA5-31E6A28943FC}"/>
                </a:ext>
              </a:extLst>
            </p:cNvPr>
            <p:cNvSpPr>
              <a:spLocks/>
            </p:cNvSpPr>
            <p:nvPr userDrawn="1"/>
          </p:nvSpPr>
          <p:spPr bwMode="auto">
            <a:xfrm>
              <a:off x="488858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55" name="Freeform 31">
              <a:extLst>
                <a:ext uri="{FF2B5EF4-FFF2-40B4-BE49-F238E27FC236}">
                  <a16:creationId xmlns:a16="http://schemas.microsoft.com/office/drawing/2014/main" id="{8A268F73-2757-4471-A11B-3DED63B8FA80}"/>
                </a:ext>
              </a:extLst>
            </p:cNvPr>
            <p:cNvSpPr>
              <a:spLocks/>
            </p:cNvSpPr>
            <p:nvPr userDrawn="1"/>
          </p:nvSpPr>
          <p:spPr bwMode="auto">
            <a:xfrm>
              <a:off x="4340905"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56" name="Freeform 32">
              <a:extLst>
                <a:ext uri="{FF2B5EF4-FFF2-40B4-BE49-F238E27FC236}">
                  <a16:creationId xmlns:a16="http://schemas.microsoft.com/office/drawing/2014/main" id="{D2717DDD-C903-414D-92CD-352DDB9B2BDB}"/>
                </a:ext>
              </a:extLst>
            </p:cNvPr>
            <p:cNvSpPr>
              <a:spLocks/>
            </p:cNvSpPr>
            <p:nvPr userDrawn="1"/>
          </p:nvSpPr>
          <p:spPr bwMode="auto">
            <a:xfrm>
              <a:off x="4669534"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57" name="Freeform 29">
              <a:extLst>
                <a:ext uri="{FF2B5EF4-FFF2-40B4-BE49-F238E27FC236}">
                  <a16:creationId xmlns:a16="http://schemas.microsoft.com/office/drawing/2014/main" id="{ABE98699-D6B3-49B2-96B9-4AE9CB5BF1C5}"/>
                </a:ext>
              </a:extLst>
            </p:cNvPr>
            <p:cNvSpPr>
              <a:spLocks/>
            </p:cNvSpPr>
            <p:nvPr userDrawn="1"/>
          </p:nvSpPr>
          <p:spPr bwMode="auto">
            <a:xfrm>
              <a:off x="5217208"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58" name="Freeform 30">
              <a:extLst>
                <a:ext uri="{FF2B5EF4-FFF2-40B4-BE49-F238E27FC236}">
                  <a16:creationId xmlns:a16="http://schemas.microsoft.com/office/drawing/2014/main" id="{719C55D5-4091-449D-B7A6-F7BFD914D019}"/>
                </a:ext>
              </a:extLst>
            </p:cNvPr>
            <p:cNvSpPr>
              <a:spLocks/>
            </p:cNvSpPr>
            <p:nvPr userDrawn="1"/>
          </p:nvSpPr>
          <p:spPr bwMode="auto">
            <a:xfrm>
              <a:off x="5543348"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59" name="Freeform 31">
              <a:extLst>
                <a:ext uri="{FF2B5EF4-FFF2-40B4-BE49-F238E27FC236}">
                  <a16:creationId xmlns:a16="http://schemas.microsoft.com/office/drawing/2014/main" id="{194515F1-0496-410A-929E-CD0F7A16827E}"/>
                </a:ext>
              </a:extLst>
            </p:cNvPr>
            <p:cNvSpPr>
              <a:spLocks/>
            </p:cNvSpPr>
            <p:nvPr userDrawn="1"/>
          </p:nvSpPr>
          <p:spPr bwMode="auto">
            <a:xfrm>
              <a:off x="4995674"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60" name="Freeform 32">
              <a:extLst>
                <a:ext uri="{FF2B5EF4-FFF2-40B4-BE49-F238E27FC236}">
                  <a16:creationId xmlns:a16="http://schemas.microsoft.com/office/drawing/2014/main" id="{7F26C03F-0DAC-4BB1-9CC4-FC9FCB4CD6C4}"/>
                </a:ext>
              </a:extLst>
            </p:cNvPr>
            <p:cNvSpPr>
              <a:spLocks/>
            </p:cNvSpPr>
            <p:nvPr userDrawn="1"/>
          </p:nvSpPr>
          <p:spPr bwMode="auto">
            <a:xfrm>
              <a:off x="5324302"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61" name="Freeform 29">
              <a:extLst>
                <a:ext uri="{FF2B5EF4-FFF2-40B4-BE49-F238E27FC236}">
                  <a16:creationId xmlns:a16="http://schemas.microsoft.com/office/drawing/2014/main" id="{73166673-3F67-43E4-8164-3EE09EA34CAB}"/>
                </a:ext>
              </a:extLst>
            </p:cNvPr>
            <p:cNvSpPr>
              <a:spLocks/>
            </p:cNvSpPr>
            <p:nvPr userDrawn="1"/>
          </p:nvSpPr>
          <p:spPr bwMode="auto">
            <a:xfrm>
              <a:off x="587197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62" name="Freeform 30">
              <a:extLst>
                <a:ext uri="{FF2B5EF4-FFF2-40B4-BE49-F238E27FC236}">
                  <a16:creationId xmlns:a16="http://schemas.microsoft.com/office/drawing/2014/main" id="{E4C35B9A-FE74-4538-A1BC-372148E0D210}"/>
                </a:ext>
              </a:extLst>
            </p:cNvPr>
            <p:cNvSpPr>
              <a:spLocks/>
            </p:cNvSpPr>
            <p:nvPr userDrawn="1"/>
          </p:nvSpPr>
          <p:spPr bwMode="auto">
            <a:xfrm>
              <a:off x="6198118"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63" name="Freeform 31">
              <a:extLst>
                <a:ext uri="{FF2B5EF4-FFF2-40B4-BE49-F238E27FC236}">
                  <a16:creationId xmlns:a16="http://schemas.microsoft.com/office/drawing/2014/main" id="{1FFDB77B-5964-4DAB-8C27-80722338FBBD}"/>
                </a:ext>
              </a:extLst>
            </p:cNvPr>
            <p:cNvSpPr>
              <a:spLocks/>
            </p:cNvSpPr>
            <p:nvPr userDrawn="1"/>
          </p:nvSpPr>
          <p:spPr bwMode="auto">
            <a:xfrm>
              <a:off x="5650443"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64" name="Freeform 32">
              <a:extLst>
                <a:ext uri="{FF2B5EF4-FFF2-40B4-BE49-F238E27FC236}">
                  <a16:creationId xmlns:a16="http://schemas.microsoft.com/office/drawing/2014/main" id="{1B151AFD-524E-4F1E-8866-10A5B67E452C}"/>
                </a:ext>
              </a:extLst>
            </p:cNvPr>
            <p:cNvSpPr>
              <a:spLocks/>
            </p:cNvSpPr>
            <p:nvPr userDrawn="1"/>
          </p:nvSpPr>
          <p:spPr bwMode="auto">
            <a:xfrm>
              <a:off x="5979071"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65" name="Freeform 587">
              <a:extLst>
                <a:ext uri="{FF2B5EF4-FFF2-40B4-BE49-F238E27FC236}">
                  <a16:creationId xmlns:a16="http://schemas.microsoft.com/office/drawing/2014/main" id="{3BEE1B2A-91C2-4869-AD08-454E181BD74E}"/>
                </a:ext>
              </a:extLst>
            </p:cNvPr>
            <p:cNvSpPr>
              <a:spLocks/>
            </p:cNvSpPr>
            <p:nvPr userDrawn="1"/>
          </p:nvSpPr>
          <p:spPr bwMode="auto">
            <a:xfrm>
              <a:off x="652674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66" name="Freeform 588">
              <a:extLst>
                <a:ext uri="{FF2B5EF4-FFF2-40B4-BE49-F238E27FC236}">
                  <a16:creationId xmlns:a16="http://schemas.microsoft.com/office/drawing/2014/main" id="{C1CC053F-447A-4423-81C1-4BCA48AA26A3}"/>
                </a:ext>
              </a:extLst>
            </p:cNvPr>
            <p:cNvSpPr>
              <a:spLocks/>
            </p:cNvSpPr>
            <p:nvPr userDrawn="1"/>
          </p:nvSpPr>
          <p:spPr bwMode="auto">
            <a:xfrm>
              <a:off x="685288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67" name="Freeform 589">
              <a:extLst>
                <a:ext uri="{FF2B5EF4-FFF2-40B4-BE49-F238E27FC236}">
                  <a16:creationId xmlns:a16="http://schemas.microsoft.com/office/drawing/2014/main" id="{9B1DD336-0E2D-4DDC-8333-C98CCE1E1A85}"/>
                </a:ext>
              </a:extLst>
            </p:cNvPr>
            <p:cNvSpPr>
              <a:spLocks/>
            </p:cNvSpPr>
            <p:nvPr userDrawn="1"/>
          </p:nvSpPr>
          <p:spPr bwMode="auto">
            <a:xfrm>
              <a:off x="6305212"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68" name="Freeform 590">
              <a:extLst>
                <a:ext uri="{FF2B5EF4-FFF2-40B4-BE49-F238E27FC236}">
                  <a16:creationId xmlns:a16="http://schemas.microsoft.com/office/drawing/2014/main" id="{158D2A99-E4E2-40E7-9378-3E26E49F7F2F}"/>
                </a:ext>
              </a:extLst>
            </p:cNvPr>
            <p:cNvSpPr>
              <a:spLocks/>
            </p:cNvSpPr>
            <p:nvPr userDrawn="1"/>
          </p:nvSpPr>
          <p:spPr bwMode="auto">
            <a:xfrm>
              <a:off x="6633840"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69" name="Freeform 29">
              <a:extLst>
                <a:ext uri="{FF2B5EF4-FFF2-40B4-BE49-F238E27FC236}">
                  <a16:creationId xmlns:a16="http://schemas.microsoft.com/office/drawing/2014/main" id="{92FCCA5B-13DA-49D6-A1F3-51D1F94BDB43}"/>
                </a:ext>
              </a:extLst>
            </p:cNvPr>
            <p:cNvSpPr>
              <a:spLocks/>
            </p:cNvSpPr>
            <p:nvPr userDrawn="1"/>
          </p:nvSpPr>
          <p:spPr bwMode="auto">
            <a:xfrm>
              <a:off x="718151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70" name="Freeform 31">
              <a:extLst>
                <a:ext uri="{FF2B5EF4-FFF2-40B4-BE49-F238E27FC236}">
                  <a16:creationId xmlns:a16="http://schemas.microsoft.com/office/drawing/2014/main" id="{A289DBDC-6935-415E-85FE-A40572E76504}"/>
                </a:ext>
              </a:extLst>
            </p:cNvPr>
            <p:cNvSpPr>
              <a:spLocks/>
            </p:cNvSpPr>
            <p:nvPr userDrawn="1"/>
          </p:nvSpPr>
          <p:spPr bwMode="auto">
            <a:xfrm>
              <a:off x="6959981"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09" name="Freeform 29">
              <a:extLst>
                <a:ext uri="{FF2B5EF4-FFF2-40B4-BE49-F238E27FC236}">
                  <a16:creationId xmlns:a16="http://schemas.microsoft.com/office/drawing/2014/main" id="{7B35DED0-FAEC-4E25-8DB7-414F11B87ADD}"/>
                </a:ext>
              </a:extLst>
            </p:cNvPr>
            <p:cNvSpPr>
              <a:spLocks/>
            </p:cNvSpPr>
            <p:nvPr userDrawn="1"/>
          </p:nvSpPr>
          <p:spPr bwMode="auto">
            <a:xfrm>
              <a:off x="751014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10" name="Freeform 30">
              <a:extLst>
                <a:ext uri="{FF2B5EF4-FFF2-40B4-BE49-F238E27FC236}">
                  <a16:creationId xmlns:a16="http://schemas.microsoft.com/office/drawing/2014/main" id="{D53D4FB4-B43D-4C92-B68D-6EBEEA0B6831}"/>
                </a:ext>
              </a:extLst>
            </p:cNvPr>
            <p:cNvSpPr>
              <a:spLocks/>
            </p:cNvSpPr>
            <p:nvPr userDrawn="1"/>
          </p:nvSpPr>
          <p:spPr bwMode="auto">
            <a:xfrm>
              <a:off x="7836283"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11" name="Freeform 31">
              <a:extLst>
                <a:ext uri="{FF2B5EF4-FFF2-40B4-BE49-F238E27FC236}">
                  <a16:creationId xmlns:a16="http://schemas.microsoft.com/office/drawing/2014/main" id="{CF470A36-9FCE-430E-B036-26DEAEC829FD}"/>
                </a:ext>
              </a:extLst>
            </p:cNvPr>
            <p:cNvSpPr>
              <a:spLocks/>
            </p:cNvSpPr>
            <p:nvPr userDrawn="1"/>
          </p:nvSpPr>
          <p:spPr bwMode="auto">
            <a:xfrm>
              <a:off x="7288609"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12" name="Freeform 32">
              <a:extLst>
                <a:ext uri="{FF2B5EF4-FFF2-40B4-BE49-F238E27FC236}">
                  <a16:creationId xmlns:a16="http://schemas.microsoft.com/office/drawing/2014/main" id="{81F14579-EC3F-4FEE-815E-3B7DDF3A3CA7}"/>
                </a:ext>
              </a:extLst>
            </p:cNvPr>
            <p:cNvSpPr>
              <a:spLocks/>
            </p:cNvSpPr>
            <p:nvPr userDrawn="1"/>
          </p:nvSpPr>
          <p:spPr bwMode="auto">
            <a:xfrm>
              <a:off x="7617237"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13" name="Freeform 29">
              <a:extLst>
                <a:ext uri="{FF2B5EF4-FFF2-40B4-BE49-F238E27FC236}">
                  <a16:creationId xmlns:a16="http://schemas.microsoft.com/office/drawing/2014/main" id="{A9CEB7A9-13C6-4E84-BC37-A35D999B3AC3}"/>
                </a:ext>
              </a:extLst>
            </p:cNvPr>
            <p:cNvSpPr>
              <a:spLocks/>
            </p:cNvSpPr>
            <p:nvPr userDrawn="1"/>
          </p:nvSpPr>
          <p:spPr bwMode="auto">
            <a:xfrm>
              <a:off x="816491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14" name="Freeform 30">
              <a:extLst>
                <a:ext uri="{FF2B5EF4-FFF2-40B4-BE49-F238E27FC236}">
                  <a16:creationId xmlns:a16="http://schemas.microsoft.com/office/drawing/2014/main" id="{AE2AB76F-8536-41CE-B0CB-687C8A0B57CD}"/>
                </a:ext>
              </a:extLst>
            </p:cNvPr>
            <p:cNvSpPr>
              <a:spLocks/>
            </p:cNvSpPr>
            <p:nvPr userDrawn="1"/>
          </p:nvSpPr>
          <p:spPr bwMode="auto">
            <a:xfrm>
              <a:off x="849105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15" name="Freeform 31">
              <a:extLst>
                <a:ext uri="{FF2B5EF4-FFF2-40B4-BE49-F238E27FC236}">
                  <a16:creationId xmlns:a16="http://schemas.microsoft.com/office/drawing/2014/main" id="{F1CE6A86-A50D-4E5A-9F6B-ACF54A4FEC9C}"/>
                </a:ext>
              </a:extLst>
            </p:cNvPr>
            <p:cNvSpPr>
              <a:spLocks/>
            </p:cNvSpPr>
            <p:nvPr userDrawn="1"/>
          </p:nvSpPr>
          <p:spPr bwMode="auto">
            <a:xfrm>
              <a:off x="7943378"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16" name="Freeform 32">
              <a:extLst>
                <a:ext uri="{FF2B5EF4-FFF2-40B4-BE49-F238E27FC236}">
                  <a16:creationId xmlns:a16="http://schemas.microsoft.com/office/drawing/2014/main" id="{5FA20C67-51AB-4D8E-9D00-17FB6245A3A5}"/>
                </a:ext>
              </a:extLst>
            </p:cNvPr>
            <p:cNvSpPr>
              <a:spLocks/>
            </p:cNvSpPr>
            <p:nvPr userDrawn="1"/>
          </p:nvSpPr>
          <p:spPr bwMode="auto">
            <a:xfrm>
              <a:off x="8272007"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17" name="Freeform 29">
              <a:extLst>
                <a:ext uri="{FF2B5EF4-FFF2-40B4-BE49-F238E27FC236}">
                  <a16:creationId xmlns:a16="http://schemas.microsoft.com/office/drawing/2014/main" id="{A2A8256D-870B-4A75-88A3-044ACADFC7AA}"/>
                </a:ext>
              </a:extLst>
            </p:cNvPr>
            <p:cNvSpPr>
              <a:spLocks/>
            </p:cNvSpPr>
            <p:nvPr userDrawn="1"/>
          </p:nvSpPr>
          <p:spPr bwMode="auto">
            <a:xfrm>
              <a:off x="881968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18" name="Freeform 30">
              <a:extLst>
                <a:ext uri="{FF2B5EF4-FFF2-40B4-BE49-F238E27FC236}">
                  <a16:creationId xmlns:a16="http://schemas.microsoft.com/office/drawing/2014/main" id="{55858866-0EB3-4BB8-9261-8A53F69A1326}"/>
                </a:ext>
              </a:extLst>
            </p:cNvPr>
            <p:cNvSpPr>
              <a:spLocks/>
            </p:cNvSpPr>
            <p:nvPr userDrawn="1"/>
          </p:nvSpPr>
          <p:spPr bwMode="auto">
            <a:xfrm>
              <a:off x="9145821"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19" name="Freeform 31">
              <a:extLst>
                <a:ext uri="{FF2B5EF4-FFF2-40B4-BE49-F238E27FC236}">
                  <a16:creationId xmlns:a16="http://schemas.microsoft.com/office/drawing/2014/main" id="{26C2A8E5-3E0B-4DC4-AD2D-1B6B3E32F233}"/>
                </a:ext>
              </a:extLst>
            </p:cNvPr>
            <p:cNvSpPr>
              <a:spLocks/>
            </p:cNvSpPr>
            <p:nvPr userDrawn="1"/>
          </p:nvSpPr>
          <p:spPr bwMode="auto">
            <a:xfrm>
              <a:off x="8598147"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20" name="Freeform 32">
              <a:extLst>
                <a:ext uri="{FF2B5EF4-FFF2-40B4-BE49-F238E27FC236}">
                  <a16:creationId xmlns:a16="http://schemas.microsoft.com/office/drawing/2014/main" id="{E29AF684-BDF2-45FC-8ADF-0D5415AEB359}"/>
                </a:ext>
              </a:extLst>
            </p:cNvPr>
            <p:cNvSpPr>
              <a:spLocks/>
            </p:cNvSpPr>
            <p:nvPr userDrawn="1"/>
          </p:nvSpPr>
          <p:spPr bwMode="auto">
            <a:xfrm>
              <a:off x="8926774"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21" name="Freeform 29">
              <a:extLst>
                <a:ext uri="{FF2B5EF4-FFF2-40B4-BE49-F238E27FC236}">
                  <a16:creationId xmlns:a16="http://schemas.microsoft.com/office/drawing/2014/main" id="{3AE1DDE2-4142-4293-8FD3-70BAED944D4B}"/>
                </a:ext>
              </a:extLst>
            </p:cNvPr>
            <p:cNvSpPr>
              <a:spLocks/>
            </p:cNvSpPr>
            <p:nvPr userDrawn="1"/>
          </p:nvSpPr>
          <p:spPr bwMode="auto">
            <a:xfrm>
              <a:off x="947445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22" name="Freeform 30">
              <a:extLst>
                <a:ext uri="{FF2B5EF4-FFF2-40B4-BE49-F238E27FC236}">
                  <a16:creationId xmlns:a16="http://schemas.microsoft.com/office/drawing/2014/main" id="{D5268BE7-7872-40D7-8D79-DF5253225E6B}"/>
                </a:ext>
              </a:extLst>
            </p:cNvPr>
            <p:cNvSpPr>
              <a:spLocks/>
            </p:cNvSpPr>
            <p:nvPr userDrawn="1"/>
          </p:nvSpPr>
          <p:spPr bwMode="auto">
            <a:xfrm>
              <a:off x="9800591"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23" name="Freeform 31">
              <a:extLst>
                <a:ext uri="{FF2B5EF4-FFF2-40B4-BE49-F238E27FC236}">
                  <a16:creationId xmlns:a16="http://schemas.microsoft.com/office/drawing/2014/main" id="{8E7E6139-DC98-4F78-BB0C-458202513125}"/>
                </a:ext>
              </a:extLst>
            </p:cNvPr>
            <p:cNvSpPr>
              <a:spLocks/>
            </p:cNvSpPr>
            <p:nvPr userDrawn="1"/>
          </p:nvSpPr>
          <p:spPr bwMode="auto">
            <a:xfrm>
              <a:off x="9252915"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24" name="Freeform 32">
              <a:extLst>
                <a:ext uri="{FF2B5EF4-FFF2-40B4-BE49-F238E27FC236}">
                  <a16:creationId xmlns:a16="http://schemas.microsoft.com/office/drawing/2014/main" id="{32356A9C-9D7C-469F-A6DB-4C3F9751C8D5}"/>
                </a:ext>
              </a:extLst>
            </p:cNvPr>
            <p:cNvSpPr>
              <a:spLocks/>
            </p:cNvSpPr>
            <p:nvPr userDrawn="1"/>
          </p:nvSpPr>
          <p:spPr bwMode="auto">
            <a:xfrm>
              <a:off x="9581544"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25" name="Freeform 447">
              <a:extLst>
                <a:ext uri="{FF2B5EF4-FFF2-40B4-BE49-F238E27FC236}">
                  <a16:creationId xmlns:a16="http://schemas.microsoft.com/office/drawing/2014/main" id="{8D4AE6E9-6906-4933-8D16-00CA3E63B0C3}"/>
                </a:ext>
              </a:extLst>
            </p:cNvPr>
            <p:cNvSpPr>
              <a:spLocks/>
            </p:cNvSpPr>
            <p:nvPr userDrawn="1"/>
          </p:nvSpPr>
          <p:spPr bwMode="auto">
            <a:xfrm>
              <a:off x="10129218"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26" name="Freeform 448">
              <a:extLst>
                <a:ext uri="{FF2B5EF4-FFF2-40B4-BE49-F238E27FC236}">
                  <a16:creationId xmlns:a16="http://schemas.microsoft.com/office/drawing/2014/main" id="{B76E9759-967D-4664-B0DF-4B05E00BADBA}"/>
                </a:ext>
              </a:extLst>
            </p:cNvPr>
            <p:cNvSpPr>
              <a:spLocks/>
            </p:cNvSpPr>
            <p:nvPr userDrawn="1"/>
          </p:nvSpPr>
          <p:spPr bwMode="auto">
            <a:xfrm>
              <a:off x="1045536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27" name="Freeform 449">
              <a:extLst>
                <a:ext uri="{FF2B5EF4-FFF2-40B4-BE49-F238E27FC236}">
                  <a16:creationId xmlns:a16="http://schemas.microsoft.com/office/drawing/2014/main" id="{C8B29FB7-5C8A-4D1E-9E6D-7B5D37DF1CE5}"/>
                </a:ext>
              </a:extLst>
            </p:cNvPr>
            <p:cNvSpPr>
              <a:spLocks/>
            </p:cNvSpPr>
            <p:nvPr userDrawn="1"/>
          </p:nvSpPr>
          <p:spPr bwMode="auto">
            <a:xfrm>
              <a:off x="9907685"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28" name="Freeform 450">
              <a:extLst>
                <a:ext uri="{FF2B5EF4-FFF2-40B4-BE49-F238E27FC236}">
                  <a16:creationId xmlns:a16="http://schemas.microsoft.com/office/drawing/2014/main" id="{91543753-6930-42BB-9702-A5012C2631C5}"/>
                </a:ext>
              </a:extLst>
            </p:cNvPr>
            <p:cNvSpPr>
              <a:spLocks/>
            </p:cNvSpPr>
            <p:nvPr userDrawn="1"/>
          </p:nvSpPr>
          <p:spPr bwMode="auto">
            <a:xfrm>
              <a:off x="10236312"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29" name="Freeform 29">
              <a:extLst>
                <a:ext uri="{FF2B5EF4-FFF2-40B4-BE49-F238E27FC236}">
                  <a16:creationId xmlns:a16="http://schemas.microsoft.com/office/drawing/2014/main" id="{AE5BDF26-3532-403A-B45C-FA649962EBAB}"/>
                </a:ext>
              </a:extLst>
            </p:cNvPr>
            <p:cNvSpPr>
              <a:spLocks/>
            </p:cNvSpPr>
            <p:nvPr userDrawn="1"/>
          </p:nvSpPr>
          <p:spPr bwMode="auto">
            <a:xfrm>
              <a:off x="1078398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30" name="Freeform 31">
              <a:extLst>
                <a:ext uri="{FF2B5EF4-FFF2-40B4-BE49-F238E27FC236}">
                  <a16:creationId xmlns:a16="http://schemas.microsoft.com/office/drawing/2014/main" id="{DAB70BF2-CD14-43A2-BFF2-D71DAB7EABBE}"/>
                </a:ext>
              </a:extLst>
            </p:cNvPr>
            <p:cNvSpPr>
              <a:spLocks/>
            </p:cNvSpPr>
            <p:nvPr userDrawn="1"/>
          </p:nvSpPr>
          <p:spPr bwMode="auto">
            <a:xfrm>
              <a:off x="10562454"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31" name="Freeform 29">
              <a:extLst>
                <a:ext uri="{FF2B5EF4-FFF2-40B4-BE49-F238E27FC236}">
                  <a16:creationId xmlns:a16="http://schemas.microsoft.com/office/drawing/2014/main" id="{4B7ECA75-6664-4CA1-9DE9-EAA60944C486}"/>
                </a:ext>
              </a:extLst>
            </p:cNvPr>
            <p:cNvSpPr>
              <a:spLocks/>
            </p:cNvSpPr>
            <p:nvPr userDrawn="1"/>
          </p:nvSpPr>
          <p:spPr bwMode="auto">
            <a:xfrm>
              <a:off x="1111261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32" name="Freeform 30">
              <a:extLst>
                <a:ext uri="{FF2B5EF4-FFF2-40B4-BE49-F238E27FC236}">
                  <a16:creationId xmlns:a16="http://schemas.microsoft.com/office/drawing/2014/main" id="{497F16F1-8A9E-40FF-A3EF-BE9DFFE5BB69}"/>
                </a:ext>
              </a:extLst>
            </p:cNvPr>
            <p:cNvSpPr>
              <a:spLocks/>
            </p:cNvSpPr>
            <p:nvPr userDrawn="1"/>
          </p:nvSpPr>
          <p:spPr bwMode="auto">
            <a:xfrm>
              <a:off x="1143875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33" name="Freeform 31">
              <a:extLst>
                <a:ext uri="{FF2B5EF4-FFF2-40B4-BE49-F238E27FC236}">
                  <a16:creationId xmlns:a16="http://schemas.microsoft.com/office/drawing/2014/main" id="{987ABA6C-216B-4175-86F6-C30635691317}"/>
                </a:ext>
              </a:extLst>
            </p:cNvPr>
            <p:cNvSpPr>
              <a:spLocks/>
            </p:cNvSpPr>
            <p:nvPr userDrawn="1"/>
          </p:nvSpPr>
          <p:spPr bwMode="auto">
            <a:xfrm>
              <a:off x="10891083"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34" name="Freeform 32">
              <a:extLst>
                <a:ext uri="{FF2B5EF4-FFF2-40B4-BE49-F238E27FC236}">
                  <a16:creationId xmlns:a16="http://schemas.microsoft.com/office/drawing/2014/main" id="{61F71826-B4FE-416F-9145-8F33288E0DE1}"/>
                </a:ext>
              </a:extLst>
            </p:cNvPr>
            <p:cNvSpPr>
              <a:spLocks/>
            </p:cNvSpPr>
            <p:nvPr userDrawn="1"/>
          </p:nvSpPr>
          <p:spPr bwMode="auto">
            <a:xfrm>
              <a:off x="11219710"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35" name="Freeform 29">
              <a:extLst>
                <a:ext uri="{FF2B5EF4-FFF2-40B4-BE49-F238E27FC236}">
                  <a16:creationId xmlns:a16="http://schemas.microsoft.com/office/drawing/2014/main" id="{F50985CF-3F9E-4DF0-A06D-4AB86CEB0DBE}"/>
                </a:ext>
              </a:extLst>
            </p:cNvPr>
            <p:cNvSpPr>
              <a:spLocks/>
            </p:cNvSpPr>
            <p:nvPr userDrawn="1"/>
          </p:nvSpPr>
          <p:spPr bwMode="auto">
            <a:xfrm>
              <a:off x="1176738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36" name="Freeform 30">
              <a:extLst>
                <a:ext uri="{FF2B5EF4-FFF2-40B4-BE49-F238E27FC236}">
                  <a16:creationId xmlns:a16="http://schemas.microsoft.com/office/drawing/2014/main" id="{4DB670AE-1D2E-45FD-8AD2-63D84EA90E5B}"/>
                </a:ext>
              </a:extLst>
            </p:cNvPr>
            <p:cNvSpPr>
              <a:spLocks/>
            </p:cNvSpPr>
            <p:nvPr userDrawn="1"/>
          </p:nvSpPr>
          <p:spPr bwMode="auto">
            <a:xfrm>
              <a:off x="12093526"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37" name="Freeform 31">
              <a:extLst>
                <a:ext uri="{FF2B5EF4-FFF2-40B4-BE49-F238E27FC236}">
                  <a16:creationId xmlns:a16="http://schemas.microsoft.com/office/drawing/2014/main" id="{1807B6CA-88CE-4FAA-9A19-0CF0C498F049}"/>
                </a:ext>
              </a:extLst>
            </p:cNvPr>
            <p:cNvSpPr>
              <a:spLocks/>
            </p:cNvSpPr>
            <p:nvPr userDrawn="1"/>
          </p:nvSpPr>
          <p:spPr bwMode="auto">
            <a:xfrm>
              <a:off x="11545852"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38" name="Freeform 32">
              <a:extLst>
                <a:ext uri="{FF2B5EF4-FFF2-40B4-BE49-F238E27FC236}">
                  <a16:creationId xmlns:a16="http://schemas.microsoft.com/office/drawing/2014/main" id="{C67AE1A0-62D1-4F8D-A25B-811CA15D54DC}"/>
                </a:ext>
              </a:extLst>
            </p:cNvPr>
            <p:cNvSpPr>
              <a:spLocks/>
            </p:cNvSpPr>
            <p:nvPr userDrawn="1"/>
          </p:nvSpPr>
          <p:spPr bwMode="auto">
            <a:xfrm>
              <a:off x="11874480"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1807" name="Group 1806">
            <a:extLst>
              <a:ext uri="{FF2B5EF4-FFF2-40B4-BE49-F238E27FC236}">
                <a16:creationId xmlns:a16="http://schemas.microsoft.com/office/drawing/2014/main" id="{92FDE850-1B12-48F0-BED6-2DBAB9165F64}"/>
              </a:ext>
            </a:extLst>
          </p:cNvPr>
          <p:cNvGrpSpPr/>
          <p:nvPr userDrawn="1"/>
        </p:nvGrpSpPr>
        <p:grpSpPr>
          <a:xfrm>
            <a:off x="83664" y="3484246"/>
            <a:ext cx="12009863" cy="176637"/>
            <a:chOff x="83664" y="3400078"/>
            <a:chExt cx="12009863" cy="176637"/>
          </a:xfrm>
        </p:grpSpPr>
        <p:sp>
          <p:nvSpPr>
            <p:cNvPr id="1663" name="Freeform 29">
              <a:extLst>
                <a:ext uri="{FF2B5EF4-FFF2-40B4-BE49-F238E27FC236}">
                  <a16:creationId xmlns:a16="http://schemas.microsoft.com/office/drawing/2014/main" id="{98781EFE-2EFB-4D4B-8E66-D1EA1CB02C8F}"/>
                </a:ext>
              </a:extLst>
            </p:cNvPr>
            <p:cNvSpPr>
              <a:spLocks/>
            </p:cNvSpPr>
            <p:nvPr userDrawn="1"/>
          </p:nvSpPr>
          <p:spPr bwMode="auto">
            <a:xfrm flipH="1">
              <a:off x="11871994"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64" name="Freeform 30">
              <a:extLst>
                <a:ext uri="{FF2B5EF4-FFF2-40B4-BE49-F238E27FC236}">
                  <a16:creationId xmlns:a16="http://schemas.microsoft.com/office/drawing/2014/main" id="{5AC35079-1F3E-4866-989E-6FF54274D758}"/>
                </a:ext>
              </a:extLst>
            </p:cNvPr>
            <p:cNvSpPr>
              <a:spLocks/>
            </p:cNvSpPr>
            <p:nvPr userDrawn="1"/>
          </p:nvSpPr>
          <p:spPr bwMode="auto">
            <a:xfrm flipH="1">
              <a:off x="1154585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65" name="Freeform 31">
              <a:extLst>
                <a:ext uri="{FF2B5EF4-FFF2-40B4-BE49-F238E27FC236}">
                  <a16:creationId xmlns:a16="http://schemas.microsoft.com/office/drawing/2014/main" id="{CED9638B-513A-40B8-B99F-2B0EB9A8989B}"/>
                </a:ext>
              </a:extLst>
            </p:cNvPr>
            <p:cNvSpPr>
              <a:spLocks/>
            </p:cNvSpPr>
            <p:nvPr userDrawn="1"/>
          </p:nvSpPr>
          <p:spPr bwMode="auto">
            <a:xfrm flipH="1">
              <a:off x="11979088"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66" name="Freeform 32">
              <a:extLst>
                <a:ext uri="{FF2B5EF4-FFF2-40B4-BE49-F238E27FC236}">
                  <a16:creationId xmlns:a16="http://schemas.microsoft.com/office/drawing/2014/main" id="{B353040C-362C-4426-ACC8-84A400887CF7}"/>
                </a:ext>
              </a:extLst>
            </p:cNvPr>
            <p:cNvSpPr>
              <a:spLocks/>
            </p:cNvSpPr>
            <p:nvPr userDrawn="1"/>
          </p:nvSpPr>
          <p:spPr bwMode="auto">
            <a:xfrm flipH="1">
              <a:off x="11652948"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67" name="Freeform 29">
              <a:extLst>
                <a:ext uri="{FF2B5EF4-FFF2-40B4-BE49-F238E27FC236}">
                  <a16:creationId xmlns:a16="http://schemas.microsoft.com/office/drawing/2014/main" id="{FDD943C2-3B5B-48F3-B3C9-1946976C3E8F}"/>
                </a:ext>
              </a:extLst>
            </p:cNvPr>
            <p:cNvSpPr>
              <a:spLocks/>
            </p:cNvSpPr>
            <p:nvPr userDrawn="1"/>
          </p:nvSpPr>
          <p:spPr bwMode="auto">
            <a:xfrm flipH="1">
              <a:off x="11217224"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68" name="Freeform 30">
              <a:extLst>
                <a:ext uri="{FF2B5EF4-FFF2-40B4-BE49-F238E27FC236}">
                  <a16:creationId xmlns:a16="http://schemas.microsoft.com/office/drawing/2014/main" id="{FF936BE9-0C83-4A9C-97EE-7B3E3AA05E15}"/>
                </a:ext>
              </a:extLst>
            </p:cNvPr>
            <p:cNvSpPr>
              <a:spLocks/>
            </p:cNvSpPr>
            <p:nvPr userDrawn="1"/>
          </p:nvSpPr>
          <p:spPr bwMode="auto">
            <a:xfrm flipH="1">
              <a:off x="10891084"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69" name="Freeform 31">
              <a:extLst>
                <a:ext uri="{FF2B5EF4-FFF2-40B4-BE49-F238E27FC236}">
                  <a16:creationId xmlns:a16="http://schemas.microsoft.com/office/drawing/2014/main" id="{C502A4FD-F165-4798-98D5-D84A612745B1}"/>
                </a:ext>
              </a:extLst>
            </p:cNvPr>
            <p:cNvSpPr>
              <a:spLocks/>
            </p:cNvSpPr>
            <p:nvPr userDrawn="1"/>
          </p:nvSpPr>
          <p:spPr bwMode="auto">
            <a:xfrm flipH="1">
              <a:off x="11324319"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70" name="Freeform 32">
              <a:extLst>
                <a:ext uri="{FF2B5EF4-FFF2-40B4-BE49-F238E27FC236}">
                  <a16:creationId xmlns:a16="http://schemas.microsoft.com/office/drawing/2014/main" id="{59853ABE-BF7D-4F12-A6C4-D4178C249987}"/>
                </a:ext>
              </a:extLst>
            </p:cNvPr>
            <p:cNvSpPr>
              <a:spLocks/>
            </p:cNvSpPr>
            <p:nvPr userDrawn="1"/>
          </p:nvSpPr>
          <p:spPr bwMode="auto">
            <a:xfrm flipH="1">
              <a:off x="10998178"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71" name="Freeform 29">
              <a:extLst>
                <a:ext uri="{FF2B5EF4-FFF2-40B4-BE49-F238E27FC236}">
                  <a16:creationId xmlns:a16="http://schemas.microsoft.com/office/drawing/2014/main" id="{DF230622-28A8-4509-88E0-6DF5AD5C96F2}"/>
                </a:ext>
              </a:extLst>
            </p:cNvPr>
            <p:cNvSpPr>
              <a:spLocks/>
            </p:cNvSpPr>
            <p:nvPr userDrawn="1"/>
          </p:nvSpPr>
          <p:spPr bwMode="auto">
            <a:xfrm flipH="1">
              <a:off x="10562456"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72" name="Freeform 30">
              <a:extLst>
                <a:ext uri="{FF2B5EF4-FFF2-40B4-BE49-F238E27FC236}">
                  <a16:creationId xmlns:a16="http://schemas.microsoft.com/office/drawing/2014/main" id="{08805C52-0798-44A5-B7B8-242CF64D2A89}"/>
                </a:ext>
              </a:extLst>
            </p:cNvPr>
            <p:cNvSpPr>
              <a:spLocks/>
            </p:cNvSpPr>
            <p:nvPr userDrawn="1"/>
          </p:nvSpPr>
          <p:spPr bwMode="auto">
            <a:xfrm flipH="1">
              <a:off x="1023631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73" name="Freeform 31">
              <a:extLst>
                <a:ext uri="{FF2B5EF4-FFF2-40B4-BE49-F238E27FC236}">
                  <a16:creationId xmlns:a16="http://schemas.microsoft.com/office/drawing/2014/main" id="{7FA0C543-8062-4F53-8686-E93E45F01D09}"/>
                </a:ext>
              </a:extLst>
            </p:cNvPr>
            <p:cNvSpPr>
              <a:spLocks/>
            </p:cNvSpPr>
            <p:nvPr userDrawn="1"/>
          </p:nvSpPr>
          <p:spPr bwMode="auto">
            <a:xfrm flipH="1">
              <a:off x="10669550"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74" name="Freeform 32">
              <a:extLst>
                <a:ext uri="{FF2B5EF4-FFF2-40B4-BE49-F238E27FC236}">
                  <a16:creationId xmlns:a16="http://schemas.microsoft.com/office/drawing/2014/main" id="{414128E2-3BDD-4479-A23F-919785B96CA8}"/>
                </a:ext>
              </a:extLst>
            </p:cNvPr>
            <p:cNvSpPr>
              <a:spLocks/>
            </p:cNvSpPr>
            <p:nvPr userDrawn="1"/>
          </p:nvSpPr>
          <p:spPr bwMode="auto">
            <a:xfrm flipH="1">
              <a:off x="10343410"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75" name="Freeform 29">
              <a:extLst>
                <a:ext uri="{FF2B5EF4-FFF2-40B4-BE49-F238E27FC236}">
                  <a16:creationId xmlns:a16="http://schemas.microsoft.com/office/drawing/2014/main" id="{E268CFC1-FE3E-43B8-8CC1-EDECAC7301B4}"/>
                </a:ext>
              </a:extLst>
            </p:cNvPr>
            <p:cNvSpPr>
              <a:spLocks/>
            </p:cNvSpPr>
            <p:nvPr userDrawn="1"/>
          </p:nvSpPr>
          <p:spPr bwMode="auto">
            <a:xfrm flipH="1">
              <a:off x="9907687"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76" name="Freeform 30">
              <a:extLst>
                <a:ext uri="{FF2B5EF4-FFF2-40B4-BE49-F238E27FC236}">
                  <a16:creationId xmlns:a16="http://schemas.microsoft.com/office/drawing/2014/main" id="{48905F2C-D3C7-4F22-B80C-A617D2CDDD12}"/>
                </a:ext>
              </a:extLst>
            </p:cNvPr>
            <p:cNvSpPr>
              <a:spLocks/>
            </p:cNvSpPr>
            <p:nvPr userDrawn="1"/>
          </p:nvSpPr>
          <p:spPr bwMode="auto">
            <a:xfrm flipH="1">
              <a:off x="9581546"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77" name="Freeform 31">
              <a:extLst>
                <a:ext uri="{FF2B5EF4-FFF2-40B4-BE49-F238E27FC236}">
                  <a16:creationId xmlns:a16="http://schemas.microsoft.com/office/drawing/2014/main" id="{5E415D7A-153B-4BE6-A534-891698AEDDCA}"/>
                </a:ext>
              </a:extLst>
            </p:cNvPr>
            <p:cNvSpPr>
              <a:spLocks/>
            </p:cNvSpPr>
            <p:nvPr userDrawn="1"/>
          </p:nvSpPr>
          <p:spPr bwMode="auto">
            <a:xfrm flipH="1">
              <a:off x="10014782"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78" name="Freeform 32">
              <a:extLst>
                <a:ext uri="{FF2B5EF4-FFF2-40B4-BE49-F238E27FC236}">
                  <a16:creationId xmlns:a16="http://schemas.microsoft.com/office/drawing/2014/main" id="{49AAA949-C055-4985-868E-80CC35E96173}"/>
                </a:ext>
              </a:extLst>
            </p:cNvPr>
            <p:cNvSpPr>
              <a:spLocks/>
            </p:cNvSpPr>
            <p:nvPr userDrawn="1"/>
          </p:nvSpPr>
          <p:spPr bwMode="auto">
            <a:xfrm flipH="1">
              <a:off x="9688641"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79" name="Freeform 477">
              <a:extLst>
                <a:ext uri="{FF2B5EF4-FFF2-40B4-BE49-F238E27FC236}">
                  <a16:creationId xmlns:a16="http://schemas.microsoft.com/office/drawing/2014/main" id="{9DF40204-D393-4929-B364-3EF6E6DFDBBA}"/>
                </a:ext>
              </a:extLst>
            </p:cNvPr>
            <p:cNvSpPr>
              <a:spLocks/>
            </p:cNvSpPr>
            <p:nvPr userDrawn="1"/>
          </p:nvSpPr>
          <p:spPr bwMode="auto">
            <a:xfrm flipH="1">
              <a:off x="925291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80" name="Freeform 478">
              <a:extLst>
                <a:ext uri="{FF2B5EF4-FFF2-40B4-BE49-F238E27FC236}">
                  <a16:creationId xmlns:a16="http://schemas.microsoft.com/office/drawing/2014/main" id="{020584A4-31D8-4275-9C07-C77F07ABBC63}"/>
                </a:ext>
              </a:extLst>
            </p:cNvPr>
            <p:cNvSpPr>
              <a:spLocks/>
            </p:cNvSpPr>
            <p:nvPr userDrawn="1"/>
          </p:nvSpPr>
          <p:spPr bwMode="auto">
            <a:xfrm flipH="1">
              <a:off x="8926777"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81" name="Freeform 479">
              <a:extLst>
                <a:ext uri="{FF2B5EF4-FFF2-40B4-BE49-F238E27FC236}">
                  <a16:creationId xmlns:a16="http://schemas.microsoft.com/office/drawing/2014/main" id="{FA93F535-3FC1-4781-8824-F58C4DE37181}"/>
                </a:ext>
              </a:extLst>
            </p:cNvPr>
            <p:cNvSpPr>
              <a:spLocks/>
            </p:cNvSpPr>
            <p:nvPr userDrawn="1"/>
          </p:nvSpPr>
          <p:spPr bwMode="auto">
            <a:xfrm flipH="1">
              <a:off x="9360012"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82" name="Freeform 480">
              <a:extLst>
                <a:ext uri="{FF2B5EF4-FFF2-40B4-BE49-F238E27FC236}">
                  <a16:creationId xmlns:a16="http://schemas.microsoft.com/office/drawing/2014/main" id="{3B459755-7697-4749-B7D5-18468604D693}"/>
                </a:ext>
              </a:extLst>
            </p:cNvPr>
            <p:cNvSpPr>
              <a:spLocks/>
            </p:cNvSpPr>
            <p:nvPr userDrawn="1"/>
          </p:nvSpPr>
          <p:spPr bwMode="auto">
            <a:xfrm flipH="1">
              <a:off x="9033872"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83" name="Freeform 29">
              <a:extLst>
                <a:ext uri="{FF2B5EF4-FFF2-40B4-BE49-F238E27FC236}">
                  <a16:creationId xmlns:a16="http://schemas.microsoft.com/office/drawing/2014/main" id="{EC2F29CA-EFE3-4A17-9F53-E9958210776F}"/>
                </a:ext>
              </a:extLst>
            </p:cNvPr>
            <p:cNvSpPr>
              <a:spLocks/>
            </p:cNvSpPr>
            <p:nvPr userDrawn="1"/>
          </p:nvSpPr>
          <p:spPr bwMode="auto">
            <a:xfrm flipH="1">
              <a:off x="859814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84" name="Freeform 31">
              <a:extLst>
                <a:ext uri="{FF2B5EF4-FFF2-40B4-BE49-F238E27FC236}">
                  <a16:creationId xmlns:a16="http://schemas.microsoft.com/office/drawing/2014/main" id="{B65095C3-4884-4CC8-BF5F-E6D31464C12E}"/>
                </a:ext>
              </a:extLst>
            </p:cNvPr>
            <p:cNvSpPr>
              <a:spLocks/>
            </p:cNvSpPr>
            <p:nvPr userDrawn="1"/>
          </p:nvSpPr>
          <p:spPr bwMode="auto">
            <a:xfrm flipH="1">
              <a:off x="8705243"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85" name="Freeform 29">
              <a:extLst>
                <a:ext uri="{FF2B5EF4-FFF2-40B4-BE49-F238E27FC236}">
                  <a16:creationId xmlns:a16="http://schemas.microsoft.com/office/drawing/2014/main" id="{60CCBCA0-307E-4142-980F-9663E66A99C8}"/>
                </a:ext>
              </a:extLst>
            </p:cNvPr>
            <p:cNvSpPr>
              <a:spLocks/>
            </p:cNvSpPr>
            <p:nvPr userDrawn="1"/>
          </p:nvSpPr>
          <p:spPr bwMode="auto">
            <a:xfrm flipH="1">
              <a:off x="826952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86" name="Freeform 30">
              <a:extLst>
                <a:ext uri="{FF2B5EF4-FFF2-40B4-BE49-F238E27FC236}">
                  <a16:creationId xmlns:a16="http://schemas.microsoft.com/office/drawing/2014/main" id="{5143BB9C-ECE1-4409-8307-3F7BB80F4DFE}"/>
                </a:ext>
              </a:extLst>
            </p:cNvPr>
            <p:cNvSpPr>
              <a:spLocks/>
            </p:cNvSpPr>
            <p:nvPr userDrawn="1"/>
          </p:nvSpPr>
          <p:spPr bwMode="auto">
            <a:xfrm flipH="1">
              <a:off x="7943379"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87" name="Freeform 31">
              <a:extLst>
                <a:ext uri="{FF2B5EF4-FFF2-40B4-BE49-F238E27FC236}">
                  <a16:creationId xmlns:a16="http://schemas.microsoft.com/office/drawing/2014/main" id="{A8D24787-125A-4736-B6D5-CBB54DA5C9E9}"/>
                </a:ext>
              </a:extLst>
            </p:cNvPr>
            <p:cNvSpPr>
              <a:spLocks/>
            </p:cNvSpPr>
            <p:nvPr userDrawn="1"/>
          </p:nvSpPr>
          <p:spPr bwMode="auto">
            <a:xfrm flipH="1">
              <a:off x="8376614"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88" name="Freeform 32">
              <a:extLst>
                <a:ext uri="{FF2B5EF4-FFF2-40B4-BE49-F238E27FC236}">
                  <a16:creationId xmlns:a16="http://schemas.microsoft.com/office/drawing/2014/main" id="{C10C3F8B-9AFD-4863-9A91-1A2E9C8C9055}"/>
                </a:ext>
              </a:extLst>
            </p:cNvPr>
            <p:cNvSpPr>
              <a:spLocks/>
            </p:cNvSpPr>
            <p:nvPr userDrawn="1"/>
          </p:nvSpPr>
          <p:spPr bwMode="auto">
            <a:xfrm flipH="1">
              <a:off x="8050474"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89" name="Freeform 29">
              <a:extLst>
                <a:ext uri="{FF2B5EF4-FFF2-40B4-BE49-F238E27FC236}">
                  <a16:creationId xmlns:a16="http://schemas.microsoft.com/office/drawing/2014/main" id="{73E8CF42-2975-4E1A-B1FE-C4BE0D25A9CA}"/>
                </a:ext>
              </a:extLst>
            </p:cNvPr>
            <p:cNvSpPr>
              <a:spLocks/>
            </p:cNvSpPr>
            <p:nvPr userDrawn="1"/>
          </p:nvSpPr>
          <p:spPr bwMode="auto">
            <a:xfrm flipH="1">
              <a:off x="7614751"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90" name="Freeform 30">
              <a:extLst>
                <a:ext uri="{FF2B5EF4-FFF2-40B4-BE49-F238E27FC236}">
                  <a16:creationId xmlns:a16="http://schemas.microsoft.com/office/drawing/2014/main" id="{5678F24C-5009-4E64-B21E-9501D9BDFB87}"/>
                </a:ext>
              </a:extLst>
            </p:cNvPr>
            <p:cNvSpPr>
              <a:spLocks/>
            </p:cNvSpPr>
            <p:nvPr userDrawn="1"/>
          </p:nvSpPr>
          <p:spPr bwMode="auto">
            <a:xfrm flipH="1">
              <a:off x="728861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91" name="Freeform 31">
              <a:extLst>
                <a:ext uri="{FF2B5EF4-FFF2-40B4-BE49-F238E27FC236}">
                  <a16:creationId xmlns:a16="http://schemas.microsoft.com/office/drawing/2014/main" id="{320D933A-8D07-44C0-BA74-D2D7677F66E4}"/>
                </a:ext>
              </a:extLst>
            </p:cNvPr>
            <p:cNvSpPr>
              <a:spLocks/>
            </p:cNvSpPr>
            <p:nvPr userDrawn="1"/>
          </p:nvSpPr>
          <p:spPr bwMode="auto">
            <a:xfrm flipH="1">
              <a:off x="7721846"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92" name="Freeform 32">
              <a:extLst>
                <a:ext uri="{FF2B5EF4-FFF2-40B4-BE49-F238E27FC236}">
                  <a16:creationId xmlns:a16="http://schemas.microsoft.com/office/drawing/2014/main" id="{1F5E24A6-A8FD-4CF4-8C08-5BFFBC3D58A4}"/>
                </a:ext>
              </a:extLst>
            </p:cNvPr>
            <p:cNvSpPr>
              <a:spLocks/>
            </p:cNvSpPr>
            <p:nvPr userDrawn="1"/>
          </p:nvSpPr>
          <p:spPr bwMode="auto">
            <a:xfrm flipH="1">
              <a:off x="7395705"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93" name="Freeform 29">
              <a:extLst>
                <a:ext uri="{FF2B5EF4-FFF2-40B4-BE49-F238E27FC236}">
                  <a16:creationId xmlns:a16="http://schemas.microsoft.com/office/drawing/2014/main" id="{C989A943-7262-45A1-9BE6-E0F717A41F2E}"/>
                </a:ext>
              </a:extLst>
            </p:cNvPr>
            <p:cNvSpPr>
              <a:spLocks/>
            </p:cNvSpPr>
            <p:nvPr userDrawn="1"/>
          </p:nvSpPr>
          <p:spPr bwMode="auto">
            <a:xfrm flipH="1">
              <a:off x="6959982"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94" name="Freeform 30">
              <a:extLst>
                <a:ext uri="{FF2B5EF4-FFF2-40B4-BE49-F238E27FC236}">
                  <a16:creationId xmlns:a16="http://schemas.microsoft.com/office/drawing/2014/main" id="{61ACCAF2-2A52-4482-A9F4-D5B3A82EADF8}"/>
                </a:ext>
              </a:extLst>
            </p:cNvPr>
            <p:cNvSpPr>
              <a:spLocks/>
            </p:cNvSpPr>
            <p:nvPr userDrawn="1"/>
          </p:nvSpPr>
          <p:spPr bwMode="auto">
            <a:xfrm flipH="1">
              <a:off x="6633842"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95" name="Freeform 31">
              <a:extLst>
                <a:ext uri="{FF2B5EF4-FFF2-40B4-BE49-F238E27FC236}">
                  <a16:creationId xmlns:a16="http://schemas.microsoft.com/office/drawing/2014/main" id="{2A11B4FA-892A-4C76-A95A-24FC891CA6FB}"/>
                </a:ext>
              </a:extLst>
            </p:cNvPr>
            <p:cNvSpPr>
              <a:spLocks/>
            </p:cNvSpPr>
            <p:nvPr userDrawn="1"/>
          </p:nvSpPr>
          <p:spPr bwMode="auto">
            <a:xfrm flipH="1">
              <a:off x="7067077"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96" name="Freeform 32">
              <a:extLst>
                <a:ext uri="{FF2B5EF4-FFF2-40B4-BE49-F238E27FC236}">
                  <a16:creationId xmlns:a16="http://schemas.microsoft.com/office/drawing/2014/main" id="{BC35ABD4-583B-4514-AA9F-F3541D4EAB1B}"/>
                </a:ext>
              </a:extLst>
            </p:cNvPr>
            <p:cNvSpPr>
              <a:spLocks/>
            </p:cNvSpPr>
            <p:nvPr userDrawn="1"/>
          </p:nvSpPr>
          <p:spPr bwMode="auto">
            <a:xfrm flipH="1">
              <a:off x="6740936"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97" name="Freeform 29">
              <a:extLst>
                <a:ext uri="{FF2B5EF4-FFF2-40B4-BE49-F238E27FC236}">
                  <a16:creationId xmlns:a16="http://schemas.microsoft.com/office/drawing/2014/main" id="{099E2A5E-1F66-4A6C-BA11-546388AE79FE}"/>
                </a:ext>
              </a:extLst>
            </p:cNvPr>
            <p:cNvSpPr>
              <a:spLocks/>
            </p:cNvSpPr>
            <p:nvPr userDrawn="1"/>
          </p:nvSpPr>
          <p:spPr bwMode="auto">
            <a:xfrm flipH="1">
              <a:off x="630521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98" name="Freeform 30">
              <a:extLst>
                <a:ext uri="{FF2B5EF4-FFF2-40B4-BE49-F238E27FC236}">
                  <a16:creationId xmlns:a16="http://schemas.microsoft.com/office/drawing/2014/main" id="{B63247ED-A8D2-4104-8566-AF2BDA292B8E}"/>
                </a:ext>
              </a:extLst>
            </p:cNvPr>
            <p:cNvSpPr>
              <a:spLocks/>
            </p:cNvSpPr>
            <p:nvPr userDrawn="1"/>
          </p:nvSpPr>
          <p:spPr bwMode="auto">
            <a:xfrm flipH="1">
              <a:off x="5979072"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99" name="Freeform 31">
              <a:extLst>
                <a:ext uri="{FF2B5EF4-FFF2-40B4-BE49-F238E27FC236}">
                  <a16:creationId xmlns:a16="http://schemas.microsoft.com/office/drawing/2014/main" id="{5B50F333-6146-4DD9-818B-A2BBE6DE3521}"/>
                </a:ext>
              </a:extLst>
            </p:cNvPr>
            <p:cNvSpPr>
              <a:spLocks/>
            </p:cNvSpPr>
            <p:nvPr userDrawn="1"/>
          </p:nvSpPr>
          <p:spPr bwMode="auto">
            <a:xfrm flipH="1">
              <a:off x="6412308"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00" name="Freeform 32">
              <a:extLst>
                <a:ext uri="{FF2B5EF4-FFF2-40B4-BE49-F238E27FC236}">
                  <a16:creationId xmlns:a16="http://schemas.microsoft.com/office/drawing/2014/main" id="{2274CABB-8DED-4706-9F1A-726B6BEF976B}"/>
                </a:ext>
              </a:extLst>
            </p:cNvPr>
            <p:cNvSpPr>
              <a:spLocks/>
            </p:cNvSpPr>
            <p:nvPr userDrawn="1"/>
          </p:nvSpPr>
          <p:spPr bwMode="auto">
            <a:xfrm flipH="1">
              <a:off x="6086167"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01" name="Freeform 499">
              <a:extLst>
                <a:ext uri="{FF2B5EF4-FFF2-40B4-BE49-F238E27FC236}">
                  <a16:creationId xmlns:a16="http://schemas.microsoft.com/office/drawing/2014/main" id="{AF80AD94-4DEE-46EA-9563-322BB28212C8}"/>
                </a:ext>
              </a:extLst>
            </p:cNvPr>
            <p:cNvSpPr>
              <a:spLocks/>
            </p:cNvSpPr>
            <p:nvPr userDrawn="1"/>
          </p:nvSpPr>
          <p:spPr bwMode="auto">
            <a:xfrm flipH="1">
              <a:off x="565044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02" name="Freeform 500">
              <a:extLst>
                <a:ext uri="{FF2B5EF4-FFF2-40B4-BE49-F238E27FC236}">
                  <a16:creationId xmlns:a16="http://schemas.microsoft.com/office/drawing/2014/main" id="{F1B7DFC8-4587-46B7-AAC8-F87FB21DC4C0}"/>
                </a:ext>
              </a:extLst>
            </p:cNvPr>
            <p:cNvSpPr>
              <a:spLocks/>
            </p:cNvSpPr>
            <p:nvPr userDrawn="1"/>
          </p:nvSpPr>
          <p:spPr bwMode="auto">
            <a:xfrm flipH="1">
              <a:off x="532430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03" name="Freeform 501">
              <a:extLst>
                <a:ext uri="{FF2B5EF4-FFF2-40B4-BE49-F238E27FC236}">
                  <a16:creationId xmlns:a16="http://schemas.microsoft.com/office/drawing/2014/main" id="{C67FB732-0AFE-4115-82D6-1FAF1D4B1694}"/>
                </a:ext>
              </a:extLst>
            </p:cNvPr>
            <p:cNvSpPr>
              <a:spLocks/>
            </p:cNvSpPr>
            <p:nvPr userDrawn="1"/>
          </p:nvSpPr>
          <p:spPr bwMode="auto">
            <a:xfrm flipH="1">
              <a:off x="5757539"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04" name="Freeform 502">
              <a:extLst>
                <a:ext uri="{FF2B5EF4-FFF2-40B4-BE49-F238E27FC236}">
                  <a16:creationId xmlns:a16="http://schemas.microsoft.com/office/drawing/2014/main" id="{4C810AFF-19C1-445D-8988-68F2335B919F}"/>
                </a:ext>
              </a:extLst>
            </p:cNvPr>
            <p:cNvSpPr>
              <a:spLocks/>
            </p:cNvSpPr>
            <p:nvPr userDrawn="1"/>
          </p:nvSpPr>
          <p:spPr bwMode="auto">
            <a:xfrm flipH="1">
              <a:off x="5431399"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05" name="Freeform 29">
              <a:extLst>
                <a:ext uri="{FF2B5EF4-FFF2-40B4-BE49-F238E27FC236}">
                  <a16:creationId xmlns:a16="http://schemas.microsoft.com/office/drawing/2014/main" id="{1DCD588B-24CE-46DC-ABEA-A5793C1C3991}"/>
                </a:ext>
              </a:extLst>
            </p:cNvPr>
            <p:cNvSpPr>
              <a:spLocks/>
            </p:cNvSpPr>
            <p:nvPr userDrawn="1"/>
          </p:nvSpPr>
          <p:spPr bwMode="auto">
            <a:xfrm flipH="1">
              <a:off x="499567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06" name="Freeform 31">
              <a:extLst>
                <a:ext uri="{FF2B5EF4-FFF2-40B4-BE49-F238E27FC236}">
                  <a16:creationId xmlns:a16="http://schemas.microsoft.com/office/drawing/2014/main" id="{F1DCD1F0-3F81-4C08-9226-4A45B763A5FA}"/>
                </a:ext>
              </a:extLst>
            </p:cNvPr>
            <p:cNvSpPr>
              <a:spLocks/>
            </p:cNvSpPr>
            <p:nvPr userDrawn="1"/>
          </p:nvSpPr>
          <p:spPr bwMode="auto">
            <a:xfrm flipH="1">
              <a:off x="5102769"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73" name="Freeform 29">
              <a:extLst>
                <a:ext uri="{FF2B5EF4-FFF2-40B4-BE49-F238E27FC236}">
                  <a16:creationId xmlns:a16="http://schemas.microsoft.com/office/drawing/2014/main" id="{1036A621-C305-45CF-8F40-3A4460954BFD}"/>
                </a:ext>
              </a:extLst>
            </p:cNvPr>
            <p:cNvSpPr>
              <a:spLocks/>
            </p:cNvSpPr>
            <p:nvPr userDrawn="1"/>
          </p:nvSpPr>
          <p:spPr bwMode="auto">
            <a:xfrm flipH="1">
              <a:off x="466704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74" name="Freeform 30">
              <a:extLst>
                <a:ext uri="{FF2B5EF4-FFF2-40B4-BE49-F238E27FC236}">
                  <a16:creationId xmlns:a16="http://schemas.microsoft.com/office/drawing/2014/main" id="{76497096-B96E-4786-B27A-8AD0C5D2CBAE}"/>
                </a:ext>
              </a:extLst>
            </p:cNvPr>
            <p:cNvSpPr>
              <a:spLocks/>
            </p:cNvSpPr>
            <p:nvPr userDrawn="1"/>
          </p:nvSpPr>
          <p:spPr bwMode="auto">
            <a:xfrm flipH="1">
              <a:off x="4340907"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75" name="Freeform 31">
              <a:extLst>
                <a:ext uri="{FF2B5EF4-FFF2-40B4-BE49-F238E27FC236}">
                  <a16:creationId xmlns:a16="http://schemas.microsoft.com/office/drawing/2014/main" id="{A21FC8CA-0BEA-49B8-9438-E62B41FA3733}"/>
                </a:ext>
              </a:extLst>
            </p:cNvPr>
            <p:cNvSpPr>
              <a:spLocks/>
            </p:cNvSpPr>
            <p:nvPr userDrawn="1"/>
          </p:nvSpPr>
          <p:spPr bwMode="auto">
            <a:xfrm flipH="1">
              <a:off x="4774142"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76" name="Freeform 32">
              <a:extLst>
                <a:ext uri="{FF2B5EF4-FFF2-40B4-BE49-F238E27FC236}">
                  <a16:creationId xmlns:a16="http://schemas.microsoft.com/office/drawing/2014/main" id="{77B335DA-4B13-4A1B-8EEE-39C491F03437}"/>
                </a:ext>
              </a:extLst>
            </p:cNvPr>
            <p:cNvSpPr>
              <a:spLocks/>
            </p:cNvSpPr>
            <p:nvPr userDrawn="1"/>
          </p:nvSpPr>
          <p:spPr bwMode="auto">
            <a:xfrm flipH="1">
              <a:off x="4448001"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77" name="Freeform 29">
              <a:extLst>
                <a:ext uri="{FF2B5EF4-FFF2-40B4-BE49-F238E27FC236}">
                  <a16:creationId xmlns:a16="http://schemas.microsoft.com/office/drawing/2014/main" id="{734CA072-9E2D-4845-A900-23630A88301E}"/>
                </a:ext>
              </a:extLst>
            </p:cNvPr>
            <p:cNvSpPr>
              <a:spLocks/>
            </p:cNvSpPr>
            <p:nvPr userDrawn="1"/>
          </p:nvSpPr>
          <p:spPr bwMode="auto">
            <a:xfrm flipH="1">
              <a:off x="401227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78" name="Freeform 30">
              <a:extLst>
                <a:ext uri="{FF2B5EF4-FFF2-40B4-BE49-F238E27FC236}">
                  <a16:creationId xmlns:a16="http://schemas.microsoft.com/office/drawing/2014/main" id="{E7B53676-1AE8-4D6E-96D3-6A7F31F05711}"/>
                </a:ext>
              </a:extLst>
            </p:cNvPr>
            <p:cNvSpPr>
              <a:spLocks/>
            </p:cNvSpPr>
            <p:nvPr userDrawn="1"/>
          </p:nvSpPr>
          <p:spPr bwMode="auto">
            <a:xfrm flipH="1">
              <a:off x="368613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79" name="Freeform 31">
              <a:extLst>
                <a:ext uri="{FF2B5EF4-FFF2-40B4-BE49-F238E27FC236}">
                  <a16:creationId xmlns:a16="http://schemas.microsoft.com/office/drawing/2014/main" id="{54BE4303-35D5-4A86-A302-E222F70F047E}"/>
                </a:ext>
              </a:extLst>
            </p:cNvPr>
            <p:cNvSpPr>
              <a:spLocks/>
            </p:cNvSpPr>
            <p:nvPr userDrawn="1"/>
          </p:nvSpPr>
          <p:spPr bwMode="auto">
            <a:xfrm flipH="1">
              <a:off x="4119373"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80" name="Freeform 32">
              <a:extLst>
                <a:ext uri="{FF2B5EF4-FFF2-40B4-BE49-F238E27FC236}">
                  <a16:creationId xmlns:a16="http://schemas.microsoft.com/office/drawing/2014/main" id="{88E87CED-04B5-476D-99C4-4C98D3D907F6}"/>
                </a:ext>
              </a:extLst>
            </p:cNvPr>
            <p:cNvSpPr>
              <a:spLocks/>
            </p:cNvSpPr>
            <p:nvPr userDrawn="1"/>
          </p:nvSpPr>
          <p:spPr bwMode="auto">
            <a:xfrm flipH="1">
              <a:off x="3793231"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81" name="Freeform 29">
              <a:extLst>
                <a:ext uri="{FF2B5EF4-FFF2-40B4-BE49-F238E27FC236}">
                  <a16:creationId xmlns:a16="http://schemas.microsoft.com/office/drawing/2014/main" id="{0EDC7198-FEA6-43FD-ADEA-18F3D5968EF7}"/>
                </a:ext>
              </a:extLst>
            </p:cNvPr>
            <p:cNvSpPr>
              <a:spLocks/>
            </p:cNvSpPr>
            <p:nvPr userDrawn="1"/>
          </p:nvSpPr>
          <p:spPr bwMode="auto">
            <a:xfrm flipH="1">
              <a:off x="335751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82" name="Freeform 30">
              <a:extLst>
                <a:ext uri="{FF2B5EF4-FFF2-40B4-BE49-F238E27FC236}">
                  <a16:creationId xmlns:a16="http://schemas.microsoft.com/office/drawing/2014/main" id="{5B3D6183-CFAB-430F-8659-EF5F2C076B9F}"/>
                </a:ext>
              </a:extLst>
            </p:cNvPr>
            <p:cNvSpPr>
              <a:spLocks/>
            </p:cNvSpPr>
            <p:nvPr userDrawn="1"/>
          </p:nvSpPr>
          <p:spPr bwMode="auto">
            <a:xfrm flipH="1">
              <a:off x="3031369"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83" name="Freeform 31">
              <a:extLst>
                <a:ext uri="{FF2B5EF4-FFF2-40B4-BE49-F238E27FC236}">
                  <a16:creationId xmlns:a16="http://schemas.microsoft.com/office/drawing/2014/main" id="{315F1ECD-1621-467F-9AE8-44B1145E933F}"/>
                </a:ext>
              </a:extLst>
            </p:cNvPr>
            <p:cNvSpPr>
              <a:spLocks/>
            </p:cNvSpPr>
            <p:nvPr userDrawn="1"/>
          </p:nvSpPr>
          <p:spPr bwMode="auto">
            <a:xfrm flipH="1">
              <a:off x="3464604"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84" name="Freeform 32">
              <a:extLst>
                <a:ext uri="{FF2B5EF4-FFF2-40B4-BE49-F238E27FC236}">
                  <a16:creationId xmlns:a16="http://schemas.microsoft.com/office/drawing/2014/main" id="{97A20B98-A2D3-482D-87A9-57D7B3FCE7E3}"/>
                </a:ext>
              </a:extLst>
            </p:cNvPr>
            <p:cNvSpPr>
              <a:spLocks/>
            </p:cNvSpPr>
            <p:nvPr userDrawn="1"/>
          </p:nvSpPr>
          <p:spPr bwMode="auto">
            <a:xfrm flipH="1">
              <a:off x="3138464"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85" name="Freeform 29">
              <a:extLst>
                <a:ext uri="{FF2B5EF4-FFF2-40B4-BE49-F238E27FC236}">
                  <a16:creationId xmlns:a16="http://schemas.microsoft.com/office/drawing/2014/main" id="{F848CDB4-3CA9-41C5-96BA-E516A11F9065}"/>
                </a:ext>
              </a:extLst>
            </p:cNvPr>
            <p:cNvSpPr>
              <a:spLocks/>
            </p:cNvSpPr>
            <p:nvPr userDrawn="1"/>
          </p:nvSpPr>
          <p:spPr bwMode="auto">
            <a:xfrm flipH="1">
              <a:off x="270274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86" name="Freeform 30">
              <a:extLst>
                <a:ext uri="{FF2B5EF4-FFF2-40B4-BE49-F238E27FC236}">
                  <a16:creationId xmlns:a16="http://schemas.microsoft.com/office/drawing/2014/main" id="{B4ED0023-51CE-4A28-8F14-74133E09AB4F}"/>
                </a:ext>
              </a:extLst>
            </p:cNvPr>
            <p:cNvSpPr>
              <a:spLocks/>
            </p:cNvSpPr>
            <p:nvPr userDrawn="1"/>
          </p:nvSpPr>
          <p:spPr bwMode="auto">
            <a:xfrm flipH="1">
              <a:off x="2376599"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87" name="Freeform 31">
              <a:extLst>
                <a:ext uri="{FF2B5EF4-FFF2-40B4-BE49-F238E27FC236}">
                  <a16:creationId xmlns:a16="http://schemas.microsoft.com/office/drawing/2014/main" id="{EA526ABD-0F5E-4090-8844-FB00086FC7AC}"/>
                </a:ext>
              </a:extLst>
            </p:cNvPr>
            <p:cNvSpPr>
              <a:spLocks/>
            </p:cNvSpPr>
            <p:nvPr userDrawn="1"/>
          </p:nvSpPr>
          <p:spPr bwMode="auto">
            <a:xfrm flipH="1">
              <a:off x="2809836"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88" name="Freeform 32">
              <a:extLst>
                <a:ext uri="{FF2B5EF4-FFF2-40B4-BE49-F238E27FC236}">
                  <a16:creationId xmlns:a16="http://schemas.microsoft.com/office/drawing/2014/main" id="{FA5AB9E8-2D5B-4884-BBFD-C2AD82D9EED8}"/>
                </a:ext>
              </a:extLst>
            </p:cNvPr>
            <p:cNvSpPr>
              <a:spLocks/>
            </p:cNvSpPr>
            <p:nvPr userDrawn="1"/>
          </p:nvSpPr>
          <p:spPr bwMode="auto">
            <a:xfrm flipH="1">
              <a:off x="2483694"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89" name="Freeform 387">
              <a:extLst>
                <a:ext uri="{FF2B5EF4-FFF2-40B4-BE49-F238E27FC236}">
                  <a16:creationId xmlns:a16="http://schemas.microsoft.com/office/drawing/2014/main" id="{8FBD0871-FCA7-485D-A512-F03AF1905ED8}"/>
                </a:ext>
              </a:extLst>
            </p:cNvPr>
            <p:cNvSpPr>
              <a:spLocks/>
            </p:cNvSpPr>
            <p:nvPr userDrawn="1"/>
          </p:nvSpPr>
          <p:spPr bwMode="auto">
            <a:xfrm flipH="1">
              <a:off x="2047972"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90" name="Freeform 388">
              <a:extLst>
                <a:ext uri="{FF2B5EF4-FFF2-40B4-BE49-F238E27FC236}">
                  <a16:creationId xmlns:a16="http://schemas.microsoft.com/office/drawing/2014/main" id="{BDF6C8F3-37B7-4E6C-8429-473CEE18836C}"/>
                </a:ext>
              </a:extLst>
            </p:cNvPr>
            <p:cNvSpPr>
              <a:spLocks/>
            </p:cNvSpPr>
            <p:nvPr userDrawn="1"/>
          </p:nvSpPr>
          <p:spPr bwMode="auto">
            <a:xfrm flipH="1">
              <a:off x="172183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91" name="Freeform 389">
              <a:extLst>
                <a:ext uri="{FF2B5EF4-FFF2-40B4-BE49-F238E27FC236}">
                  <a16:creationId xmlns:a16="http://schemas.microsoft.com/office/drawing/2014/main" id="{D455863F-CB0D-4728-A5FE-7B7F63EFDDA8}"/>
                </a:ext>
              </a:extLst>
            </p:cNvPr>
            <p:cNvSpPr>
              <a:spLocks/>
            </p:cNvSpPr>
            <p:nvPr userDrawn="1"/>
          </p:nvSpPr>
          <p:spPr bwMode="auto">
            <a:xfrm flipH="1">
              <a:off x="2155066"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92" name="Freeform 390">
              <a:extLst>
                <a:ext uri="{FF2B5EF4-FFF2-40B4-BE49-F238E27FC236}">
                  <a16:creationId xmlns:a16="http://schemas.microsoft.com/office/drawing/2014/main" id="{4C24FDD3-2DCE-4961-AA5C-9813821BC692}"/>
                </a:ext>
              </a:extLst>
            </p:cNvPr>
            <p:cNvSpPr>
              <a:spLocks/>
            </p:cNvSpPr>
            <p:nvPr userDrawn="1"/>
          </p:nvSpPr>
          <p:spPr bwMode="auto">
            <a:xfrm flipH="1">
              <a:off x="1828926"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93" name="Freeform 29">
              <a:extLst>
                <a:ext uri="{FF2B5EF4-FFF2-40B4-BE49-F238E27FC236}">
                  <a16:creationId xmlns:a16="http://schemas.microsoft.com/office/drawing/2014/main" id="{047CB4F5-4E7E-4CBF-926A-2A2357F084C0}"/>
                </a:ext>
              </a:extLst>
            </p:cNvPr>
            <p:cNvSpPr>
              <a:spLocks/>
            </p:cNvSpPr>
            <p:nvPr userDrawn="1"/>
          </p:nvSpPr>
          <p:spPr bwMode="auto">
            <a:xfrm flipH="1">
              <a:off x="139320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94" name="Freeform 31">
              <a:extLst>
                <a:ext uri="{FF2B5EF4-FFF2-40B4-BE49-F238E27FC236}">
                  <a16:creationId xmlns:a16="http://schemas.microsoft.com/office/drawing/2014/main" id="{9869C8EB-AAC4-49F5-BC1D-8B908DE82325}"/>
                </a:ext>
              </a:extLst>
            </p:cNvPr>
            <p:cNvSpPr>
              <a:spLocks/>
            </p:cNvSpPr>
            <p:nvPr userDrawn="1"/>
          </p:nvSpPr>
          <p:spPr bwMode="auto">
            <a:xfrm flipH="1">
              <a:off x="1500297"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95" name="Freeform 29">
              <a:extLst>
                <a:ext uri="{FF2B5EF4-FFF2-40B4-BE49-F238E27FC236}">
                  <a16:creationId xmlns:a16="http://schemas.microsoft.com/office/drawing/2014/main" id="{B01CBDDE-F0A7-4A16-9712-BA802AAFC8FC}"/>
                </a:ext>
              </a:extLst>
            </p:cNvPr>
            <p:cNvSpPr>
              <a:spLocks/>
            </p:cNvSpPr>
            <p:nvPr userDrawn="1"/>
          </p:nvSpPr>
          <p:spPr bwMode="auto">
            <a:xfrm flipH="1">
              <a:off x="106457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96" name="Freeform 30">
              <a:extLst>
                <a:ext uri="{FF2B5EF4-FFF2-40B4-BE49-F238E27FC236}">
                  <a16:creationId xmlns:a16="http://schemas.microsoft.com/office/drawing/2014/main" id="{A428EAE8-80C3-42EF-A14C-42B00A1C2429}"/>
                </a:ext>
              </a:extLst>
            </p:cNvPr>
            <p:cNvSpPr>
              <a:spLocks/>
            </p:cNvSpPr>
            <p:nvPr userDrawn="1"/>
          </p:nvSpPr>
          <p:spPr bwMode="auto">
            <a:xfrm flipH="1">
              <a:off x="73843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97" name="Freeform 31">
              <a:extLst>
                <a:ext uri="{FF2B5EF4-FFF2-40B4-BE49-F238E27FC236}">
                  <a16:creationId xmlns:a16="http://schemas.microsoft.com/office/drawing/2014/main" id="{A9444C7E-B579-48CE-8207-F06CA36C5C14}"/>
                </a:ext>
              </a:extLst>
            </p:cNvPr>
            <p:cNvSpPr>
              <a:spLocks/>
            </p:cNvSpPr>
            <p:nvPr userDrawn="1"/>
          </p:nvSpPr>
          <p:spPr bwMode="auto">
            <a:xfrm flipH="1">
              <a:off x="1171668"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98" name="Freeform 32">
              <a:extLst>
                <a:ext uri="{FF2B5EF4-FFF2-40B4-BE49-F238E27FC236}">
                  <a16:creationId xmlns:a16="http://schemas.microsoft.com/office/drawing/2014/main" id="{D6ED2ABE-6BAB-44D6-A940-B6DAE67EA700}"/>
                </a:ext>
              </a:extLst>
            </p:cNvPr>
            <p:cNvSpPr>
              <a:spLocks/>
            </p:cNvSpPr>
            <p:nvPr userDrawn="1"/>
          </p:nvSpPr>
          <p:spPr bwMode="auto">
            <a:xfrm flipH="1">
              <a:off x="845528"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99" name="Freeform 397">
              <a:extLst>
                <a:ext uri="{FF2B5EF4-FFF2-40B4-BE49-F238E27FC236}">
                  <a16:creationId xmlns:a16="http://schemas.microsoft.com/office/drawing/2014/main" id="{5081E542-69E6-41BF-B82B-8B8210F14768}"/>
                </a:ext>
              </a:extLst>
            </p:cNvPr>
            <p:cNvSpPr>
              <a:spLocks/>
            </p:cNvSpPr>
            <p:nvPr userDrawn="1"/>
          </p:nvSpPr>
          <p:spPr bwMode="auto">
            <a:xfrm flipH="1">
              <a:off x="40980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00" name="Freeform 398">
              <a:extLst>
                <a:ext uri="{FF2B5EF4-FFF2-40B4-BE49-F238E27FC236}">
                  <a16:creationId xmlns:a16="http://schemas.microsoft.com/office/drawing/2014/main" id="{8A1A219D-7DF2-4217-9CE9-26DDB772C48F}"/>
                </a:ext>
              </a:extLst>
            </p:cNvPr>
            <p:cNvSpPr>
              <a:spLocks/>
            </p:cNvSpPr>
            <p:nvPr userDrawn="1"/>
          </p:nvSpPr>
          <p:spPr bwMode="auto">
            <a:xfrm flipH="1">
              <a:off x="83664"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01" name="Freeform 399">
              <a:extLst>
                <a:ext uri="{FF2B5EF4-FFF2-40B4-BE49-F238E27FC236}">
                  <a16:creationId xmlns:a16="http://schemas.microsoft.com/office/drawing/2014/main" id="{8BD313FC-73AA-4D1A-8F6B-231839C68D8F}"/>
                </a:ext>
              </a:extLst>
            </p:cNvPr>
            <p:cNvSpPr>
              <a:spLocks/>
            </p:cNvSpPr>
            <p:nvPr userDrawn="1"/>
          </p:nvSpPr>
          <p:spPr bwMode="auto">
            <a:xfrm flipH="1">
              <a:off x="516899"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02" name="Freeform 400">
              <a:extLst>
                <a:ext uri="{FF2B5EF4-FFF2-40B4-BE49-F238E27FC236}">
                  <a16:creationId xmlns:a16="http://schemas.microsoft.com/office/drawing/2014/main" id="{E6A6ECBB-37F6-451D-B8EF-ACA25B4FF0AE}"/>
                </a:ext>
              </a:extLst>
            </p:cNvPr>
            <p:cNvSpPr>
              <a:spLocks/>
            </p:cNvSpPr>
            <p:nvPr userDrawn="1"/>
          </p:nvSpPr>
          <p:spPr bwMode="auto">
            <a:xfrm flipH="1">
              <a:off x="190758"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1818" name="Group 1817">
            <a:extLst>
              <a:ext uri="{FF2B5EF4-FFF2-40B4-BE49-F238E27FC236}">
                <a16:creationId xmlns:a16="http://schemas.microsoft.com/office/drawing/2014/main" id="{467AD0AE-48AD-458F-9364-8892C9F2C72D}"/>
              </a:ext>
            </a:extLst>
          </p:cNvPr>
          <p:cNvGrpSpPr/>
          <p:nvPr userDrawn="1"/>
        </p:nvGrpSpPr>
        <p:grpSpPr>
          <a:xfrm>
            <a:off x="83664" y="3769280"/>
            <a:ext cx="12009864" cy="176637"/>
            <a:chOff x="83663" y="3697854"/>
            <a:chExt cx="12009864" cy="176637"/>
          </a:xfrm>
        </p:grpSpPr>
        <p:sp>
          <p:nvSpPr>
            <p:cNvPr id="1707" name="Freeform 29">
              <a:extLst>
                <a:ext uri="{FF2B5EF4-FFF2-40B4-BE49-F238E27FC236}">
                  <a16:creationId xmlns:a16="http://schemas.microsoft.com/office/drawing/2014/main" id="{17FE407A-2FDE-4FD9-AB6B-1752AF0D9526}"/>
                </a:ext>
              </a:extLst>
            </p:cNvPr>
            <p:cNvSpPr>
              <a:spLocks/>
            </p:cNvSpPr>
            <p:nvPr userDrawn="1"/>
          </p:nvSpPr>
          <p:spPr bwMode="auto">
            <a:xfrm>
              <a:off x="5217208"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08" name="Freeform 30">
              <a:extLst>
                <a:ext uri="{FF2B5EF4-FFF2-40B4-BE49-F238E27FC236}">
                  <a16:creationId xmlns:a16="http://schemas.microsoft.com/office/drawing/2014/main" id="{1184228A-FA39-464B-AB6A-6401BB38DDB8}"/>
                </a:ext>
              </a:extLst>
            </p:cNvPr>
            <p:cNvSpPr>
              <a:spLocks/>
            </p:cNvSpPr>
            <p:nvPr userDrawn="1"/>
          </p:nvSpPr>
          <p:spPr bwMode="auto">
            <a:xfrm>
              <a:off x="5543349"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09" name="Freeform 31">
              <a:extLst>
                <a:ext uri="{FF2B5EF4-FFF2-40B4-BE49-F238E27FC236}">
                  <a16:creationId xmlns:a16="http://schemas.microsoft.com/office/drawing/2014/main" id="{74B73DA8-A0F2-4D99-8CDE-8CE13692B8A9}"/>
                </a:ext>
              </a:extLst>
            </p:cNvPr>
            <p:cNvSpPr>
              <a:spLocks/>
            </p:cNvSpPr>
            <p:nvPr userDrawn="1"/>
          </p:nvSpPr>
          <p:spPr bwMode="auto">
            <a:xfrm>
              <a:off x="4995675"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10" name="Freeform 32">
              <a:extLst>
                <a:ext uri="{FF2B5EF4-FFF2-40B4-BE49-F238E27FC236}">
                  <a16:creationId xmlns:a16="http://schemas.microsoft.com/office/drawing/2014/main" id="{89A03816-6430-4BAC-B797-9C0B276EB3FC}"/>
                </a:ext>
              </a:extLst>
            </p:cNvPr>
            <p:cNvSpPr>
              <a:spLocks/>
            </p:cNvSpPr>
            <p:nvPr userDrawn="1"/>
          </p:nvSpPr>
          <p:spPr bwMode="auto">
            <a:xfrm>
              <a:off x="5324302"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11" name="Freeform 29">
              <a:extLst>
                <a:ext uri="{FF2B5EF4-FFF2-40B4-BE49-F238E27FC236}">
                  <a16:creationId xmlns:a16="http://schemas.microsoft.com/office/drawing/2014/main" id="{D29822F9-A4D1-4D10-A2EA-5D5BD5724C42}"/>
                </a:ext>
              </a:extLst>
            </p:cNvPr>
            <p:cNvSpPr>
              <a:spLocks/>
            </p:cNvSpPr>
            <p:nvPr userDrawn="1"/>
          </p:nvSpPr>
          <p:spPr bwMode="auto">
            <a:xfrm>
              <a:off x="5871978"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12" name="Freeform 30">
              <a:extLst>
                <a:ext uri="{FF2B5EF4-FFF2-40B4-BE49-F238E27FC236}">
                  <a16:creationId xmlns:a16="http://schemas.microsoft.com/office/drawing/2014/main" id="{C91557DD-9774-4BA5-AF69-CDB3EF293DBC}"/>
                </a:ext>
              </a:extLst>
            </p:cNvPr>
            <p:cNvSpPr>
              <a:spLocks/>
            </p:cNvSpPr>
            <p:nvPr userDrawn="1"/>
          </p:nvSpPr>
          <p:spPr bwMode="auto">
            <a:xfrm>
              <a:off x="6198118"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13" name="Freeform 31">
              <a:extLst>
                <a:ext uri="{FF2B5EF4-FFF2-40B4-BE49-F238E27FC236}">
                  <a16:creationId xmlns:a16="http://schemas.microsoft.com/office/drawing/2014/main" id="{2C0D53D8-0DA5-4317-AAB6-79B6953A2EE5}"/>
                </a:ext>
              </a:extLst>
            </p:cNvPr>
            <p:cNvSpPr>
              <a:spLocks/>
            </p:cNvSpPr>
            <p:nvPr userDrawn="1"/>
          </p:nvSpPr>
          <p:spPr bwMode="auto">
            <a:xfrm>
              <a:off x="5650444"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14" name="Freeform 32">
              <a:extLst>
                <a:ext uri="{FF2B5EF4-FFF2-40B4-BE49-F238E27FC236}">
                  <a16:creationId xmlns:a16="http://schemas.microsoft.com/office/drawing/2014/main" id="{837ABA6A-B9C4-4EBA-9FBB-4243BA5AFA41}"/>
                </a:ext>
              </a:extLst>
            </p:cNvPr>
            <p:cNvSpPr>
              <a:spLocks/>
            </p:cNvSpPr>
            <p:nvPr userDrawn="1"/>
          </p:nvSpPr>
          <p:spPr bwMode="auto">
            <a:xfrm>
              <a:off x="5979072"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15" name="Freeform 29">
              <a:extLst>
                <a:ext uri="{FF2B5EF4-FFF2-40B4-BE49-F238E27FC236}">
                  <a16:creationId xmlns:a16="http://schemas.microsoft.com/office/drawing/2014/main" id="{D77667AB-D521-4340-965C-511BCE96D807}"/>
                </a:ext>
              </a:extLst>
            </p:cNvPr>
            <p:cNvSpPr>
              <a:spLocks/>
            </p:cNvSpPr>
            <p:nvPr userDrawn="1"/>
          </p:nvSpPr>
          <p:spPr bwMode="auto">
            <a:xfrm>
              <a:off x="6526746"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16" name="Freeform 30">
              <a:extLst>
                <a:ext uri="{FF2B5EF4-FFF2-40B4-BE49-F238E27FC236}">
                  <a16:creationId xmlns:a16="http://schemas.microsoft.com/office/drawing/2014/main" id="{BD2BD189-465D-4227-9095-E7998ABC52BD}"/>
                </a:ext>
              </a:extLst>
            </p:cNvPr>
            <p:cNvSpPr>
              <a:spLocks/>
            </p:cNvSpPr>
            <p:nvPr userDrawn="1"/>
          </p:nvSpPr>
          <p:spPr bwMode="auto">
            <a:xfrm>
              <a:off x="6852887"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17" name="Freeform 31">
              <a:extLst>
                <a:ext uri="{FF2B5EF4-FFF2-40B4-BE49-F238E27FC236}">
                  <a16:creationId xmlns:a16="http://schemas.microsoft.com/office/drawing/2014/main" id="{A644DD9A-34F6-4E6E-8CAC-AE8789C3CEC9}"/>
                </a:ext>
              </a:extLst>
            </p:cNvPr>
            <p:cNvSpPr>
              <a:spLocks/>
            </p:cNvSpPr>
            <p:nvPr userDrawn="1"/>
          </p:nvSpPr>
          <p:spPr bwMode="auto">
            <a:xfrm>
              <a:off x="6305213"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18" name="Freeform 32">
              <a:extLst>
                <a:ext uri="{FF2B5EF4-FFF2-40B4-BE49-F238E27FC236}">
                  <a16:creationId xmlns:a16="http://schemas.microsoft.com/office/drawing/2014/main" id="{1A3430E0-7EBF-4117-B45B-6A6AB8429792}"/>
                </a:ext>
              </a:extLst>
            </p:cNvPr>
            <p:cNvSpPr>
              <a:spLocks/>
            </p:cNvSpPr>
            <p:nvPr userDrawn="1"/>
          </p:nvSpPr>
          <p:spPr bwMode="auto">
            <a:xfrm>
              <a:off x="6633841"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19" name="Freeform 29">
              <a:extLst>
                <a:ext uri="{FF2B5EF4-FFF2-40B4-BE49-F238E27FC236}">
                  <a16:creationId xmlns:a16="http://schemas.microsoft.com/office/drawing/2014/main" id="{9E52CBFC-9C1F-478E-B487-0475A95F9468}"/>
                </a:ext>
              </a:extLst>
            </p:cNvPr>
            <p:cNvSpPr>
              <a:spLocks/>
            </p:cNvSpPr>
            <p:nvPr userDrawn="1"/>
          </p:nvSpPr>
          <p:spPr bwMode="auto">
            <a:xfrm>
              <a:off x="7181515"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20" name="Freeform 30">
              <a:extLst>
                <a:ext uri="{FF2B5EF4-FFF2-40B4-BE49-F238E27FC236}">
                  <a16:creationId xmlns:a16="http://schemas.microsoft.com/office/drawing/2014/main" id="{A0987136-EF45-4A96-AC9E-00942EB345D3}"/>
                </a:ext>
              </a:extLst>
            </p:cNvPr>
            <p:cNvSpPr>
              <a:spLocks/>
            </p:cNvSpPr>
            <p:nvPr userDrawn="1"/>
          </p:nvSpPr>
          <p:spPr bwMode="auto">
            <a:xfrm>
              <a:off x="7507656"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21" name="Freeform 31">
              <a:extLst>
                <a:ext uri="{FF2B5EF4-FFF2-40B4-BE49-F238E27FC236}">
                  <a16:creationId xmlns:a16="http://schemas.microsoft.com/office/drawing/2014/main" id="{E74EB48D-6FDA-4701-8D1C-23839CEA4C7C}"/>
                </a:ext>
              </a:extLst>
            </p:cNvPr>
            <p:cNvSpPr>
              <a:spLocks/>
            </p:cNvSpPr>
            <p:nvPr userDrawn="1"/>
          </p:nvSpPr>
          <p:spPr bwMode="auto">
            <a:xfrm>
              <a:off x="6959982"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22" name="Freeform 32">
              <a:extLst>
                <a:ext uri="{FF2B5EF4-FFF2-40B4-BE49-F238E27FC236}">
                  <a16:creationId xmlns:a16="http://schemas.microsoft.com/office/drawing/2014/main" id="{F3F758AD-FCA5-41B3-AB7D-C1C3A9E86DC3}"/>
                </a:ext>
              </a:extLst>
            </p:cNvPr>
            <p:cNvSpPr>
              <a:spLocks/>
            </p:cNvSpPr>
            <p:nvPr userDrawn="1"/>
          </p:nvSpPr>
          <p:spPr bwMode="auto">
            <a:xfrm>
              <a:off x="7288610"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23" name="Freeform 521">
              <a:extLst>
                <a:ext uri="{FF2B5EF4-FFF2-40B4-BE49-F238E27FC236}">
                  <a16:creationId xmlns:a16="http://schemas.microsoft.com/office/drawing/2014/main" id="{CCE8E6F8-213D-40B0-9DB4-A4FA39B56C08}"/>
                </a:ext>
              </a:extLst>
            </p:cNvPr>
            <p:cNvSpPr>
              <a:spLocks/>
            </p:cNvSpPr>
            <p:nvPr userDrawn="1"/>
          </p:nvSpPr>
          <p:spPr bwMode="auto">
            <a:xfrm>
              <a:off x="7836284"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24" name="Freeform 522">
              <a:extLst>
                <a:ext uri="{FF2B5EF4-FFF2-40B4-BE49-F238E27FC236}">
                  <a16:creationId xmlns:a16="http://schemas.microsoft.com/office/drawing/2014/main" id="{FF0E7B21-E2CA-4C65-9392-2FD5BE09BADB}"/>
                </a:ext>
              </a:extLst>
            </p:cNvPr>
            <p:cNvSpPr>
              <a:spLocks/>
            </p:cNvSpPr>
            <p:nvPr userDrawn="1"/>
          </p:nvSpPr>
          <p:spPr bwMode="auto">
            <a:xfrm>
              <a:off x="8162425"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25" name="Freeform 523">
              <a:extLst>
                <a:ext uri="{FF2B5EF4-FFF2-40B4-BE49-F238E27FC236}">
                  <a16:creationId xmlns:a16="http://schemas.microsoft.com/office/drawing/2014/main" id="{6F1E1ED6-2F41-485A-BF06-4EF4078FF476}"/>
                </a:ext>
              </a:extLst>
            </p:cNvPr>
            <p:cNvSpPr>
              <a:spLocks/>
            </p:cNvSpPr>
            <p:nvPr userDrawn="1"/>
          </p:nvSpPr>
          <p:spPr bwMode="auto">
            <a:xfrm>
              <a:off x="7614751"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26" name="Freeform 524">
              <a:extLst>
                <a:ext uri="{FF2B5EF4-FFF2-40B4-BE49-F238E27FC236}">
                  <a16:creationId xmlns:a16="http://schemas.microsoft.com/office/drawing/2014/main" id="{686B2075-6FDB-4098-A178-2FAC6A3E01A7}"/>
                </a:ext>
              </a:extLst>
            </p:cNvPr>
            <p:cNvSpPr>
              <a:spLocks/>
            </p:cNvSpPr>
            <p:nvPr userDrawn="1"/>
          </p:nvSpPr>
          <p:spPr bwMode="auto">
            <a:xfrm>
              <a:off x="7943378"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27" name="Freeform 29">
              <a:extLst>
                <a:ext uri="{FF2B5EF4-FFF2-40B4-BE49-F238E27FC236}">
                  <a16:creationId xmlns:a16="http://schemas.microsoft.com/office/drawing/2014/main" id="{2120606B-5026-4440-8A21-6A0C03738CB9}"/>
                </a:ext>
              </a:extLst>
            </p:cNvPr>
            <p:cNvSpPr>
              <a:spLocks/>
            </p:cNvSpPr>
            <p:nvPr userDrawn="1"/>
          </p:nvSpPr>
          <p:spPr bwMode="auto">
            <a:xfrm>
              <a:off x="8491054"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28" name="Freeform 31">
              <a:extLst>
                <a:ext uri="{FF2B5EF4-FFF2-40B4-BE49-F238E27FC236}">
                  <a16:creationId xmlns:a16="http://schemas.microsoft.com/office/drawing/2014/main" id="{A1E66B80-019D-4A0B-84BD-A98756CE34FB}"/>
                </a:ext>
              </a:extLst>
            </p:cNvPr>
            <p:cNvSpPr>
              <a:spLocks/>
            </p:cNvSpPr>
            <p:nvPr userDrawn="1"/>
          </p:nvSpPr>
          <p:spPr bwMode="auto">
            <a:xfrm>
              <a:off x="8269520"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29" name="Freeform 29">
              <a:extLst>
                <a:ext uri="{FF2B5EF4-FFF2-40B4-BE49-F238E27FC236}">
                  <a16:creationId xmlns:a16="http://schemas.microsoft.com/office/drawing/2014/main" id="{E7B3AB83-469E-47AB-8461-9638A4684F46}"/>
                </a:ext>
              </a:extLst>
            </p:cNvPr>
            <p:cNvSpPr>
              <a:spLocks/>
            </p:cNvSpPr>
            <p:nvPr userDrawn="1"/>
          </p:nvSpPr>
          <p:spPr bwMode="auto">
            <a:xfrm>
              <a:off x="8819682"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30" name="Freeform 30">
              <a:extLst>
                <a:ext uri="{FF2B5EF4-FFF2-40B4-BE49-F238E27FC236}">
                  <a16:creationId xmlns:a16="http://schemas.microsoft.com/office/drawing/2014/main" id="{90202B5E-CF3C-4BB8-B690-246CCEE0891F}"/>
                </a:ext>
              </a:extLst>
            </p:cNvPr>
            <p:cNvSpPr>
              <a:spLocks/>
            </p:cNvSpPr>
            <p:nvPr userDrawn="1"/>
          </p:nvSpPr>
          <p:spPr bwMode="auto">
            <a:xfrm>
              <a:off x="9145823"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31" name="Freeform 31">
              <a:extLst>
                <a:ext uri="{FF2B5EF4-FFF2-40B4-BE49-F238E27FC236}">
                  <a16:creationId xmlns:a16="http://schemas.microsoft.com/office/drawing/2014/main" id="{D9AA7C79-0EC4-41CB-977A-1EAD4AE7B149}"/>
                </a:ext>
              </a:extLst>
            </p:cNvPr>
            <p:cNvSpPr>
              <a:spLocks/>
            </p:cNvSpPr>
            <p:nvPr userDrawn="1"/>
          </p:nvSpPr>
          <p:spPr bwMode="auto">
            <a:xfrm>
              <a:off x="8598148"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32" name="Freeform 32">
              <a:extLst>
                <a:ext uri="{FF2B5EF4-FFF2-40B4-BE49-F238E27FC236}">
                  <a16:creationId xmlns:a16="http://schemas.microsoft.com/office/drawing/2014/main" id="{1B4B8450-D752-4207-87B1-9DDC5CA8CB93}"/>
                </a:ext>
              </a:extLst>
            </p:cNvPr>
            <p:cNvSpPr>
              <a:spLocks/>
            </p:cNvSpPr>
            <p:nvPr userDrawn="1"/>
          </p:nvSpPr>
          <p:spPr bwMode="auto">
            <a:xfrm>
              <a:off x="8926776"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33" name="Freeform 29">
              <a:extLst>
                <a:ext uri="{FF2B5EF4-FFF2-40B4-BE49-F238E27FC236}">
                  <a16:creationId xmlns:a16="http://schemas.microsoft.com/office/drawing/2014/main" id="{17DBEE79-704D-4DF6-A9F8-B79261A1D04B}"/>
                </a:ext>
              </a:extLst>
            </p:cNvPr>
            <p:cNvSpPr>
              <a:spLocks/>
            </p:cNvSpPr>
            <p:nvPr userDrawn="1"/>
          </p:nvSpPr>
          <p:spPr bwMode="auto">
            <a:xfrm>
              <a:off x="9474451"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34" name="Freeform 30">
              <a:extLst>
                <a:ext uri="{FF2B5EF4-FFF2-40B4-BE49-F238E27FC236}">
                  <a16:creationId xmlns:a16="http://schemas.microsoft.com/office/drawing/2014/main" id="{C4B0CDC4-C36C-4AD6-B316-17630577E3F0}"/>
                </a:ext>
              </a:extLst>
            </p:cNvPr>
            <p:cNvSpPr>
              <a:spLocks/>
            </p:cNvSpPr>
            <p:nvPr userDrawn="1"/>
          </p:nvSpPr>
          <p:spPr bwMode="auto">
            <a:xfrm>
              <a:off x="9800592"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35" name="Freeform 31">
              <a:extLst>
                <a:ext uri="{FF2B5EF4-FFF2-40B4-BE49-F238E27FC236}">
                  <a16:creationId xmlns:a16="http://schemas.microsoft.com/office/drawing/2014/main" id="{327F749F-5961-40CB-838C-7367CA221D65}"/>
                </a:ext>
              </a:extLst>
            </p:cNvPr>
            <p:cNvSpPr>
              <a:spLocks/>
            </p:cNvSpPr>
            <p:nvPr userDrawn="1"/>
          </p:nvSpPr>
          <p:spPr bwMode="auto">
            <a:xfrm>
              <a:off x="9252918"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36" name="Freeform 32">
              <a:extLst>
                <a:ext uri="{FF2B5EF4-FFF2-40B4-BE49-F238E27FC236}">
                  <a16:creationId xmlns:a16="http://schemas.microsoft.com/office/drawing/2014/main" id="{9BCA627F-8D7A-4117-B84B-B3D8932D46F0}"/>
                </a:ext>
              </a:extLst>
            </p:cNvPr>
            <p:cNvSpPr>
              <a:spLocks/>
            </p:cNvSpPr>
            <p:nvPr userDrawn="1"/>
          </p:nvSpPr>
          <p:spPr bwMode="auto">
            <a:xfrm>
              <a:off x="9581546"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37" name="Freeform 29">
              <a:extLst>
                <a:ext uri="{FF2B5EF4-FFF2-40B4-BE49-F238E27FC236}">
                  <a16:creationId xmlns:a16="http://schemas.microsoft.com/office/drawing/2014/main" id="{5D368B86-2E72-41A9-8846-D2BA0DB41181}"/>
                </a:ext>
              </a:extLst>
            </p:cNvPr>
            <p:cNvSpPr>
              <a:spLocks/>
            </p:cNvSpPr>
            <p:nvPr userDrawn="1"/>
          </p:nvSpPr>
          <p:spPr bwMode="auto">
            <a:xfrm>
              <a:off x="10129220"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38" name="Freeform 30">
              <a:extLst>
                <a:ext uri="{FF2B5EF4-FFF2-40B4-BE49-F238E27FC236}">
                  <a16:creationId xmlns:a16="http://schemas.microsoft.com/office/drawing/2014/main" id="{6BA50F4C-E27E-4CE1-B26C-AAA5E9427914}"/>
                </a:ext>
              </a:extLst>
            </p:cNvPr>
            <p:cNvSpPr>
              <a:spLocks/>
            </p:cNvSpPr>
            <p:nvPr userDrawn="1"/>
          </p:nvSpPr>
          <p:spPr bwMode="auto">
            <a:xfrm>
              <a:off x="10455360"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39" name="Freeform 31">
              <a:extLst>
                <a:ext uri="{FF2B5EF4-FFF2-40B4-BE49-F238E27FC236}">
                  <a16:creationId xmlns:a16="http://schemas.microsoft.com/office/drawing/2014/main" id="{E0B16A02-F63C-48F7-95B6-29D463D27C06}"/>
                </a:ext>
              </a:extLst>
            </p:cNvPr>
            <p:cNvSpPr>
              <a:spLocks/>
            </p:cNvSpPr>
            <p:nvPr userDrawn="1"/>
          </p:nvSpPr>
          <p:spPr bwMode="auto">
            <a:xfrm>
              <a:off x="9907686"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40" name="Freeform 32">
              <a:extLst>
                <a:ext uri="{FF2B5EF4-FFF2-40B4-BE49-F238E27FC236}">
                  <a16:creationId xmlns:a16="http://schemas.microsoft.com/office/drawing/2014/main" id="{B402E983-103E-45E7-8045-50AFA2CCA75C}"/>
                </a:ext>
              </a:extLst>
            </p:cNvPr>
            <p:cNvSpPr>
              <a:spLocks/>
            </p:cNvSpPr>
            <p:nvPr userDrawn="1"/>
          </p:nvSpPr>
          <p:spPr bwMode="auto">
            <a:xfrm>
              <a:off x="10236314"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41" name="Freeform 29">
              <a:extLst>
                <a:ext uri="{FF2B5EF4-FFF2-40B4-BE49-F238E27FC236}">
                  <a16:creationId xmlns:a16="http://schemas.microsoft.com/office/drawing/2014/main" id="{6F0A3176-4124-42D9-B15A-44A8B5F4BD14}"/>
                </a:ext>
              </a:extLst>
            </p:cNvPr>
            <p:cNvSpPr>
              <a:spLocks/>
            </p:cNvSpPr>
            <p:nvPr userDrawn="1"/>
          </p:nvSpPr>
          <p:spPr bwMode="auto">
            <a:xfrm>
              <a:off x="10783989"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42" name="Freeform 30">
              <a:extLst>
                <a:ext uri="{FF2B5EF4-FFF2-40B4-BE49-F238E27FC236}">
                  <a16:creationId xmlns:a16="http://schemas.microsoft.com/office/drawing/2014/main" id="{4413C9F3-ECBF-4441-8C80-71FBD4E46495}"/>
                </a:ext>
              </a:extLst>
            </p:cNvPr>
            <p:cNvSpPr>
              <a:spLocks/>
            </p:cNvSpPr>
            <p:nvPr userDrawn="1"/>
          </p:nvSpPr>
          <p:spPr bwMode="auto">
            <a:xfrm>
              <a:off x="11110130"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43" name="Freeform 31">
              <a:extLst>
                <a:ext uri="{FF2B5EF4-FFF2-40B4-BE49-F238E27FC236}">
                  <a16:creationId xmlns:a16="http://schemas.microsoft.com/office/drawing/2014/main" id="{4C0C4FFD-F94C-481A-B798-F2C7D40E2C42}"/>
                </a:ext>
              </a:extLst>
            </p:cNvPr>
            <p:cNvSpPr>
              <a:spLocks/>
            </p:cNvSpPr>
            <p:nvPr userDrawn="1"/>
          </p:nvSpPr>
          <p:spPr bwMode="auto">
            <a:xfrm>
              <a:off x="10562455"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44" name="Freeform 32">
              <a:extLst>
                <a:ext uri="{FF2B5EF4-FFF2-40B4-BE49-F238E27FC236}">
                  <a16:creationId xmlns:a16="http://schemas.microsoft.com/office/drawing/2014/main" id="{67CD8325-4893-4827-8FD3-457A136764A5}"/>
                </a:ext>
              </a:extLst>
            </p:cNvPr>
            <p:cNvSpPr>
              <a:spLocks/>
            </p:cNvSpPr>
            <p:nvPr userDrawn="1"/>
          </p:nvSpPr>
          <p:spPr bwMode="auto">
            <a:xfrm>
              <a:off x="10891083"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45" name="Freeform 543">
              <a:extLst>
                <a:ext uri="{FF2B5EF4-FFF2-40B4-BE49-F238E27FC236}">
                  <a16:creationId xmlns:a16="http://schemas.microsoft.com/office/drawing/2014/main" id="{28A590BC-8764-4827-9563-90390F1FADD7}"/>
                </a:ext>
              </a:extLst>
            </p:cNvPr>
            <p:cNvSpPr>
              <a:spLocks/>
            </p:cNvSpPr>
            <p:nvPr userDrawn="1"/>
          </p:nvSpPr>
          <p:spPr bwMode="auto">
            <a:xfrm>
              <a:off x="11438757"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46" name="Freeform 544">
              <a:extLst>
                <a:ext uri="{FF2B5EF4-FFF2-40B4-BE49-F238E27FC236}">
                  <a16:creationId xmlns:a16="http://schemas.microsoft.com/office/drawing/2014/main" id="{65C1C08D-76A6-48A7-AFCC-B4298D63AE75}"/>
                </a:ext>
              </a:extLst>
            </p:cNvPr>
            <p:cNvSpPr>
              <a:spLocks/>
            </p:cNvSpPr>
            <p:nvPr userDrawn="1"/>
          </p:nvSpPr>
          <p:spPr bwMode="auto">
            <a:xfrm>
              <a:off x="11764899"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47" name="Freeform 545">
              <a:extLst>
                <a:ext uri="{FF2B5EF4-FFF2-40B4-BE49-F238E27FC236}">
                  <a16:creationId xmlns:a16="http://schemas.microsoft.com/office/drawing/2014/main" id="{AFC0932D-E143-44C8-8A8B-BA72C9378661}"/>
                </a:ext>
              </a:extLst>
            </p:cNvPr>
            <p:cNvSpPr>
              <a:spLocks/>
            </p:cNvSpPr>
            <p:nvPr userDrawn="1"/>
          </p:nvSpPr>
          <p:spPr bwMode="auto">
            <a:xfrm>
              <a:off x="11217225"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48" name="Freeform 546">
              <a:extLst>
                <a:ext uri="{FF2B5EF4-FFF2-40B4-BE49-F238E27FC236}">
                  <a16:creationId xmlns:a16="http://schemas.microsoft.com/office/drawing/2014/main" id="{E3BBEB22-8117-47E3-9B44-F76335D205F0}"/>
                </a:ext>
              </a:extLst>
            </p:cNvPr>
            <p:cNvSpPr>
              <a:spLocks/>
            </p:cNvSpPr>
            <p:nvPr userDrawn="1"/>
          </p:nvSpPr>
          <p:spPr bwMode="auto">
            <a:xfrm>
              <a:off x="11545852"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49" name="Freeform 29">
              <a:extLst>
                <a:ext uri="{FF2B5EF4-FFF2-40B4-BE49-F238E27FC236}">
                  <a16:creationId xmlns:a16="http://schemas.microsoft.com/office/drawing/2014/main" id="{2D663BCF-F608-4A60-AEFC-C883334A1B64}"/>
                </a:ext>
              </a:extLst>
            </p:cNvPr>
            <p:cNvSpPr>
              <a:spLocks/>
            </p:cNvSpPr>
            <p:nvPr userDrawn="1"/>
          </p:nvSpPr>
          <p:spPr bwMode="auto">
            <a:xfrm>
              <a:off x="12093527"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50" name="Freeform 31">
              <a:extLst>
                <a:ext uri="{FF2B5EF4-FFF2-40B4-BE49-F238E27FC236}">
                  <a16:creationId xmlns:a16="http://schemas.microsoft.com/office/drawing/2014/main" id="{08170C0F-1115-4115-9009-6DB393021E96}"/>
                </a:ext>
              </a:extLst>
            </p:cNvPr>
            <p:cNvSpPr>
              <a:spLocks/>
            </p:cNvSpPr>
            <p:nvPr userDrawn="1"/>
          </p:nvSpPr>
          <p:spPr bwMode="auto">
            <a:xfrm>
              <a:off x="11871993"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03" name="Freeform 30">
              <a:extLst>
                <a:ext uri="{FF2B5EF4-FFF2-40B4-BE49-F238E27FC236}">
                  <a16:creationId xmlns:a16="http://schemas.microsoft.com/office/drawing/2014/main" id="{E66D0B83-070A-41A7-B047-CF46CAC4D67A}"/>
                </a:ext>
              </a:extLst>
            </p:cNvPr>
            <p:cNvSpPr>
              <a:spLocks/>
            </p:cNvSpPr>
            <p:nvPr userDrawn="1"/>
          </p:nvSpPr>
          <p:spPr bwMode="auto">
            <a:xfrm>
              <a:off x="302710"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04" name="Freeform 32">
              <a:extLst>
                <a:ext uri="{FF2B5EF4-FFF2-40B4-BE49-F238E27FC236}">
                  <a16:creationId xmlns:a16="http://schemas.microsoft.com/office/drawing/2014/main" id="{41BEF55C-3A00-4D11-9390-91B8ED4A9311}"/>
                </a:ext>
              </a:extLst>
            </p:cNvPr>
            <p:cNvSpPr>
              <a:spLocks/>
            </p:cNvSpPr>
            <p:nvPr userDrawn="1"/>
          </p:nvSpPr>
          <p:spPr bwMode="auto">
            <a:xfrm>
              <a:off x="83663"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05" name="Freeform 403">
              <a:extLst>
                <a:ext uri="{FF2B5EF4-FFF2-40B4-BE49-F238E27FC236}">
                  <a16:creationId xmlns:a16="http://schemas.microsoft.com/office/drawing/2014/main" id="{3D4E5D95-A585-47A1-A09C-9BF46FA5364B}"/>
                </a:ext>
              </a:extLst>
            </p:cNvPr>
            <p:cNvSpPr>
              <a:spLocks/>
            </p:cNvSpPr>
            <p:nvPr userDrawn="1"/>
          </p:nvSpPr>
          <p:spPr bwMode="auto">
            <a:xfrm>
              <a:off x="631337"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06" name="Freeform 404">
              <a:extLst>
                <a:ext uri="{FF2B5EF4-FFF2-40B4-BE49-F238E27FC236}">
                  <a16:creationId xmlns:a16="http://schemas.microsoft.com/office/drawing/2014/main" id="{A5F525E3-4973-4E8A-853B-1308588DC503}"/>
                </a:ext>
              </a:extLst>
            </p:cNvPr>
            <p:cNvSpPr>
              <a:spLocks/>
            </p:cNvSpPr>
            <p:nvPr userDrawn="1"/>
          </p:nvSpPr>
          <p:spPr bwMode="auto">
            <a:xfrm>
              <a:off x="957479"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07" name="Freeform 405">
              <a:extLst>
                <a:ext uri="{FF2B5EF4-FFF2-40B4-BE49-F238E27FC236}">
                  <a16:creationId xmlns:a16="http://schemas.microsoft.com/office/drawing/2014/main" id="{5DA73921-847A-4E0F-B2A0-73CFDD3440EC}"/>
                </a:ext>
              </a:extLst>
            </p:cNvPr>
            <p:cNvSpPr>
              <a:spLocks/>
            </p:cNvSpPr>
            <p:nvPr userDrawn="1"/>
          </p:nvSpPr>
          <p:spPr bwMode="auto">
            <a:xfrm>
              <a:off x="409806"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08" name="Freeform 406">
              <a:extLst>
                <a:ext uri="{FF2B5EF4-FFF2-40B4-BE49-F238E27FC236}">
                  <a16:creationId xmlns:a16="http://schemas.microsoft.com/office/drawing/2014/main" id="{C871C2E8-491B-444B-999C-3B6D1ACD68D3}"/>
                </a:ext>
              </a:extLst>
            </p:cNvPr>
            <p:cNvSpPr>
              <a:spLocks/>
            </p:cNvSpPr>
            <p:nvPr userDrawn="1"/>
          </p:nvSpPr>
          <p:spPr bwMode="auto">
            <a:xfrm>
              <a:off x="738432"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09" name="Freeform 29">
              <a:extLst>
                <a:ext uri="{FF2B5EF4-FFF2-40B4-BE49-F238E27FC236}">
                  <a16:creationId xmlns:a16="http://schemas.microsoft.com/office/drawing/2014/main" id="{3DAEFBA8-124C-4771-839E-BBBD21E56946}"/>
                </a:ext>
              </a:extLst>
            </p:cNvPr>
            <p:cNvSpPr>
              <a:spLocks/>
            </p:cNvSpPr>
            <p:nvPr userDrawn="1"/>
          </p:nvSpPr>
          <p:spPr bwMode="auto">
            <a:xfrm>
              <a:off x="1286107"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10" name="Freeform 31">
              <a:extLst>
                <a:ext uri="{FF2B5EF4-FFF2-40B4-BE49-F238E27FC236}">
                  <a16:creationId xmlns:a16="http://schemas.microsoft.com/office/drawing/2014/main" id="{BD02B29D-5421-46A4-8A7D-DA78974AD485}"/>
                </a:ext>
              </a:extLst>
            </p:cNvPr>
            <p:cNvSpPr>
              <a:spLocks/>
            </p:cNvSpPr>
            <p:nvPr userDrawn="1"/>
          </p:nvSpPr>
          <p:spPr bwMode="auto">
            <a:xfrm>
              <a:off x="1064574"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11" name="Freeform 29">
              <a:extLst>
                <a:ext uri="{FF2B5EF4-FFF2-40B4-BE49-F238E27FC236}">
                  <a16:creationId xmlns:a16="http://schemas.microsoft.com/office/drawing/2014/main" id="{ACE07CA6-04EE-499F-B0B9-699B3C6A944E}"/>
                </a:ext>
              </a:extLst>
            </p:cNvPr>
            <p:cNvSpPr>
              <a:spLocks/>
            </p:cNvSpPr>
            <p:nvPr userDrawn="1"/>
          </p:nvSpPr>
          <p:spPr bwMode="auto">
            <a:xfrm>
              <a:off x="1614735"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12" name="Freeform 30">
              <a:extLst>
                <a:ext uri="{FF2B5EF4-FFF2-40B4-BE49-F238E27FC236}">
                  <a16:creationId xmlns:a16="http://schemas.microsoft.com/office/drawing/2014/main" id="{7BD021BA-0E2E-418B-A078-4D7056245D19}"/>
                </a:ext>
              </a:extLst>
            </p:cNvPr>
            <p:cNvSpPr>
              <a:spLocks/>
            </p:cNvSpPr>
            <p:nvPr userDrawn="1"/>
          </p:nvSpPr>
          <p:spPr bwMode="auto">
            <a:xfrm>
              <a:off x="1940877"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13" name="Freeform 31">
              <a:extLst>
                <a:ext uri="{FF2B5EF4-FFF2-40B4-BE49-F238E27FC236}">
                  <a16:creationId xmlns:a16="http://schemas.microsoft.com/office/drawing/2014/main" id="{10C60CE9-9555-4DCF-8CEC-BBA39468DB3A}"/>
                </a:ext>
              </a:extLst>
            </p:cNvPr>
            <p:cNvSpPr>
              <a:spLocks/>
            </p:cNvSpPr>
            <p:nvPr userDrawn="1"/>
          </p:nvSpPr>
          <p:spPr bwMode="auto">
            <a:xfrm>
              <a:off x="1393203"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14" name="Freeform 32">
              <a:extLst>
                <a:ext uri="{FF2B5EF4-FFF2-40B4-BE49-F238E27FC236}">
                  <a16:creationId xmlns:a16="http://schemas.microsoft.com/office/drawing/2014/main" id="{46C863CC-1204-4AEF-A22D-DF3FCF0BEB2B}"/>
                </a:ext>
              </a:extLst>
            </p:cNvPr>
            <p:cNvSpPr>
              <a:spLocks/>
            </p:cNvSpPr>
            <p:nvPr userDrawn="1"/>
          </p:nvSpPr>
          <p:spPr bwMode="auto">
            <a:xfrm>
              <a:off x="1721829"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15" name="Freeform 29">
              <a:extLst>
                <a:ext uri="{FF2B5EF4-FFF2-40B4-BE49-F238E27FC236}">
                  <a16:creationId xmlns:a16="http://schemas.microsoft.com/office/drawing/2014/main" id="{E79C5C60-AEC5-4A11-9D7C-ABF3A058AA83}"/>
                </a:ext>
              </a:extLst>
            </p:cNvPr>
            <p:cNvSpPr>
              <a:spLocks/>
            </p:cNvSpPr>
            <p:nvPr userDrawn="1"/>
          </p:nvSpPr>
          <p:spPr bwMode="auto">
            <a:xfrm>
              <a:off x="2269505"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16" name="Freeform 30">
              <a:extLst>
                <a:ext uri="{FF2B5EF4-FFF2-40B4-BE49-F238E27FC236}">
                  <a16:creationId xmlns:a16="http://schemas.microsoft.com/office/drawing/2014/main" id="{08A1AB8F-11BA-476D-B5D9-43B6C95D323F}"/>
                </a:ext>
              </a:extLst>
            </p:cNvPr>
            <p:cNvSpPr>
              <a:spLocks/>
            </p:cNvSpPr>
            <p:nvPr userDrawn="1"/>
          </p:nvSpPr>
          <p:spPr bwMode="auto">
            <a:xfrm>
              <a:off x="2595646"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17" name="Freeform 31">
              <a:extLst>
                <a:ext uri="{FF2B5EF4-FFF2-40B4-BE49-F238E27FC236}">
                  <a16:creationId xmlns:a16="http://schemas.microsoft.com/office/drawing/2014/main" id="{5F5EFCA8-FAFD-4917-A54A-AC26344660C8}"/>
                </a:ext>
              </a:extLst>
            </p:cNvPr>
            <p:cNvSpPr>
              <a:spLocks/>
            </p:cNvSpPr>
            <p:nvPr userDrawn="1"/>
          </p:nvSpPr>
          <p:spPr bwMode="auto">
            <a:xfrm>
              <a:off x="2047971"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18" name="Freeform 32">
              <a:extLst>
                <a:ext uri="{FF2B5EF4-FFF2-40B4-BE49-F238E27FC236}">
                  <a16:creationId xmlns:a16="http://schemas.microsoft.com/office/drawing/2014/main" id="{73C3F8F7-4F4D-4D13-B967-DAC3F42644BC}"/>
                </a:ext>
              </a:extLst>
            </p:cNvPr>
            <p:cNvSpPr>
              <a:spLocks/>
            </p:cNvSpPr>
            <p:nvPr userDrawn="1"/>
          </p:nvSpPr>
          <p:spPr bwMode="auto">
            <a:xfrm>
              <a:off x="2376599"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19" name="Freeform 29">
              <a:extLst>
                <a:ext uri="{FF2B5EF4-FFF2-40B4-BE49-F238E27FC236}">
                  <a16:creationId xmlns:a16="http://schemas.microsoft.com/office/drawing/2014/main" id="{A850A168-A556-480E-9393-A1561FD527AA}"/>
                </a:ext>
              </a:extLst>
            </p:cNvPr>
            <p:cNvSpPr>
              <a:spLocks/>
            </p:cNvSpPr>
            <p:nvPr userDrawn="1"/>
          </p:nvSpPr>
          <p:spPr bwMode="auto">
            <a:xfrm>
              <a:off x="2924274"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20" name="Freeform 30">
              <a:extLst>
                <a:ext uri="{FF2B5EF4-FFF2-40B4-BE49-F238E27FC236}">
                  <a16:creationId xmlns:a16="http://schemas.microsoft.com/office/drawing/2014/main" id="{9E6019E5-5960-427D-8D6A-0E110A423ED9}"/>
                </a:ext>
              </a:extLst>
            </p:cNvPr>
            <p:cNvSpPr>
              <a:spLocks/>
            </p:cNvSpPr>
            <p:nvPr userDrawn="1"/>
          </p:nvSpPr>
          <p:spPr bwMode="auto">
            <a:xfrm>
              <a:off x="3250415"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21" name="Freeform 31">
              <a:extLst>
                <a:ext uri="{FF2B5EF4-FFF2-40B4-BE49-F238E27FC236}">
                  <a16:creationId xmlns:a16="http://schemas.microsoft.com/office/drawing/2014/main" id="{73B422F1-12E5-4C7B-81F3-A1AF372BF792}"/>
                </a:ext>
              </a:extLst>
            </p:cNvPr>
            <p:cNvSpPr>
              <a:spLocks/>
            </p:cNvSpPr>
            <p:nvPr userDrawn="1"/>
          </p:nvSpPr>
          <p:spPr bwMode="auto">
            <a:xfrm>
              <a:off x="2702740"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22" name="Freeform 32">
              <a:extLst>
                <a:ext uri="{FF2B5EF4-FFF2-40B4-BE49-F238E27FC236}">
                  <a16:creationId xmlns:a16="http://schemas.microsoft.com/office/drawing/2014/main" id="{87CAAA68-699C-458C-9D55-0CDA9013F86E}"/>
                </a:ext>
              </a:extLst>
            </p:cNvPr>
            <p:cNvSpPr>
              <a:spLocks/>
            </p:cNvSpPr>
            <p:nvPr userDrawn="1"/>
          </p:nvSpPr>
          <p:spPr bwMode="auto">
            <a:xfrm>
              <a:off x="3031368"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23" name="Freeform 29">
              <a:extLst>
                <a:ext uri="{FF2B5EF4-FFF2-40B4-BE49-F238E27FC236}">
                  <a16:creationId xmlns:a16="http://schemas.microsoft.com/office/drawing/2014/main" id="{CF98567B-448E-410B-9E8E-3A4ED40709F5}"/>
                </a:ext>
              </a:extLst>
            </p:cNvPr>
            <p:cNvSpPr>
              <a:spLocks/>
            </p:cNvSpPr>
            <p:nvPr userDrawn="1"/>
          </p:nvSpPr>
          <p:spPr bwMode="auto">
            <a:xfrm>
              <a:off x="3579042"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24" name="Freeform 30">
              <a:extLst>
                <a:ext uri="{FF2B5EF4-FFF2-40B4-BE49-F238E27FC236}">
                  <a16:creationId xmlns:a16="http://schemas.microsoft.com/office/drawing/2014/main" id="{B7F267B7-2F20-49BD-A370-8722F174AB83}"/>
                </a:ext>
              </a:extLst>
            </p:cNvPr>
            <p:cNvSpPr>
              <a:spLocks/>
            </p:cNvSpPr>
            <p:nvPr userDrawn="1"/>
          </p:nvSpPr>
          <p:spPr bwMode="auto">
            <a:xfrm>
              <a:off x="3905183"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25" name="Freeform 31">
              <a:extLst>
                <a:ext uri="{FF2B5EF4-FFF2-40B4-BE49-F238E27FC236}">
                  <a16:creationId xmlns:a16="http://schemas.microsoft.com/office/drawing/2014/main" id="{10B1C9F7-9D14-4B13-A1B5-EC3A0E9EA196}"/>
                </a:ext>
              </a:extLst>
            </p:cNvPr>
            <p:cNvSpPr>
              <a:spLocks/>
            </p:cNvSpPr>
            <p:nvPr userDrawn="1"/>
          </p:nvSpPr>
          <p:spPr bwMode="auto">
            <a:xfrm>
              <a:off x="3357509"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26" name="Freeform 32">
              <a:extLst>
                <a:ext uri="{FF2B5EF4-FFF2-40B4-BE49-F238E27FC236}">
                  <a16:creationId xmlns:a16="http://schemas.microsoft.com/office/drawing/2014/main" id="{C51045DD-E868-4A21-B667-61B19EDB57F8}"/>
                </a:ext>
              </a:extLst>
            </p:cNvPr>
            <p:cNvSpPr>
              <a:spLocks/>
            </p:cNvSpPr>
            <p:nvPr userDrawn="1"/>
          </p:nvSpPr>
          <p:spPr bwMode="auto">
            <a:xfrm>
              <a:off x="3686137"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27" name="Freeform 425">
              <a:extLst>
                <a:ext uri="{FF2B5EF4-FFF2-40B4-BE49-F238E27FC236}">
                  <a16:creationId xmlns:a16="http://schemas.microsoft.com/office/drawing/2014/main" id="{524AACFB-F874-401F-B459-639B47F77EC5}"/>
                </a:ext>
              </a:extLst>
            </p:cNvPr>
            <p:cNvSpPr>
              <a:spLocks/>
            </p:cNvSpPr>
            <p:nvPr userDrawn="1"/>
          </p:nvSpPr>
          <p:spPr bwMode="auto">
            <a:xfrm>
              <a:off x="4233811"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28" name="Freeform 426">
              <a:extLst>
                <a:ext uri="{FF2B5EF4-FFF2-40B4-BE49-F238E27FC236}">
                  <a16:creationId xmlns:a16="http://schemas.microsoft.com/office/drawing/2014/main" id="{8551931B-17AF-4406-958E-24898B2325E4}"/>
                </a:ext>
              </a:extLst>
            </p:cNvPr>
            <p:cNvSpPr>
              <a:spLocks/>
            </p:cNvSpPr>
            <p:nvPr userDrawn="1"/>
          </p:nvSpPr>
          <p:spPr bwMode="auto">
            <a:xfrm>
              <a:off x="4559953"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29" name="Freeform 427">
              <a:extLst>
                <a:ext uri="{FF2B5EF4-FFF2-40B4-BE49-F238E27FC236}">
                  <a16:creationId xmlns:a16="http://schemas.microsoft.com/office/drawing/2014/main" id="{56B8DD7C-BF22-48B0-B1F3-895ABF7CE751}"/>
                </a:ext>
              </a:extLst>
            </p:cNvPr>
            <p:cNvSpPr>
              <a:spLocks/>
            </p:cNvSpPr>
            <p:nvPr userDrawn="1"/>
          </p:nvSpPr>
          <p:spPr bwMode="auto">
            <a:xfrm>
              <a:off x="4012279"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30" name="Freeform 428">
              <a:extLst>
                <a:ext uri="{FF2B5EF4-FFF2-40B4-BE49-F238E27FC236}">
                  <a16:creationId xmlns:a16="http://schemas.microsoft.com/office/drawing/2014/main" id="{753A93E8-F5EB-4F3F-B584-8C01974C75DE}"/>
                </a:ext>
              </a:extLst>
            </p:cNvPr>
            <p:cNvSpPr>
              <a:spLocks/>
            </p:cNvSpPr>
            <p:nvPr userDrawn="1"/>
          </p:nvSpPr>
          <p:spPr bwMode="auto">
            <a:xfrm>
              <a:off x="4340906"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31" name="Freeform 29">
              <a:extLst>
                <a:ext uri="{FF2B5EF4-FFF2-40B4-BE49-F238E27FC236}">
                  <a16:creationId xmlns:a16="http://schemas.microsoft.com/office/drawing/2014/main" id="{6F7FC18E-C56B-485E-B1B6-0A656B4673B6}"/>
                </a:ext>
              </a:extLst>
            </p:cNvPr>
            <p:cNvSpPr>
              <a:spLocks/>
            </p:cNvSpPr>
            <p:nvPr userDrawn="1"/>
          </p:nvSpPr>
          <p:spPr bwMode="auto">
            <a:xfrm>
              <a:off x="4888581"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32" name="Freeform 31">
              <a:extLst>
                <a:ext uri="{FF2B5EF4-FFF2-40B4-BE49-F238E27FC236}">
                  <a16:creationId xmlns:a16="http://schemas.microsoft.com/office/drawing/2014/main" id="{9BD84D72-C575-48B9-BAF5-EA234A7481A1}"/>
                </a:ext>
              </a:extLst>
            </p:cNvPr>
            <p:cNvSpPr>
              <a:spLocks/>
            </p:cNvSpPr>
            <p:nvPr userDrawn="1"/>
          </p:nvSpPr>
          <p:spPr bwMode="auto">
            <a:xfrm>
              <a:off x="4667048"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1817" name="Group 1816">
            <a:extLst>
              <a:ext uri="{FF2B5EF4-FFF2-40B4-BE49-F238E27FC236}">
                <a16:creationId xmlns:a16="http://schemas.microsoft.com/office/drawing/2014/main" id="{03FF1F65-9B53-4447-9561-8C77C76AC1E1}"/>
              </a:ext>
            </a:extLst>
          </p:cNvPr>
          <p:cNvGrpSpPr/>
          <p:nvPr userDrawn="1"/>
        </p:nvGrpSpPr>
        <p:grpSpPr>
          <a:xfrm>
            <a:off x="83664" y="4054314"/>
            <a:ext cx="12009863" cy="176637"/>
            <a:chOff x="83664" y="3988163"/>
            <a:chExt cx="12009863" cy="176637"/>
          </a:xfrm>
        </p:grpSpPr>
        <p:sp>
          <p:nvSpPr>
            <p:cNvPr id="1751" name="Freeform 29">
              <a:extLst>
                <a:ext uri="{FF2B5EF4-FFF2-40B4-BE49-F238E27FC236}">
                  <a16:creationId xmlns:a16="http://schemas.microsoft.com/office/drawing/2014/main" id="{6CEABA6D-E952-4508-95C7-90A7AD345913}"/>
                </a:ext>
              </a:extLst>
            </p:cNvPr>
            <p:cNvSpPr>
              <a:spLocks/>
            </p:cNvSpPr>
            <p:nvPr userDrawn="1"/>
          </p:nvSpPr>
          <p:spPr bwMode="auto">
            <a:xfrm flipH="1">
              <a:off x="11871994"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52" name="Freeform 30">
              <a:extLst>
                <a:ext uri="{FF2B5EF4-FFF2-40B4-BE49-F238E27FC236}">
                  <a16:creationId xmlns:a16="http://schemas.microsoft.com/office/drawing/2014/main" id="{1AA0E849-A0D3-4BF6-8DCD-C374BD404F79}"/>
                </a:ext>
              </a:extLst>
            </p:cNvPr>
            <p:cNvSpPr>
              <a:spLocks/>
            </p:cNvSpPr>
            <p:nvPr userDrawn="1"/>
          </p:nvSpPr>
          <p:spPr bwMode="auto">
            <a:xfrm flipH="1">
              <a:off x="1154585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53" name="Freeform 31">
              <a:extLst>
                <a:ext uri="{FF2B5EF4-FFF2-40B4-BE49-F238E27FC236}">
                  <a16:creationId xmlns:a16="http://schemas.microsoft.com/office/drawing/2014/main" id="{11BAA6CA-4C22-4B41-B964-D9616FAF5B7B}"/>
                </a:ext>
              </a:extLst>
            </p:cNvPr>
            <p:cNvSpPr>
              <a:spLocks/>
            </p:cNvSpPr>
            <p:nvPr userDrawn="1"/>
          </p:nvSpPr>
          <p:spPr bwMode="auto">
            <a:xfrm flipH="1">
              <a:off x="11979088"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54" name="Freeform 32">
              <a:extLst>
                <a:ext uri="{FF2B5EF4-FFF2-40B4-BE49-F238E27FC236}">
                  <a16:creationId xmlns:a16="http://schemas.microsoft.com/office/drawing/2014/main" id="{B220A376-DEFB-4028-BA85-15E13D0972D5}"/>
                </a:ext>
              </a:extLst>
            </p:cNvPr>
            <p:cNvSpPr>
              <a:spLocks/>
            </p:cNvSpPr>
            <p:nvPr userDrawn="1"/>
          </p:nvSpPr>
          <p:spPr bwMode="auto">
            <a:xfrm flipH="1">
              <a:off x="11652948"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55" name="Freeform 29">
              <a:extLst>
                <a:ext uri="{FF2B5EF4-FFF2-40B4-BE49-F238E27FC236}">
                  <a16:creationId xmlns:a16="http://schemas.microsoft.com/office/drawing/2014/main" id="{CB213A73-6BC9-4898-B2BE-1460875662AE}"/>
                </a:ext>
              </a:extLst>
            </p:cNvPr>
            <p:cNvSpPr>
              <a:spLocks/>
            </p:cNvSpPr>
            <p:nvPr userDrawn="1"/>
          </p:nvSpPr>
          <p:spPr bwMode="auto">
            <a:xfrm flipH="1">
              <a:off x="11217224"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56" name="Freeform 30">
              <a:extLst>
                <a:ext uri="{FF2B5EF4-FFF2-40B4-BE49-F238E27FC236}">
                  <a16:creationId xmlns:a16="http://schemas.microsoft.com/office/drawing/2014/main" id="{5FE5754A-C158-4FA1-AFB9-703820BB2B2F}"/>
                </a:ext>
              </a:extLst>
            </p:cNvPr>
            <p:cNvSpPr>
              <a:spLocks/>
            </p:cNvSpPr>
            <p:nvPr userDrawn="1"/>
          </p:nvSpPr>
          <p:spPr bwMode="auto">
            <a:xfrm flipH="1">
              <a:off x="10891084"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57" name="Freeform 31">
              <a:extLst>
                <a:ext uri="{FF2B5EF4-FFF2-40B4-BE49-F238E27FC236}">
                  <a16:creationId xmlns:a16="http://schemas.microsoft.com/office/drawing/2014/main" id="{30993B25-CB5A-460B-BA58-314F2F05D7BD}"/>
                </a:ext>
              </a:extLst>
            </p:cNvPr>
            <p:cNvSpPr>
              <a:spLocks/>
            </p:cNvSpPr>
            <p:nvPr userDrawn="1"/>
          </p:nvSpPr>
          <p:spPr bwMode="auto">
            <a:xfrm flipH="1">
              <a:off x="11324319"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58" name="Freeform 32">
              <a:extLst>
                <a:ext uri="{FF2B5EF4-FFF2-40B4-BE49-F238E27FC236}">
                  <a16:creationId xmlns:a16="http://schemas.microsoft.com/office/drawing/2014/main" id="{6591E170-61B5-4A4A-8E2F-F7FAF059071E}"/>
                </a:ext>
              </a:extLst>
            </p:cNvPr>
            <p:cNvSpPr>
              <a:spLocks/>
            </p:cNvSpPr>
            <p:nvPr userDrawn="1"/>
          </p:nvSpPr>
          <p:spPr bwMode="auto">
            <a:xfrm flipH="1">
              <a:off x="10998178"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59" name="Freeform 29">
              <a:extLst>
                <a:ext uri="{FF2B5EF4-FFF2-40B4-BE49-F238E27FC236}">
                  <a16:creationId xmlns:a16="http://schemas.microsoft.com/office/drawing/2014/main" id="{CCAFB71E-6D93-459A-B5A4-70E848635239}"/>
                </a:ext>
              </a:extLst>
            </p:cNvPr>
            <p:cNvSpPr>
              <a:spLocks/>
            </p:cNvSpPr>
            <p:nvPr userDrawn="1"/>
          </p:nvSpPr>
          <p:spPr bwMode="auto">
            <a:xfrm flipH="1">
              <a:off x="10562456"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60" name="Freeform 30">
              <a:extLst>
                <a:ext uri="{FF2B5EF4-FFF2-40B4-BE49-F238E27FC236}">
                  <a16:creationId xmlns:a16="http://schemas.microsoft.com/office/drawing/2014/main" id="{C8DBB787-7878-4979-BE6F-863C0E423166}"/>
                </a:ext>
              </a:extLst>
            </p:cNvPr>
            <p:cNvSpPr>
              <a:spLocks/>
            </p:cNvSpPr>
            <p:nvPr userDrawn="1"/>
          </p:nvSpPr>
          <p:spPr bwMode="auto">
            <a:xfrm flipH="1">
              <a:off x="1023631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61" name="Freeform 31">
              <a:extLst>
                <a:ext uri="{FF2B5EF4-FFF2-40B4-BE49-F238E27FC236}">
                  <a16:creationId xmlns:a16="http://schemas.microsoft.com/office/drawing/2014/main" id="{B2BCAD9C-AC5E-429F-B365-D757EFAEFE72}"/>
                </a:ext>
              </a:extLst>
            </p:cNvPr>
            <p:cNvSpPr>
              <a:spLocks/>
            </p:cNvSpPr>
            <p:nvPr userDrawn="1"/>
          </p:nvSpPr>
          <p:spPr bwMode="auto">
            <a:xfrm flipH="1">
              <a:off x="10669550"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62" name="Freeform 32">
              <a:extLst>
                <a:ext uri="{FF2B5EF4-FFF2-40B4-BE49-F238E27FC236}">
                  <a16:creationId xmlns:a16="http://schemas.microsoft.com/office/drawing/2014/main" id="{E8C4D6D2-9F0C-4AB0-B984-1DEB3FAE82D9}"/>
                </a:ext>
              </a:extLst>
            </p:cNvPr>
            <p:cNvSpPr>
              <a:spLocks/>
            </p:cNvSpPr>
            <p:nvPr userDrawn="1"/>
          </p:nvSpPr>
          <p:spPr bwMode="auto">
            <a:xfrm flipH="1">
              <a:off x="10343410"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63" name="Freeform 29">
              <a:extLst>
                <a:ext uri="{FF2B5EF4-FFF2-40B4-BE49-F238E27FC236}">
                  <a16:creationId xmlns:a16="http://schemas.microsoft.com/office/drawing/2014/main" id="{D005CBE4-9E51-4434-9AF3-408F09414C7A}"/>
                </a:ext>
              </a:extLst>
            </p:cNvPr>
            <p:cNvSpPr>
              <a:spLocks/>
            </p:cNvSpPr>
            <p:nvPr userDrawn="1"/>
          </p:nvSpPr>
          <p:spPr bwMode="auto">
            <a:xfrm flipH="1">
              <a:off x="9907687"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64" name="Freeform 30">
              <a:extLst>
                <a:ext uri="{FF2B5EF4-FFF2-40B4-BE49-F238E27FC236}">
                  <a16:creationId xmlns:a16="http://schemas.microsoft.com/office/drawing/2014/main" id="{58BA0F3B-9AD4-47AE-A6A9-A5E94D07AC83}"/>
                </a:ext>
              </a:extLst>
            </p:cNvPr>
            <p:cNvSpPr>
              <a:spLocks/>
            </p:cNvSpPr>
            <p:nvPr userDrawn="1"/>
          </p:nvSpPr>
          <p:spPr bwMode="auto">
            <a:xfrm flipH="1">
              <a:off x="9581546"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65" name="Freeform 31">
              <a:extLst>
                <a:ext uri="{FF2B5EF4-FFF2-40B4-BE49-F238E27FC236}">
                  <a16:creationId xmlns:a16="http://schemas.microsoft.com/office/drawing/2014/main" id="{7DC50B31-5D4D-4009-BFC1-CABDF333F9A0}"/>
                </a:ext>
              </a:extLst>
            </p:cNvPr>
            <p:cNvSpPr>
              <a:spLocks/>
            </p:cNvSpPr>
            <p:nvPr userDrawn="1"/>
          </p:nvSpPr>
          <p:spPr bwMode="auto">
            <a:xfrm flipH="1">
              <a:off x="10014782"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66" name="Freeform 32">
              <a:extLst>
                <a:ext uri="{FF2B5EF4-FFF2-40B4-BE49-F238E27FC236}">
                  <a16:creationId xmlns:a16="http://schemas.microsoft.com/office/drawing/2014/main" id="{A748FE50-B695-46F2-B7ED-38FCBD8A5FAF}"/>
                </a:ext>
              </a:extLst>
            </p:cNvPr>
            <p:cNvSpPr>
              <a:spLocks/>
            </p:cNvSpPr>
            <p:nvPr userDrawn="1"/>
          </p:nvSpPr>
          <p:spPr bwMode="auto">
            <a:xfrm flipH="1">
              <a:off x="9688641"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67" name="Freeform 565">
              <a:extLst>
                <a:ext uri="{FF2B5EF4-FFF2-40B4-BE49-F238E27FC236}">
                  <a16:creationId xmlns:a16="http://schemas.microsoft.com/office/drawing/2014/main" id="{C9A3D9EC-0FAD-408D-AD16-D8B4522F784E}"/>
                </a:ext>
              </a:extLst>
            </p:cNvPr>
            <p:cNvSpPr>
              <a:spLocks/>
            </p:cNvSpPr>
            <p:nvPr userDrawn="1"/>
          </p:nvSpPr>
          <p:spPr bwMode="auto">
            <a:xfrm flipH="1">
              <a:off x="925291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68" name="Freeform 566">
              <a:extLst>
                <a:ext uri="{FF2B5EF4-FFF2-40B4-BE49-F238E27FC236}">
                  <a16:creationId xmlns:a16="http://schemas.microsoft.com/office/drawing/2014/main" id="{912659A5-C858-4F5E-854C-EEE69C017181}"/>
                </a:ext>
              </a:extLst>
            </p:cNvPr>
            <p:cNvSpPr>
              <a:spLocks/>
            </p:cNvSpPr>
            <p:nvPr userDrawn="1"/>
          </p:nvSpPr>
          <p:spPr bwMode="auto">
            <a:xfrm flipH="1">
              <a:off x="8926777"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69" name="Freeform 567">
              <a:extLst>
                <a:ext uri="{FF2B5EF4-FFF2-40B4-BE49-F238E27FC236}">
                  <a16:creationId xmlns:a16="http://schemas.microsoft.com/office/drawing/2014/main" id="{8C5414FE-C533-436C-B33E-7033AEB3A5B2}"/>
                </a:ext>
              </a:extLst>
            </p:cNvPr>
            <p:cNvSpPr>
              <a:spLocks/>
            </p:cNvSpPr>
            <p:nvPr userDrawn="1"/>
          </p:nvSpPr>
          <p:spPr bwMode="auto">
            <a:xfrm flipH="1">
              <a:off x="9360012"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70" name="Freeform 568">
              <a:extLst>
                <a:ext uri="{FF2B5EF4-FFF2-40B4-BE49-F238E27FC236}">
                  <a16:creationId xmlns:a16="http://schemas.microsoft.com/office/drawing/2014/main" id="{13CD9A4C-A45B-4083-BD19-6DAF39F1836A}"/>
                </a:ext>
              </a:extLst>
            </p:cNvPr>
            <p:cNvSpPr>
              <a:spLocks/>
            </p:cNvSpPr>
            <p:nvPr userDrawn="1"/>
          </p:nvSpPr>
          <p:spPr bwMode="auto">
            <a:xfrm flipH="1">
              <a:off x="9033872"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71" name="Freeform 29">
              <a:extLst>
                <a:ext uri="{FF2B5EF4-FFF2-40B4-BE49-F238E27FC236}">
                  <a16:creationId xmlns:a16="http://schemas.microsoft.com/office/drawing/2014/main" id="{4D201FE8-16E2-4F43-BADD-E866C46829E9}"/>
                </a:ext>
              </a:extLst>
            </p:cNvPr>
            <p:cNvSpPr>
              <a:spLocks/>
            </p:cNvSpPr>
            <p:nvPr userDrawn="1"/>
          </p:nvSpPr>
          <p:spPr bwMode="auto">
            <a:xfrm flipH="1">
              <a:off x="859814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72" name="Freeform 31">
              <a:extLst>
                <a:ext uri="{FF2B5EF4-FFF2-40B4-BE49-F238E27FC236}">
                  <a16:creationId xmlns:a16="http://schemas.microsoft.com/office/drawing/2014/main" id="{6335E7FD-03B1-4151-99FA-9B76ED5E2E31}"/>
                </a:ext>
              </a:extLst>
            </p:cNvPr>
            <p:cNvSpPr>
              <a:spLocks/>
            </p:cNvSpPr>
            <p:nvPr userDrawn="1"/>
          </p:nvSpPr>
          <p:spPr bwMode="auto">
            <a:xfrm flipH="1">
              <a:off x="8705243"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73" name="Freeform 29">
              <a:extLst>
                <a:ext uri="{FF2B5EF4-FFF2-40B4-BE49-F238E27FC236}">
                  <a16:creationId xmlns:a16="http://schemas.microsoft.com/office/drawing/2014/main" id="{511159B3-3CFE-41D7-8235-91341DECEFBC}"/>
                </a:ext>
              </a:extLst>
            </p:cNvPr>
            <p:cNvSpPr>
              <a:spLocks/>
            </p:cNvSpPr>
            <p:nvPr userDrawn="1"/>
          </p:nvSpPr>
          <p:spPr bwMode="auto">
            <a:xfrm flipH="1">
              <a:off x="826952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74" name="Freeform 30">
              <a:extLst>
                <a:ext uri="{FF2B5EF4-FFF2-40B4-BE49-F238E27FC236}">
                  <a16:creationId xmlns:a16="http://schemas.microsoft.com/office/drawing/2014/main" id="{0110C056-BCC8-4269-B479-216D39614B8E}"/>
                </a:ext>
              </a:extLst>
            </p:cNvPr>
            <p:cNvSpPr>
              <a:spLocks/>
            </p:cNvSpPr>
            <p:nvPr userDrawn="1"/>
          </p:nvSpPr>
          <p:spPr bwMode="auto">
            <a:xfrm flipH="1">
              <a:off x="7943379"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75" name="Freeform 31">
              <a:extLst>
                <a:ext uri="{FF2B5EF4-FFF2-40B4-BE49-F238E27FC236}">
                  <a16:creationId xmlns:a16="http://schemas.microsoft.com/office/drawing/2014/main" id="{629FA7F3-F5AF-4356-83F2-0FA42F3E50C9}"/>
                </a:ext>
              </a:extLst>
            </p:cNvPr>
            <p:cNvSpPr>
              <a:spLocks/>
            </p:cNvSpPr>
            <p:nvPr userDrawn="1"/>
          </p:nvSpPr>
          <p:spPr bwMode="auto">
            <a:xfrm flipH="1">
              <a:off x="8376614"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76" name="Freeform 32">
              <a:extLst>
                <a:ext uri="{FF2B5EF4-FFF2-40B4-BE49-F238E27FC236}">
                  <a16:creationId xmlns:a16="http://schemas.microsoft.com/office/drawing/2014/main" id="{72870FDE-4D3B-4E8D-9910-4122861C7661}"/>
                </a:ext>
              </a:extLst>
            </p:cNvPr>
            <p:cNvSpPr>
              <a:spLocks/>
            </p:cNvSpPr>
            <p:nvPr userDrawn="1"/>
          </p:nvSpPr>
          <p:spPr bwMode="auto">
            <a:xfrm flipH="1">
              <a:off x="8050474"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77" name="Freeform 29">
              <a:extLst>
                <a:ext uri="{FF2B5EF4-FFF2-40B4-BE49-F238E27FC236}">
                  <a16:creationId xmlns:a16="http://schemas.microsoft.com/office/drawing/2014/main" id="{A9914180-BC26-4432-B527-3A5901626DE2}"/>
                </a:ext>
              </a:extLst>
            </p:cNvPr>
            <p:cNvSpPr>
              <a:spLocks/>
            </p:cNvSpPr>
            <p:nvPr userDrawn="1"/>
          </p:nvSpPr>
          <p:spPr bwMode="auto">
            <a:xfrm flipH="1">
              <a:off x="7614751"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78" name="Freeform 30">
              <a:extLst>
                <a:ext uri="{FF2B5EF4-FFF2-40B4-BE49-F238E27FC236}">
                  <a16:creationId xmlns:a16="http://schemas.microsoft.com/office/drawing/2014/main" id="{33A4B091-6813-43A9-9E22-279B1BD2917B}"/>
                </a:ext>
              </a:extLst>
            </p:cNvPr>
            <p:cNvSpPr>
              <a:spLocks/>
            </p:cNvSpPr>
            <p:nvPr userDrawn="1"/>
          </p:nvSpPr>
          <p:spPr bwMode="auto">
            <a:xfrm flipH="1">
              <a:off x="728861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79" name="Freeform 31">
              <a:extLst>
                <a:ext uri="{FF2B5EF4-FFF2-40B4-BE49-F238E27FC236}">
                  <a16:creationId xmlns:a16="http://schemas.microsoft.com/office/drawing/2014/main" id="{8085FA5A-ED9E-4BC7-B0CD-C9F7722BBB7C}"/>
                </a:ext>
              </a:extLst>
            </p:cNvPr>
            <p:cNvSpPr>
              <a:spLocks/>
            </p:cNvSpPr>
            <p:nvPr userDrawn="1"/>
          </p:nvSpPr>
          <p:spPr bwMode="auto">
            <a:xfrm flipH="1">
              <a:off x="7721846"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80" name="Freeform 32">
              <a:extLst>
                <a:ext uri="{FF2B5EF4-FFF2-40B4-BE49-F238E27FC236}">
                  <a16:creationId xmlns:a16="http://schemas.microsoft.com/office/drawing/2014/main" id="{CA4C268C-040A-4B92-9F06-7B6F04F80E20}"/>
                </a:ext>
              </a:extLst>
            </p:cNvPr>
            <p:cNvSpPr>
              <a:spLocks/>
            </p:cNvSpPr>
            <p:nvPr userDrawn="1"/>
          </p:nvSpPr>
          <p:spPr bwMode="auto">
            <a:xfrm flipH="1">
              <a:off x="7395705"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81" name="Freeform 29">
              <a:extLst>
                <a:ext uri="{FF2B5EF4-FFF2-40B4-BE49-F238E27FC236}">
                  <a16:creationId xmlns:a16="http://schemas.microsoft.com/office/drawing/2014/main" id="{D41CB1AE-D554-4C7B-BAA6-13B3210D0003}"/>
                </a:ext>
              </a:extLst>
            </p:cNvPr>
            <p:cNvSpPr>
              <a:spLocks/>
            </p:cNvSpPr>
            <p:nvPr userDrawn="1"/>
          </p:nvSpPr>
          <p:spPr bwMode="auto">
            <a:xfrm flipH="1">
              <a:off x="6959982"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82" name="Freeform 30">
              <a:extLst>
                <a:ext uri="{FF2B5EF4-FFF2-40B4-BE49-F238E27FC236}">
                  <a16:creationId xmlns:a16="http://schemas.microsoft.com/office/drawing/2014/main" id="{F6898040-2126-413F-8CB2-5871EAAACDC5}"/>
                </a:ext>
              </a:extLst>
            </p:cNvPr>
            <p:cNvSpPr>
              <a:spLocks/>
            </p:cNvSpPr>
            <p:nvPr userDrawn="1"/>
          </p:nvSpPr>
          <p:spPr bwMode="auto">
            <a:xfrm flipH="1">
              <a:off x="6633842"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83" name="Freeform 31">
              <a:extLst>
                <a:ext uri="{FF2B5EF4-FFF2-40B4-BE49-F238E27FC236}">
                  <a16:creationId xmlns:a16="http://schemas.microsoft.com/office/drawing/2014/main" id="{68FB2FB5-0EDA-4FD6-87FA-3AA196365F11}"/>
                </a:ext>
              </a:extLst>
            </p:cNvPr>
            <p:cNvSpPr>
              <a:spLocks/>
            </p:cNvSpPr>
            <p:nvPr userDrawn="1"/>
          </p:nvSpPr>
          <p:spPr bwMode="auto">
            <a:xfrm flipH="1">
              <a:off x="7067077"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84" name="Freeform 32">
              <a:extLst>
                <a:ext uri="{FF2B5EF4-FFF2-40B4-BE49-F238E27FC236}">
                  <a16:creationId xmlns:a16="http://schemas.microsoft.com/office/drawing/2014/main" id="{33B71BB0-F02E-4F4F-BACA-ADC766453CEB}"/>
                </a:ext>
              </a:extLst>
            </p:cNvPr>
            <p:cNvSpPr>
              <a:spLocks/>
            </p:cNvSpPr>
            <p:nvPr userDrawn="1"/>
          </p:nvSpPr>
          <p:spPr bwMode="auto">
            <a:xfrm flipH="1">
              <a:off x="6740936"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85" name="Freeform 29">
              <a:extLst>
                <a:ext uri="{FF2B5EF4-FFF2-40B4-BE49-F238E27FC236}">
                  <a16:creationId xmlns:a16="http://schemas.microsoft.com/office/drawing/2014/main" id="{32768455-96D0-41F8-8803-C6D6546306FA}"/>
                </a:ext>
              </a:extLst>
            </p:cNvPr>
            <p:cNvSpPr>
              <a:spLocks/>
            </p:cNvSpPr>
            <p:nvPr userDrawn="1"/>
          </p:nvSpPr>
          <p:spPr bwMode="auto">
            <a:xfrm flipH="1">
              <a:off x="630521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86" name="Freeform 30">
              <a:extLst>
                <a:ext uri="{FF2B5EF4-FFF2-40B4-BE49-F238E27FC236}">
                  <a16:creationId xmlns:a16="http://schemas.microsoft.com/office/drawing/2014/main" id="{4FF83843-8FBE-404B-A652-F25A1070AABF}"/>
                </a:ext>
              </a:extLst>
            </p:cNvPr>
            <p:cNvSpPr>
              <a:spLocks/>
            </p:cNvSpPr>
            <p:nvPr userDrawn="1"/>
          </p:nvSpPr>
          <p:spPr bwMode="auto">
            <a:xfrm flipH="1">
              <a:off x="5979072"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87" name="Freeform 31">
              <a:extLst>
                <a:ext uri="{FF2B5EF4-FFF2-40B4-BE49-F238E27FC236}">
                  <a16:creationId xmlns:a16="http://schemas.microsoft.com/office/drawing/2014/main" id="{531C27FF-0CAA-4E88-877A-69411ED9AA2A}"/>
                </a:ext>
              </a:extLst>
            </p:cNvPr>
            <p:cNvSpPr>
              <a:spLocks/>
            </p:cNvSpPr>
            <p:nvPr userDrawn="1"/>
          </p:nvSpPr>
          <p:spPr bwMode="auto">
            <a:xfrm flipH="1">
              <a:off x="6412308"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88" name="Freeform 32">
              <a:extLst>
                <a:ext uri="{FF2B5EF4-FFF2-40B4-BE49-F238E27FC236}">
                  <a16:creationId xmlns:a16="http://schemas.microsoft.com/office/drawing/2014/main" id="{1E576583-92EB-4BC7-9333-5B753D92651B}"/>
                </a:ext>
              </a:extLst>
            </p:cNvPr>
            <p:cNvSpPr>
              <a:spLocks/>
            </p:cNvSpPr>
            <p:nvPr userDrawn="1"/>
          </p:nvSpPr>
          <p:spPr bwMode="auto">
            <a:xfrm flipH="1">
              <a:off x="6086167"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89" name="Freeform 587">
              <a:extLst>
                <a:ext uri="{FF2B5EF4-FFF2-40B4-BE49-F238E27FC236}">
                  <a16:creationId xmlns:a16="http://schemas.microsoft.com/office/drawing/2014/main" id="{3B8B7108-49D5-47B3-8EAE-1F51F2E5D579}"/>
                </a:ext>
              </a:extLst>
            </p:cNvPr>
            <p:cNvSpPr>
              <a:spLocks/>
            </p:cNvSpPr>
            <p:nvPr userDrawn="1"/>
          </p:nvSpPr>
          <p:spPr bwMode="auto">
            <a:xfrm flipH="1">
              <a:off x="565044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90" name="Freeform 588">
              <a:extLst>
                <a:ext uri="{FF2B5EF4-FFF2-40B4-BE49-F238E27FC236}">
                  <a16:creationId xmlns:a16="http://schemas.microsoft.com/office/drawing/2014/main" id="{E8CB911C-EC4D-4F84-9348-FBEEF28EAC77}"/>
                </a:ext>
              </a:extLst>
            </p:cNvPr>
            <p:cNvSpPr>
              <a:spLocks/>
            </p:cNvSpPr>
            <p:nvPr userDrawn="1"/>
          </p:nvSpPr>
          <p:spPr bwMode="auto">
            <a:xfrm flipH="1">
              <a:off x="532430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91" name="Freeform 589">
              <a:extLst>
                <a:ext uri="{FF2B5EF4-FFF2-40B4-BE49-F238E27FC236}">
                  <a16:creationId xmlns:a16="http://schemas.microsoft.com/office/drawing/2014/main" id="{DAC7E04B-02A9-4EAB-A744-97A7C5400B6D}"/>
                </a:ext>
              </a:extLst>
            </p:cNvPr>
            <p:cNvSpPr>
              <a:spLocks/>
            </p:cNvSpPr>
            <p:nvPr userDrawn="1"/>
          </p:nvSpPr>
          <p:spPr bwMode="auto">
            <a:xfrm flipH="1">
              <a:off x="5757539"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92" name="Freeform 590">
              <a:extLst>
                <a:ext uri="{FF2B5EF4-FFF2-40B4-BE49-F238E27FC236}">
                  <a16:creationId xmlns:a16="http://schemas.microsoft.com/office/drawing/2014/main" id="{F4F7B3CD-E8CF-4328-B22B-D4F9CD3401B2}"/>
                </a:ext>
              </a:extLst>
            </p:cNvPr>
            <p:cNvSpPr>
              <a:spLocks/>
            </p:cNvSpPr>
            <p:nvPr userDrawn="1"/>
          </p:nvSpPr>
          <p:spPr bwMode="auto">
            <a:xfrm flipH="1">
              <a:off x="5431399"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93" name="Freeform 29">
              <a:extLst>
                <a:ext uri="{FF2B5EF4-FFF2-40B4-BE49-F238E27FC236}">
                  <a16:creationId xmlns:a16="http://schemas.microsoft.com/office/drawing/2014/main" id="{31AEE46C-2A33-47B4-A20C-9123C9EDC725}"/>
                </a:ext>
              </a:extLst>
            </p:cNvPr>
            <p:cNvSpPr>
              <a:spLocks/>
            </p:cNvSpPr>
            <p:nvPr userDrawn="1"/>
          </p:nvSpPr>
          <p:spPr bwMode="auto">
            <a:xfrm flipH="1">
              <a:off x="499567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94" name="Freeform 31">
              <a:extLst>
                <a:ext uri="{FF2B5EF4-FFF2-40B4-BE49-F238E27FC236}">
                  <a16:creationId xmlns:a16="http://schemas.microsoft.com/office/drawing/2014/main" id="{12871CD8-2DB0-49E2-A2FE-9D885A4DA3E8}"/>
                </a:ext>
              </a:extLst>
            </p:cNvPr>
            <p:cNvSpPr>
              <a:spLocks/>
            </p:cNvSpPr>
            <p:nvPr userDrawn="1"/>
          </p:nvSpPr>
          <p:spPr bwMode="auto">
            <a:xfrm flipH="1">
              <a:off x="5102769"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33" name="Freeform 29">
              <a:extLst>
                <a:ext uri="{FF2B5EF4-FFF2-40B4-BE49-F238E27FC236}">
                  <a16:creationId xmlns:a16="http://schemas.microsoft.com/office/drawing/2014/main" id="{95817B6D-040B-4DDD-9348-0534339788BC}"/>
                </a:ext>
              </a:extLst>
            </p:cNvPr>
            <p:cNvSpPr>
              <a:spLocks/>
            </p:cNvSpPr>
            <p:nvPr userDrawn="1"/>
          </p:nvSpPr>
          <p:spPr bwMode="auto">
            <a:xfrm flipH="1">
              <a:off x="466704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34" name="Freeform 30">
              <a:extLst>
                <a:ext uri="{FF2B5EF4-FFF2-40B4-BE49-F238E27FC236}">
                  <a16:creationId xmlns:a16="http://schemas.microsoft.com/office/drawing/2014/main" id="{C3DF66BE-EE07-49C6-AF25-C78FA2E42ED4}"/>
                </a:ext>
              </a:extLst>
            </p:cNvPr>
            <p:cNvSpPr>
              <a:spLocks/>
            </p:cNvSpPr>
            <p:nvPr userDrawn="1"/>
          </p:nvSpPr>
          <p:spPr bwMode="auto">
            <a:xfrm flipH="1">
              <a:off x="4340907"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35" name="Freeform 31">
              <a:extLst>
                <a:ext uri="{FF2B5EF4-FFF2-40B4-BE49-F238E27FC236}">
                  <a16:creationId xmlns:a16="http://schemas.microsoft.com/office/drawing/2014/main" id="{CE05D7B4-2578-4FE8-972C-2D24B34ABFD9}"/>
                </a:ext>
              </a:extLst>
            </p:cNvPr>
            <p:cNvSpPr>
              <a:spLocks/>
            </p:cNvSpPr>
            <p:nvPr userDrawn="1"/>
          </p:nvSpPr>
          <p:spPr bwMode="auto">
            <a:xfrm flipH="1">
              <a:off x="4774142"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36" name="Freeform 32">
              <a:extLst>
                <a:ext uri="{FF2B5EF4-FFF2-40B4-BE49-F238E27FC236}">
                  <a16:creationId xmlns:a16="http://schemas.microsoft.com/office/drawing/2014/main" id="{FC8D02A6-BD82-4503-9DDE-6669955756CD}"/>
                </a:ext>
              </a:extLst>
            </p:cNvPr>
            <p:cNvSpPr>
              <a:spLocks/>
            </p:cNvSpPr>
            <p:nvPr userDrawn="1"/>
          </p:nvSpPr>
          <p:spPr bwMode="auto">
            <a:xfrm flipH="1">
              <a:off x="4448001"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37" name="Freeform 29">
              <a:extLst>
                <a:ext uri="{FF2B5EF4-FFF2-40B4-BE49-F238E27FC236}">
                  <a16:creationId xmlns:a16="http://schemas.microsoft.com/office/drawing/2014/main" id="{854A1D4B-FA43-47CA-AC85-FB20F2E3014D}"/>
                </a:ext>
              </a:extLst>
            </p:cNvPr>
            <p:cNvSpPr>
              <a:spLocks/>
            </p:cNvSpPr>
            <p:nvPr userDrawn="1"/>
          </p:nvSpPr>
          <p:spPr bwMode="auto">
            <a:xfrm flipH="1">
              <a:off x="401227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38" name="Freeform 30">
              <a:extLst>
                <a:ext uri="{FF2B5EF4-FFF2-40B4-BE49-F238E27FC236}">
                  <a16:creationId xmlns:a16="http://schemas.microsoft.com/office/drawing/2014/main" id="{5AF95BA3-0AEC-412B-99BC-DB00E036A80B}"/>
                </a:ext>
              </a:extLst>
            </p:cNvPr>
            <p:cNvSpPr>
              <a:spLocks/>
            </p:cNvSpPr>
            <p:nvPr userDrawn="1"/>
          </p:nvSpPr>
          <p:spPr bwMode="auto">
            <a:xfrm flipH="1">
              <a:off x="368613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39" name="Freeform 31">
              <a:extLst>
                <a:ext uri="{FF2B5EF4-FFF2-40B4-BE49-F238E27FC236}">
                  <a16:creationId xmlns:a16="http://schemas.microsoft.com/office/drawing/2014/main" id="{D264550B-484F-481F-9EF3-C1E8E944DAE6}"/>
                </a:ext>
              </a:extLst>
            </p:cNvPr>
            <p:cNvSpPr>
              <a:spLocks/>
            </p:cNvSpPr>
            <p:nvPr userDrawn="1"/>
          </p:nvSpPr>
          <p:spPr bwMode="auto">
            <a:xfrm flipH="1">
              <a:off x="4119373"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40" name="Freeform 32">
              <a:extLst>
                <a:ext uri="{FF2B5EF4-FFF2-40B4-BE49-F238E27FC236}">
                  <a16:creationId xmlns:a16="http://schemas.microsoft.com/office/drawing/2014/main" id="{38129DBE-8B39-4887-89F3-640517448704}"/>
                </a:ext>
              </a:extLst>
            </p:cNvPr>
            <p:cNvSpPr>
              <a:spLocks/>
            </p:cNvSpPr>
            <p:nvPr userDrawn="1"/>
          </p:nvSpPr>
          <p:spPr bwMode="auto">
            <a:xfrm flipH="1">
              <a:off x="3793231"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41" name="Freeform 29">
              <a:extLst>
                <a:ext uri="{FF2B5EF4-FFF2-40B4-BE49-F238E27FC236}">
                  <a16:creationId xmlns:a16="http://schemas.microsoft.com/office/drawing/2014/main" id="{831A8309-6A73-45C2-B087-1CCCC1283E94}"/>
                </a:ext>
              </a:extLst>
            </p:cNvPr>
            <p:cNvSpPr>
              <a:spLocks/>
            </p:cNvSpPr>
            <p:nvPr userDrawn="1"/>
          </p:nvSpPr>
          <p:spPr bwMode="auto">
            <a:xfrm flipH="1">
              <a:off x="335751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42" name="Freeform 30">
              <a:extLst>
                <a:ext uri="{FF2B5EF4-FFF2-40B4-BE49-F238E27FC236}">
                  <a16:creationId xmlns:a16="http://schemas.microsoft.com/office/drawing/2014/main" id="{C98AD516-251A-4C67-BB65-9BBFC73ADD4C}"/>
                </a:ext>
              </a:extLst>
            </p:cNvPr>
            <p:cNvSpPr>
              <a:spLocks/>
            </p:cNvSpPr>
            <p:nvPr userDrawn="1"/>
          </p:nvSpPr>
          <p:spPr bwMode="auto">
            <a:xfrm flipH="1">
              <a:off x="3031369"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43" name="Freeform 31">
              <a:extLst>
                <a:ext uri="{FF2B5EF4-FFF2-40B4-BE49-F238E27FC236}">
                  <a16:creationId xmlns:a16="http://schemas.microsoft.com/office/drawing/2014/main" id="{2334F0F6-77D7-4855-B129-F231B2969D53}"/>
                </a:ext>
              </a:extLst>
            </p:cNvPr>
            <p:cNvSpPr>
              <a:spLocks/>
            </p:cNvSpPr>
            <p:nvPr userDrawn="1"/>
          </p:nvSpPr>
          <p:spPr bwMode="auto">
            <a:xfrm flipH="1">
              <a:off x="3464604"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44" name="Freeform 32">
              <a:extLst>
                <a:ext uri="{FF2B5EF4-FFF2-40B4-BE49-F238E27FC236}">
                  <a16:creationId xmlns:a16="http://schemas.microsoft.com/office/drawing/2014/main" id="{8620528F-4DAB-4557-950E-B549476181C6}"/>
                </a:ext>
              </a:extLst>
            </p:cNvPr>
            <p:cNvSpPr>
              <a:spLocks/>
            </p:cNvSpPr>
            <p:nvPr userDrawn="1"/>
          </p:nvSpPr>
          <p:spPr bwMode="auto">
            <a:xfrm flipH="1">
              <a:off x="3138464"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45" name="Freeform 29">
              <a:extLst>
                <a:ext uri="{FF2B5EF4-FFF2-40B4-BE49-F238E27FC236}">
                  <a16:creationId xmlns:a16="http://schemas.microsoft.com/office/drawing/2014/main" id="{657793A8-CF03-471A-AB50-1D186E625C68}"/>
                </a:ext>
              </a:extLst>
            </p:cNvPr>
            <p:cNvSpPr>
              <a:spLocks/>
            </p:cNvSpPr>
            <p:nvPr userDrawn="1"/>
          </p:nvSpPr>
          <p:spPr bwMode="auto">
            <a:xfrm flipH="1">
              <a:off x="270274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46" name="Freeform 30">
              <a:extLst>
                <a:ext uri="{FF2B5EF4-FFF2-40B4-BE49-F238E27FC236}">
                  <a16:creationId xmlns:a16="http://schemas.microsoft.com/office/drawing/2014/main" id="{6418A16B-9A9F-458C-8DBE-E70FDFCC32B9}"/>
                </a:ext>
              </a:extLst>
            </p:cNvPr>
            <p:cNvSpPr>
              <a:spLocks/>
            </p:cNvSpPr>
            <p:nvPr userDrawn="1"/>
          </p:nvSpPr>
          <p:spPr bwMode="auto">
            <a:xfrm flipH="1">
              <a:off x="2376599"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47" name="Freeform 31">
              <a:extLst>
                <a:ext uri="{FF2B5EF4-FFF2-40B4-BE49-F238E27FC236}">
                  <a16:creationId xmlns:a16="http://schemas.microsoft.com/office/drawing/2014/main" id="{47E19927-3850-43A4-8E30-2BA40B757AF1}"/>
                </a:ext>
              </a:extLst>
            </p:cNvPr>
            <p:cNvSpPr>
              <a:spLocks/>
            </p:cNvSpPr>
            <p:nvPr userDrawn="1"/>
          </p:nvSpPr>
          <p:spPr bwMode="auto">
            <a:xfrm flipH="1">
              <a:off x="2809836"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48" name="Freeform 32">
              <a:extLst>
                <a:ext uri="{FF2B5EF4-FFF2-40B4-BE49-F238E27FC236}">
                  <a16:creationId xmlns:a16="http://schemas.microsoft.com/office/drawing/2014/main" id="{EB5686E5-0C6D-4EBD-9161-C598BFF573C7}"/>
                </a:ext>
              </a:extLst>
            </p:cNvPr>
            <p:cNvSpPr>
              <a:spLocks/>
            </p:cNvSpPr>
            <p:nvPr userDrawn="1"/>
          </p:nvSpPr>
          <p:spPr bwMode="auto">
            <a:xfrm flipH="1">
              <a:off x="2483694"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49" name="Freeform 447">
              <a:extLst>
                <a:ext uri="{FF2B5EF4-FFF2-40B4-BE49-F238E27FC236}">
                  <a16:creationId xmlns:a16="http://schemas.microsoft.com/office/drawing/2014/main" id="{7644655A-D839-4908-9EFA-3A72DBA442DF}"/>
                </a:ext>
              </a:extLst>
            </p:cNvPr>
            <p:cNvSpPr>
              <a:spLocks/>
            </p:cNvSpPr>
            <p:nvPr userDrawn="1"/>
          </p:nvSpPr>
          <p:spPr bwMode="auto">
            <a:xfrm flipH="1">
              <a:off x="2047972"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50" name="Freeform 448">
              <a:extLst>
                <a:ext uri="{FF2B5EF4-FFF2-40B4-BE49-F238E27FC236}">
                  <a16:creationId xmlns:a16="http://schemas.microsoft.com/office/drawing/2014/main" id="{47F5CED3-FA95-4B65-9936-433082510EED}"/>
                </a:ext>
              </a:extLst>
            </p:cNvPr>
            <p:cNvSpPr>
              <a:spLocks/>
            </p:cNvSpPr>
            <p:nvPr userDrawn="1"/>
          </p:nvSpPr>
          <p:spPr bwMode="auto">
            <a:xfrm flipH="1">
              <a:off x="172183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51" name="Freeform 449">
              <a:extLst>
                <a:ext uri="{FF2B5EF4-FFF2-40B4-BE49-F238E27FC236}">
                  <a16:creationId xmlns:a16="http://schemas.microsoft.com/office/drawing/2014/main" id="{7B796CBC-3037-431F-919B-2874346EEC5E}"/>
                </a:ext>
              </a:extLst>
            </p:cNvPr>
            <p:cNvSpPr>
              <a:spLocks/>
            </p:cNvSpPr>
            <p:nvPr userDrawn="1"/>
          </p:nvSpPr>
          <p:spPr bwMode="auto">
            <a:xfrm flipH="1">
              <a:off x="2155066"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52" name="Freeform 450">
              <a:extLst>
                <a:ext uri="{FF2B5EF4-FFF2-40B4-BE49-F238E27FC236}">
                  <a16:creationId xmlns:a16="http://schemas.microsoft.com/office/drawing/2014/main" id="{2C963BF1-7C4A-420B-9C74-3936A9BFE648}"/>
                </a:ext>
              </a:extLst>
            </p:cNvPr>
            <p:cNvSpPr>
              <a:spLocks/>
            </p:cNvSpPr>
            <p:nvPr userDrawn="1"/>
          </p:nvSpPr>
          <p:spPr bwMode="auto">
            <a:xfrm flipH="1">
              <a:off x="1828926"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53" name="Freeform 29">
              <a:extLst>
                <a:ext uri="{FF2B5EF4-FFF2-40B4-BE49-F238E27FC236}">
                  <a16:creationId xmlns:a16="http://schemas.microsoft.com/office/drawing/2014/main" id="{39EB11D3-7A18-41EC-8721-580B169FD065}"/>
                </a:ext>
              </a:extLst>
            </p:cNvPr>
            <p:cNvSpPr>
              <a:spLocks/>
            </p:cNvSpPr>
            <p:nvPr userDrawn="1"/>
          </p:nvSpPr>
          <p:spPr bwMode="auto">
            <a:xfrm flipH="1">
              <a:off x="139320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54" name="Freeform 31">
              <a:extLst>
                <a:ext uri="{FF2B5EF4-FFF2-40B4-BE49-F238E27FC236}">
                  <a16:creationId xmlns:a16="http://schemas.microsoft.com/office/drawing/2014/main" id="{BE349951-DDC5-4036-9168-327ED01A7F69}"/>
                </a:ext>
              </a:extLst>
            </p:cNvPr>
            <p:cNvSpPr>
              <a:spLocks/>
            </p:cNvSpPr>
            <p:nvPr userDrawn="1"/>
          </p:nvSpPr>
          <p:spPr bwMode="auto">
            <a:xfrm flipH="1">
              <a:off x="1500297"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55" name="Freeform 29">
              <a:extLst>
                <a:ext uri="{FF2B5EF4-FFF2-40B4-BE49-F238E27FC236}">
                  <a16:creationId xmlns:a16="http://schemas.microsoft.com/office/drawing/2014/main" id="{439ECB52-59C5-4248-9E6D-F64D01290A98}"/>
                </a:ext>
              </a:extLst>
            </p:cNvPr>
            <p:cNvSpPr>
              <a:spLocks/>
            </p:cNvSpPr>
            <p:nvPr userDrawn="1"/>
          </p:nvSpPr>
          <p:spPr bwMode="auto">
            <a:xfrm flipH="1">
              <a:off x="106457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56" name="Freeform 30">
              <a:extLst>
                <a:ext uri="{FF2B5EF4-FFF2-40B4-BE49-F238E27FC236}">
                  <a16:creationId xmlns:a16="http://schemas.microsoft.com/office/drawing/2014/main" id="{A540F224-FE70-41BB-8ED2-8189D9CA351E}"/>
                </a:ext>
              </a:extLst>
            </p:cNvPr>
            <p:cNvSpPr>
              <a:spLocks/>
            </p:cNvSpPr>
            <p:nvPr userDrawn="1"/>
          </p:nvSpPr>
          <p:spPr bwMode="auto">
            <a:xfrm flipH="1">
              <a:off x="73843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57" name="Freeform 31">
              <a:extLst>
                <a:ext uri="{FF2B5EF4-FFF2-40B4-BE49-F238E27FC236}">
                  <a16:creationId xmlns:a16="http://schemas.microsoft.com/office/drawing/2014/main" id="{E88AAEF8-418E-4319-8550-98791E25C9AB}"/>
                </a:ext>
              </a:extLst>
            </p:cNvPr>
            <p:cNvSpPr>
              <a:spLocks/>
            </p:cNvSpPr>
            <p:nvPr userDrawn="1"/>
          </p:nvSpPr>
          <p:spPr bwMode="auto">
            <a:xfrm flipH="1">
              <a:off x="1171668"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58" name="Freeform 32">
              <a:extLst>
                <a:ext uri="{FF2B5EF4-FFF2-40B4-BE49-F238E27FC236}">
                  <a16:creationId xmlns:a16="http://schemas.microsoft.com/office/drawing/2014/main" id="{1B8F18B3-559C-4EC9-BF41-EC4925420FDB}"/>
                </a:ext>
              </a:extLst>
            </p:cNvPr>
            <p:cNvSpPr>
              <a:spLocks/>
            </p:cNvSpPr>
            <p:nvPr userDrawn="1"/>
          </p:nvSpPr>
          <p:spPr bwMode="auto">
            <a:xfrm flipH="1">
              <a:off x="845528"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59" name="Freeform 29">
              <a:extLst>
                <a:ext uri="{FF2B5EF4-FFF2-40B4-BE49-F238E27FC236}">
                  <a16:creationId xmlns:a16="http://schemas.microsoft.com/office/drawing/2014/main" id="{36A2FC45-5203-4AD9-885F-11219EE753E9}"/>
                </a:ext>
              </a:extLst>
            </p:cNvPr>
            <p:cNvSpPr>
              <a:spLocks/>
            </p:cNvSpPr>
            <p:nvPr userDrawn="1"/>
          </p:nvSpPr>
          <p:spPr bwMode="auto">
            <a:xfrm flipH="1">
              <a:off x="40980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60" name="Freeform 30">
              <a:extLst>
                <a:ext uri="{FF2B5EF4-FFF2-40B4-BE49-F238E27FC236}">
                  <a16:creationId xmlns:a16="http://schemas.microsoft.com/office/drawing/2014/main" id="{8D335CF5-B47A-4403-AD42-4C985E3BE401}"/>
                </a:ext>
              </a:extLst>
            </p:cNvPr>
            <p:cNvSpPr>
              <a:spLocks/>
            </p:cNvSpPr>
            <p:nvPr userDrawn="1"/>
          </p:nvSpPr>
          <p:spPr bwMode="auto">
            <a:xfrm flipH="1">
              <a:off x="83664"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61" name="Freeform 31">
              <a:extLst>
                <a:ext uri="{FF2B5EF4-FFF2-40B4-BE49-F238E27FC236}">
                  <a16:creationId xmlns:a16="http://schemas.microsoft.com/office/drawing/2014/main" id="{4076E064-BBD2-41BF-8D95-16A4623D64FB}"/>
                </a:ext>
              </a:extLst>
            </p:cNvPr>
            <p:cNvSpPr>
              <a:spLocks/>
            </p:cNvSpPr>
            <p:nvPr userDrawn="1"/>
          </p:nvSpPr>
          <p:spPr bwMode="auto">
            <a:xfrm flipH="1">
              <a:off x="516899"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62" name="Freeform 32">
              <a:extLst>
                <a:ext uri="{FF2B5EF4-FFF2-40B4-BE49-F238E27FC236}">
                  <a16:creationId xmlns:a16="http://schemas.microsoft.com/office/drawing/2014/main" id="{C63CB843-A8CC-401A-91B0-7241179120DB}"/>
                </a:ext>
              </a:extLst>
            </p:cNvPr>
            <p:cNvSpPr>
              <a:spLocks/>
            </p:cNvSpPr>
            <p:nvPr userDrawn="1"/>
          </p:nvSpPr>
          <p:spPr bwMode="auto">
            <a:xfrm flipH="1">
              <a:off x="190758"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spTree>
    <p:extLst>
      <p:ext uri="{BB962C8B-B14F-4D97-AF65-F5344CB8AC3E}">
        <p14:creationId xmlns:p14="http://schemas.microsoft.com/office/powerpoint/2010/main" val="3887510227"/>
      </p:ext>
    </p:extLst>
  </p:cSld>
  <p:clrMapOvr>
    <a:masterClrMapping/>
  </p:clrMapOvr>
  <p:transition>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7">
            <a:extLst>
              <a:ext uri="{FF2B5EF4-FFF2-40B4-BE49-F238E27FC236}">
                <a16:creationId xmlns:a16="http://schemas.microsoft.com/office/drawing/2014/main" id="{FB5AB2AD-7940-4132-A588-C369F940C0A3}"/>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20268606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9569561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centered head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323330186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7_centered head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lgn="ctr">
              <a:defRPr/>
            </a:lvl1pPr>
          </a:lstStyle>
          <a:p>
            <a:r>
              <a:rPr lang="en-US"/>
              <a:t>Click to edit Master title style</a:t>
            </a:r>
          </a:p>
        </p:txBody>
      </p:sp>
      <p:sp>
        <p:nvSpPr>
          <p:cNvPr id="6" name="Text Placeholder 9">
            <a:extLst>
              <a:ext uri="{FF2B5EF4-FFF2-40B4-BE49-F238E27FC236}">
                <a16:creationId xmlns:a16="http://schemas.microsoft.com/office/drawing/2014/main" id="{A089FC77-A8CF-402C-B5A0-4AFB09F4C0E7}"/>
              </a:ext>
            </a:extLst>
          </p:cNvPr>
          <p:cNvSpPr>
            <a:spLocks noGrp="1"/>
          </p:cNvSpPr>
          <p:nvPr>
            <p:ph type="body" sz="quarter" idx="10"/>
          </p:nvPr>
        </p:nvSpPr>
        <p:spPr>
          <a:xfrm>
            <a:off x="588263" y="2254661"/>
            <a:ext cx="3200400" cy="321358"/>
          </a:xfrm>
        </p:spPr>
        <p:txBody>
          <a:bodyPr/>
          <a:lstStyle>
            <a:lvl1pPr algn="ctr">
              <a:defRPr kumimoji="0" lang="en-US" sz="2000" b="1" i="0" u="none" strike="noStrike" kern="1200" cap="none" spc="0" normalizeH="0" baseline="0" dirty="0" smtClean="0">
                <a:ln>
                  <a:noFill/>
                </a:ln>
                <a:solidFill>
                  <a:srgbClr val="0078D4"/>
                </a:solidFill>
                <a:effectLst/>
                <a:uLnTx/>
                <a:uFillTx/>
                <a:latin typeface="Segoe UI Semibold" panose="020B0502040204020203" pitchFamily="34" charset="0"/>
                <a:ea typeface="Segoe UI Semilight" charset="0"/>
                <a:cs typeface="Segoe UI Semibold" panose="020B0502040204020203" pitchFamily="34" charset="0"/>
              </a:defRPr>
            </a:lvl1pPr>
          </a:lstStyle>
          <a:p>
            <a:pPr lvl="0"/>
            <a:r>
              <a:rPr lang="en-US"/>
              <a:t>Edit Master text styles</a:t>
            </a:r>
          </a:p>
        </p:txBody>
      </p:sp>
      <p:sp>
        <p:nvSpPr>
          <p:cNvPr id="7" name="Text Placeholder 9">
            <a:extLst>
              <a:ext uri="{FF2B5EF4-FFF2-40B4-BE49-F238E27FC236}">
                <a16:creationId xmlns:a16="http://schemas.microsoft.com/office/drawing/2014/main" id="{75319466-9B02-4D05-88AC-ED28FE7B7497}"/>
              </a:ext>
            </a:extLst>
          </p:cNvPr>
          <p:cNvSpPr>
            <a:spLocks noGrp="1"/>
          </p:cNvSpPr>
          <p:nvPr>
            <p:ph type="body" sz="quarter" idx="11"/>
          </p:nvPr>
        </p:nvSpPr>
        <p:spPr>
          <a:xfrm>
            <a:off x="4517993" y="2254661"/>
            <a:ext cx="3200400" cy="321358"/>
          </a:xfrm>
        </p:spPr>
        <p:txBody>
          <a:bodyPr/>
          <a:lstStyle>
            <a:lvl1pPr algn="ctr">
              <a:defRPr kumimoji="0" lang="en-US" sz="2000" b="1" i="0" u="none" strike="noStrike" kern="1200" cap="none" spc="0" normalizeH="0" baseline="0" dirty="0" smtClean="0">
                <a:ln>
                  <a:noFill/>
                </a:ln>
                <a:solidFill>
                  <a:srgbClr val="0078D4"/>
                </a:solidFill>
                <a:effectLst/>
                <a:uLnTx/>
                <a:uFillTx/>
                <a:latin typeface="Segoe UI Semibold" panose="020B0502040204020203" pitchFamily="34" charset="0"/>
                <a:ea typeface="Segoe UI Semilight" charset="0"/>
                <a:cs typeface="Segoe UI Semibold" panose="020B0502040204020203" pitchFamily="34" charset="0"/>
              </a:defRPr>
            </a:lvl1pPr>
          </a:lstStyle>
          <a:p>
            <a:pPr lvl="0"/>
            <a:r>
              <a:rPr lang="en-US"/>
              <a:t>Edit Master text styles</a:t>
            </a:r>
          </a:p>
        </p:txBody>
      </p:sp>
      <p:sp>
        <p:nvSpPr>
          <p:cNvPr id="8" name="Text Placeholder 9">
            <a:extLst>
              <a:ext uri="{FF2B5EF4-FFF2-40B4-BE49-F238E27FC236}">
                <a16:creationId xmlns:a16="http://schemas.microsoft.com/office/drawing/2014/main" id="{0CE5C3BE-7A5A-46F4-8EB4-F6498FBBE5D7}"/>
              </a:ext>
            </a:extLst>
          </p:cNvPr>
          <p:cNvSpPr>
            <a:spLocks noGrp="1"/>
          </p:cNvSpPr>
          <p:nvPr>
            <p:ph type="body" sz="quarter" idx="12"/>
          </p:nvPr>
        </p:nvSpPr>
        <p:spPr>
          <a:xfrm>
            <a:off x="8376315" y="2254661"/>
            <a:ext cx="3200400" cy="321358"/>
          </a:xfrm>
        </p:spPr>
        <p:txBody>
          <a:bodyPr/>
          <a:lstStyle>
            <a:lvl1pPr algn="ctr">
              <a:defRPr kumimoji="0" lang="en-US" sz="2000" b="1" i="0" u="none" strike="noStrike" kern="1200" cap="none" spc="0" normalizeH="0" baseline="0" dirty="0" smtClean="0">
                <a:ln>
                  <a:noFill/>
                </a:ln>
                <a:solidFill>
                  <a:srgbClr val="0078D4"/>
                </a:solidFill>
                <a:effectLst/>
                <a:uLnTx/>
                <a:uFillTx/>
                <a:latin typeface="Segoe UI Semibold" panose="020B0502040204020203" pitchFamily="34" charset="0"/>
                <a:ea typeface="Segoe UI Semilight" charset="0"/>
                <a:cs typeface="Segoe UI Semibold" panose="020B0502040204020203" pitchFamily="34" charset="0"/>
              </a:defRPr>
            </a:lvl1pPr>
          </a:lstStyle>
          <a:p>
            <a:pPr lvl="0"/>
            <a:r>
              <a:rPr lang="en-US"/>
              <a:t>Edit Master text styles</a:t>
            </a:r>
          </a:p>
        </p:txBody>
      </p:sp>
      <p:sp>
        <p:nvSpPr>
          <p:cNvPr id="9" name="Text Placeholder 9">
            <a:extLst>
              <a:ext uri="{FF2B5EF4-FFF2-40B4-BE49-F238E27FC236}">
                <a16:creationId xmlns:a16="http://schemas.microsoft.com/office/drawing/2014/main" id="{B151D074-E844-4249-8952-4A7E33C15021}"/>
              </a:ext>
            </a:extLst>
          </p:cNvPr>
          <p:cNvSpPr>
            <a:spLocks noGrp="1"/>
          </p:cNvSpPr>
          <p:nvPr>
            <p:ph type="body" sz="quarter" idx="13"/>
          </p:nvPr>
        </p:nvSpPr>
        <p:spPr>
          <a:xfrm>
            <a:off x="588263" y="4243717"/>
            <a:ext cx="3200400" cy="283026"/>
          </a:xfrm>
        </p:spPr>
        <p:txBody>
          <a:bodyPr/>
          <a:lstStyle>
            <a:lvl1pPr algn="ctr">
              <a:defRPr kumimoji="0" lang="en-US" sz="1400" b="0" i="0" u="none" strike="noStrike" kern="1200" cap="none" spc="0" normalizeH="0" baseline="0" dirty="0" smtClean="0">
                <a:ln>
                  <a:noFill/>
                </a:ln>
                <a:solidFill>
                  <a:srgbClr val="1A1A1A"/>
                </a:solidFill>
                <a:effectLst/>
                <a:uLnTx/>
                <a:uFillTx/>
                <a:latin typeface="Segoe UI Semibold"/>
                <a:ea typeface="+mn-ea"/>
                <a:cs typeface="+mn-cs"/>
              </a:defRPr>
            </a:lvl1pPr>
          </a:lstStyle>
          <a:p>
            <a:pPr marL="0" marR="0" lvl="0" indent="0" algn="ctr" defTabSz="932114" rtl="0" eaLnBrk="1" fontAlgn="base" latinLnBrk="0" hangingPunct="1">
              <a:lnSpc>
                <a:spcPct val="150000"/>
              </a:lnSpc>
              <a:spcBef>
                <a:spcPct val="0"/>
              </a:spcBef>
              <a:spcAft>
                <a:spcPct val="0"/>
              </a:spcAft>
              <a:buClrTx/>
              <a:buSzTx/>
              <a:buFontTx/>
              <a:buNone/>
              <a:tabLst/>
              <a:defRPr/>
            </a:pPr>
            <a:r>
              <a:rPr lang="en-US"/>
              <a:t>Edit Master text styles</a:t>
            </a:r>
          </a:p>
        </p:txBody>
      </p:sp>
      <p:sp>
        <p:nvSpPr>
          <p:cNvPr id="10" name="Text Placeholder 9">
            <a:extLst>
              <a:ext uri="{FF2B5EF4-FFF2-40B4-BE49-F238E27FC236}">
                <a16:creationId xmlns:a16="http://schemas.microsoft.com/office/drawing/2014/main" id="{C726AAED-A735-4C17-BA7C-928073240D1D}"/>
              </a:ext>
            </a:extLst>
          </p:cNvPr>
          <p:cNvSpPr>
            <a:spLocks noGrp="1"/>
          </p:cNvSpPr>
          <p:nvPr>
            <p:ph type="body" sz="quarter" idx="14"/>
          </p:nvPr>
        </p:nvSpPr>
        <p:spPr>
          <a:xfrm>
            <a:off x="4517993" y="4243717"/>
            <a:ext cx="3200400" cy="283026"/>
          </a:xfrm>
        </p:spPr>
        <p:txBody>
          <a:bodyPr/>
          <a:lstStyle>
            <a:lvl1pPr algn="ctr">
              <a:defRPr kumimoji="0" lang="en-US" sz="1400" b="0" i="0" u="none" strike="noStrike" kern="1200" cap="none" spc="0" normalizeH="0" baseline="0" dirty="0" smtClean="0">
                <a:ln>
                  <a:noFill/>
                </a:ln>
                <a:solidFill>
                  <a:srgbClr val="1A1A1A"/>
                </a:solidFill>
                <a:effectLst/>
                <a:uLnTx/>
                <a:uFillTx/>
                <a:latin typeface="Segoe UI Semibold"/>
                <a:ea typeface="+mn-ea"/>
                <a:cs typeface="+mn-cs"/>
              </a:defRPr>
            </a:lvl1pPr>
          </a:lstStyle>
          <a:p>
            <a:pPr marL="0" marR="0" lvl="0" indent="0" algn="ctr" defTabSz="932114" rtl="0" eaLnBrk="1" fontAlgn="base" latinLnBrk="0" hangingPunct="1">
              <a:lnSpc>
                <a:spcPct val="150000"/>
              </a:lnSpc>
              <a:spcBef>
                <a:spcPct val="0"/>
              </a:spcBef>
              <a:spcAft>
                <a:spcPct val="0"/>
              </a:spcAft>
              <a:buClrTx/>
              <a:buSzTx/>
              <a:buFontTx/>
              <a:buNone/>
              <a:tabLst/>
              <a:defRPr/>
            </a:pPr>
            <a:r>
              <a:rPr lang="en-US"/>
              <a:t>Edit Master text styles</a:t>
            </a:r>
          </a:p>
        </p:txBody>
      </p:sp>
      <p:sp>
        <p:nvSpPr>
          <p:cNvPr id="11" name="Text Placeholder 9">
            <a:extLst>
              <a:ext uri="{FF2B5EF4-FFF2-40B4-BE49-F238E27FC236}">
                <a16:creationId xmlns:a16="http://schemas.microsoft.com/office/drawing/2014/main" id="{F93E82A8-9B18-4E60-9E5D-972C49E45AF1}"/>
              </a:ext>
            </a:extLst>
          </p:cNvPr>
          <p:cNvSpPr>
            <a:spLocks noGrp="1"/>
          </p:cNvSpPr>
          <p:nvPr>
            <p:ph type="body" sz="quarter" idx="15"/>
          </p:nvPr>
        </p:nvSpPr>
        <p:spPr>
          <a:xfrm>
            <a:off x="8376315" y="4243717"/>
            <a:ext cx="3200400" cy="283026"/>
          </a:xfrm>
        </p:spPr>
        <p:txBody>
          <a:bodyPr/>
          <a:lstStyle>
            <a:lvl1pPr algn="ctr">
              <a:defRPr kumimoji="0" lang="en-US" sz="1400" b="0" i="0" u="none" strike="noStrike" kern="1200" cap="none" spc="0" normalizeH="0" baseline="0" dirty="0" smtClean="0">
                <a:ln>
                  <a:noFill/>
                </a:ln>
                <a:solidFill>
                  <a:srgbClr val="1A1A1A"/>
                </a:solidFill>
                <a:effectLst/>
                <a:uLnTx/>
                <a:uFillTx/>
                <a:latin typeface="Segoe UI Semibold"/>
                <a:ea typeface="+mn-ea"/>
                <a:cs typeface="+mn-cs"/>
              </a:defRPr>
            </a:lvl1pPr>
          </a:lstStyle>
          <a:p>
            <a:pPr marL="0" marR="0" lvl="0" indent="0" algn="ctr" defTabSz="932114" rtl="0" eaLnBrk="1" fontAlgn="base" latinLnBrk="0" hangingPunct="1">
              <a:lnSpc>
                <a:spcPct val="150000"/>
              </a:lnSpc>
              <a:spcBef>
                <a:spcPct val="0"/>
              </a:spcBef>
              <a:spcAft>
                <a:spcPct val="0"/>
              </a:spcAft>
              <a:buClrTx/>
              <a:buSzTx/>
              <a:buFontTx/>
              <a:buNone/>
              <a:tabLst/>
              <a:defRPr/>
            </a:pPr>
            <a:r>
              <a:rPr lang="en-US"/>
              <a:t>Edit Master text styles</a:t>
            </a:r>
          </a:p>
        </p:txBody>
      </p:sp>
    </p:spTree>
    <p:extLst>
      <p:ext uri="{BB962C8B-B14F-4D97-AF65-F5344CB8AC3E}">
        <p14:creationId xmlns:p14="http://schemas.microsoft.com/office/powerpoint/2010/main" val="883584901"/>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guide id="6" pos="3840">
          <p15:clr>
            <a:srgbClr val="FBAE40"/>
          </p15:clr>
        </p15:guide>
        <p15:guide id="7" orient="horz" pos="2160">
          <p15:clr>
            <a:srgbClr val="FBAE40"/>
          </p15:clr>
        </p15:guide>
      </p15:sldGuideLst>
    </p:ext>
  </p:extLs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1_centered head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lgn="ctr">
              <a:defRPr/>
            </a:lvl1pPr>
          </a:lstStyle>
          <a:p>
            <a:r>
              <a:rPr lang="en-US"/>
              <a:t>Click to edit Master title style</a:t>
            </a:r>
          </a:p>
        </p:txBody>
      </p:sp>
      <p:sp>
        <p:nvSpPr>
          <p:cNvPr id="4" name="Text Placeholder 3">
            <a:extLst>
              <a:ext uri="{FF2B5EF4-FFF2-40B4-BE49-F238E27FC236}">
                <a16:creationId xmlns:a16="http://schemas.microsoft.com/office/drawing/2014/main" id="{6ED48188-DC00-4083-8182-9AC1CB622747}"/>
              </a:ext>
            </a:extLst>
          </p:cNvPr>
          <p:cNvSpPr>
            <a:spLocks noGrp="1"/>
          </p:cNvSpPr>
          <p:nvPr>
            <p:ph type="body" sz="quarter" idx="10"/>
          </p:nvPr>
        </p:nvSpPr>
        <p:spPr>
          <a:xfrm>
            <a:off x="684213" y="1804988"/>
            <a:ext cx="3354387" cy="1446550"/>
          </a:xfrm>
        </p:spPr>
        <p:txBody>
          <a:bodyPr/>
          <a:lstStyle>
            <a:lvl1pPr>
              <a:spcAft>
                <a:spcPts val="600"/>
              </a:spcAft>
              <a:defRPr sz="2400">
                <a:solidFill>
                  <a:schemeClr val="accent1"/>
                </a:solidFill>
                <a:latin typeface="+mj-lt"/>
              </a:defRPr>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a:extLst>
              <a:ext uri="{FF2B5EF4-FFF2-40B4-BE49-F238E27FC236}">
                <a16:creationId xmlns:a16="http://schemas.microsoft.com/office/drawing/2014/main" id="{D3632372-8943-4A5C-9D97-A0CF1B1BC644}"/>
              </a:ext>
            </a:extLst>
          </p:cNvPr>
          <p:cNvSpPr>
            <a:spLocks noGrp="1"/>
          </p:cNvSpPr>
          <p:nvPr>
            <p:ph type="body" sz="quarter" idx="11"/>
          </p:nvPr>
        </p:nvSpPr>
        <p:spPr>
          <a:xfrm>
            <a:off x="4468304" y="1804988"/>
            <a:ext cx="3354387" cy="1446550"/>
          </a:xfrm>
        </p:spPr>
        <p:txBody>
          <a:bodyPr/>
          <a:lstStyle>
            <a:lvl1pPr>
              <a:spcAft>
                <a:spcPts val="600"/>
              </a:spcAft>
              <a:defRPr sz="2400">
                <a:solidFill>
                  <a:schemeClr val="accent1"/>
                </a:solidFill>
                <a:latin typeface="+mj-lt"/>
              </a:defRPr>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76B2B9C1-5CC5-412A-93A8-36735EF79C0C}"/>
              </a:ext>
            </a:extLst>
          </p:cNvPr>
          <p:cNvSpPr>
            <a:spLocks noGrp="1"/>
          </p:cNvSpPr>
          <p:nvPr>
            <p:ph type="body" sz="quarter" idx="12"/>
          </p:nvPr>
        </p:nvSpPr>
        <p:spPr>
          <a:xfrm>
            <a:off x="8252396" y="1804988"/>
            <a:ext cx="3354387" cy="1446550"/>
          </a:xfrm>
        </p:spPr>
        <p:txBody>
          <a:bodyPr/>
          <a:lstStyle>
            <a:lvl1pPr>
              <a:spcAft>
                <a:spcPts val="600"/>
              </a:spcAft>
              <a:defRPr sz="2400">
                <a:solidFill>
                  <a:schemeClr val="accent1"/>
                </a:solidFill>
                <a:latin typeface="+mj-lt"/>
              </a:defRPr>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52506890"/>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3_centered head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lgn="ctr">
              <a:defRPr/>
            </a:lvl1pPr>
          </a:lstStyle>
          <a:p>
            <a:r>
              <a:rPr lang="en-US"/>
              <a:t>Click to edit Master title style</a:t>
            </a:r>
          </a:p>
        </p:txBody>
      </p:sp>
      <p:cxnSp>
        <p:nvCxnSpPr>
          <p:cNvPr id="9" name="Straight Connector 8">
            <a:extLst>
              <a:ext uri="{FF2B5EF4-FFF2-40B4-BE49-F238E27FC236}">
                <a16:creationId xmlns:a16="http://schemas.microsoft.com/office/drawing/2014/main" id="{20E7DCF3-2A1B-4C19-BE66-6FD3B209F522}"/>
              </a:ext>
            </a:extLst>
          </p:cNvPr>
          <p:cNvCxnSpPr/>
          <p:nvPr userDrawn="1"/>
        </p:nvCxnSpPr>
        <p:spPr>
          <a:xfrm>
            <a:off x="810707" y="2230622"/>
            <a:ext cx="4206240" cy="0"/>
          </a:xfrm>
          <a:prstGeom prst="line">
            <a:avLst/>
          </a:prstGeom>
          <a:ln w="2540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F5E3D7B-EFFB-4078-9E9C-02D14581555F}"/>
              </a:ext>
            </a:extLst>
          </p:cNvPr>
          <p:cNvCxnSpPr/>
          <p:nvPr userDrawn="1"/>
        </p:nvCxnSpPr>
        <p:spPr>
          <a:xfrm>
            <a:off x="7151203" y="2230622"/>
            <a:ext cx="4206240" cy="0"/>
          </a:xfrm>
          <a:prstGeom prst="line">
            <a:avLst/>
          </a:prstGeom>
          <a:ln w="2540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Text Placeholder 9">
            <a:extLst>
              <a:ext uri="{FF2B5EF4-FFF2-40B4-BE49-F238E27FC236}">
                <a16:creationId xmlns:a16="http://schemas.microsoft.com/office/drawing/2014/main" id="{A6FB1EB2-AFBC-438B-AC3D-C97083BEB35C}"/>
              </a:ext>
            </a:extLst>
          </p:cNvPr>
          <p:cNvSpPr>
            <a:spLocks noGrp="1"/>
          </p:cNvSpPr>
          <p:nvPr>
            <p:ph type="body" sz="quarter" idx="10"/>
          </p:nvPr>
        </p:nvSpPr>
        <p:spPr>
          <a:xfrm>
            <a:off x="810707" y="1849310"/>
            <a:ext cx="4206240" cy="321358"/>
          </a:xfrm>
        </p:spPr>
        <p:txBody>
          <a:bodyPr/>
          <a:lstStyle>
            <a:lvl1pPr algn="ctr">
              <a:defRPr kumimoji="0" lang="en-US" sz="2000" b="1" i="0" u="none" strike="noStrike" kern="1200" cap="none" spc="0" normalizeH="0" baseline="0" dirty="0" smtClean="0">
                <a:ln>
                  <a:noFill/>
                </a:ln>
                <a:solidFill>
                  <a:srgbClr val="0078D4"/>
                </a:solidFill>
                <a:effectLst/>
                <a:uLnTx/>
                <a:uFillTx/>
                <a:latin typeface="Segoe UI Semibold" panose="020B0502040204020203" pitchFamily="34" charset="0"/>
                <a:ea typeface="Segoe UI Semilight" charset="0"/>
                <a:cs typeface="Segoe UI Semibold" panose="020B0502040204020203" pitchFamily="34" charset="0"/>
              </a:defRPr>
            </a:lvl1pPr>
          </a:lstStyle>
          <a:p>
            <a:pPr lvl="0"/>
            <a:r>
              <a:rPr lang="en-US"/>
              <a:t>Edit Master text styles</a:t>
            </a:r>
          </a:p>
        </p:txBody>
      </p:sp>
      <p:sp>
        <p:nvSpPr>
          <p:cNvPr id="16" name="Text Placeholder 9">
            <a:extLst>
              <a:ext uri="{FF2B5EF4-FFF2-40B4-BE49-F238E27FC236}">
                <a16:creationId xmlns:a16="http://schemas.microsoft.com/office/drawing/2014/main" id="{5D12D7F6-07EC-4F6F-8D95-96617653FC06}"/>
              </a:ext>
            </a:extLst>
          </p:cNvPr>
          <p:cNvSpPr>
            <a:spLocks noGrp="1"/>
          </p:cNvSpPr>
          <p:nvPr>
            <p:ph type="body" sz="quarter" idx="11"/>
          </p:nvPr>
        </p:nvSpPr>
        <p:spPr>
          <a:xfrm>
            <a:off x="7151203" y="1849310"/>
            <a:ext cx="4206240" cy="321358"/>
          </a:xfrm>
        </p:spPr>
        <p:txBody>
          <a:bodyPr/>
          <a:lstStyle>
            <a:lvl1pPr algn="ctr">
              <a:defRPr kumimoji="0" lang="en-US" sz="2000" b="1" i="0" u="none" strike="noStrike" kern="1200" cap="none" spc="0" normalizeH="0" baseline="0" dirty="0" smtClean="0">
                <a:ln>
                  <a:noFill/>
                </a:ln>
                <a:solidFill>
                  <a:srgbClr val="0078D4"/>
                </a:solidFill>
                <a:effectLst/>
                <a:uLnTx/>
                <a:uFillTx/>
                <a:latin typeface="Segoe UI Semibold" panose="020B0502040204020203" pitchFamily="34" charset="0"/>
                <a:ea typeface="Segoe UI Semilight" charset="0"/>
                <a:cs typeface="Segoe UI Semibold" panose="020B0502040204020203" pitchFamily="34" charset="0"/>
              </a:defRPr>
            </a:lvl1pPr>
          </a:lstStyle>
          <a:p>
            <a:pPr lvl="0"/>
            <a:r>
              <a:rPr lang="en-US"/>
              <a:t>Edit Master text styles</a:t>
            </a:r>
          </a:p>
        </p:txBody>
      </p:sp>
    </p:spTree>
    <p:extLst>
      <p:ext uri="{BB962C8B-B14F-4D97-AF65-F5344CB8AC3E}">
        <p14:creationId xmlns:p14="http://schemas.microsoft.com/office/powerpoint/2010/main" val="344987305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5_centered head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lgn="ctr">
              <a:defRPr/>
            </a:lvl1pPr>
          </a:lstStyle>
          <a:p>
            <a:r>
              <a:rPr lang="en-US"/>
              <a:t>Click to edit Master title style</a:t>
            </a:r>
          </a:p>
        </p:txBody>
      </p:sp>
      <p:cxnSp>
        <p:nvCxnSpPr>
          <p:cNvPr id="9" name="Straight Connector 8">
            <a:extLst>
              <a:ext uri="{FF2B5EF4-FFF2-40B4-BE49-F238E27FC236}">
                <a16:creationId xmlns:a16="http://schemas.microsoft.com/office/drawing/2014/main" id="{20E7DCF3-2A1B-4C19-BE66-6FD3B209F522}"/>
              </a:ext>
            </a:extLst>
          </p:cNvPr>
          <p:cNvCxnSpPr/>
          <p:nvPr userDrawn="1"/>
        </p:nvCxnSpPr>
        <p:spPr>
          <a:xfrm>
            <a:off x="810707" y="2230622"/>
            <a:ext cx="4206240" cy="0"/>
          </a:xfrm>
          <a:prstGeom prst="line">
            <a:avLst/>
          </a:prstGeom>
          <a:ln w="2540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F5E3D7B-EFFB-4078-9E9C-02D14581555F}"/>
              </a:ext>
            </a:extLst>
          </p:cNvPr>
          <p:cNvCxnSpPr/>
          <p:nvPr userDrawn="1"/>
        </p:nvCxnSpPr>
        <p:spPr>
          <a:xfrm>
            <a:off x="7151203" y="2230622"/>
            <a:ext cx="4206240" cy="0"/>
          </a:xfrm>
          <a:prstGeom prst="line">
            <a:avLst/>
          </a:prstGeom>
          <a:ln w="2540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Text Placeholder 9">
            <a:extLst>
              <a:ext uri="{FF2B5EF4-FFF2-40B4-BE49-F238E27FC236}">
                <a16:creationId xmlns:a16="http://schemas.microsoft.com/office/drawing/2014/main" id="{A6FB1EB2-AFBC-438B-AC3D-C97083BEB35C}"/>
              </a:ext>
            </a:extLst>
          </p:cNvPr>
          <p:cNvSpPr>
            <a:spLocks noGrp="1"/>
          </p:cNvSpPr>
          <p:nvPr>
            <p:ph type="body" sz="quarter" idx="10"/>
          </p:nvPr>
        </p:nvSpPr>
        <p:spPr>
          <a:xfrm>
            <a:off x="810707" y="1849310"/>
            <a:ext cx="4206240" cy="321358"/>
          </a:xfrm>
        </p:spPr>
        <p:txBody>
          <a:bodyPr/>
          <a:lstStyle>
            <a:lvl1pPr algn="ctr">
              <a:defRPr kumimoji="0" lang="en-US" sz="2000" b="1" i="0" u="none" strike="noStrike" kern="1200" cap="none" spc="0" normalizeH="0" baseline="0" dirty="0" smtClean="0">
                <a:ln>
                  <a:noFill/>
                </a:ln>
                <a:solidFill>
                  <a:srgbClr val="0078D4"/>
                </a:solidFill>
                <a:effectLst/>
                <a:uLnTx/>
                <a:uFillTx/>
                <a:latin typeface="Segoe UI Semibold" panose="020B0502040204020203" pitchFamily="34" charset="0"/>
                <a:ea typeface="Segoe UI Semilight" charset="0"/>
                <a:cs typeface="Segoe UI Semibold" panose="020B0502040204020203" pitchFamily="34" charset="0"/>
              </a:defRPr>
            </a:lvl1pPr>
          </a:lstStyle>
          <a:p>
            <a:pPr lvl="0"/>
            <a:r>
              <a:rPr lang="en-US"/>
              <a:t>Edit Master text styles</a:t>
            </a:r>
          </a:p>
        </p:txBody>
      </p:sp>
      <p:sp>
        <p:nvSpPr>
          <p:cNvPr id="16" name="Text Placeholder 9">
            <a:extLst>
              <a:ext uri="{FF2B5EF4-FFF2-40B4-BE49-F238E27FC236}">
                <a16:creationId xmlns:a16="http://schemas.microsoft.com/office/drawing/2014/main" id="{5D12D7F6-07EC-4F6F-8D95-96617653FC06}"/>
              </a:ext>
            </a:extLst>
          </p:cNvPr>
          <p:cNvSpPr>
            <a:spLocks noGrp="1"/>
          </p:cNvSpPr>
          <p:nvPr>
            <p:ph type="body" sz="quarter" idx="11"/>
          </p:nvPr>
        </p:nvSpPr>
        <p:spPr>
          <a:xfrm>
            <a:off x="7151203" y="1849310"/>
            <a:ext cx="4206240" cy="321358"/>
          </a:xfrm>
        </p:spPr>
        <p:txBody>
          <a:bodyPr/>
          <a:lstStyle>
            <a:lvl1pPr algn="ctr">
              <a:defRPr kumimoji="0" lang="en-US" sz="2000" b="1" i="0" u="none" strike="noStrike" kern="1200" cap="none" spc="0" normalizeH="0" baseline="0" dirty="0" smtClean="0">
                <a:ln>
                  <a:noFill/>
                </a:ln>
                <a:solidFill>
                  <a:srgbClr val="0078D4"/>
                </a:solidFill>
                <a:effectLst/>
                <a:uLnTx/>
                <a:uFillTx/>
                <a:latin typeface="Segoe UI Semibold" panose="020B0502040204020203" pitchFamily="34" charset="0"/>
                <a:ea typeface="Segoe UI Semilight" charset="0"/>
                <a:cs typeface="Segoe UI Semibold" panose="020B0502040204020203" pitchFamily="34" charset="0"/>
              </a:defRPr>
            </a:lvl1pPr>
          </a:lstStyle>
          <a:p>
            <a:pPr lvl="0"/>
            <a:r>
              <a:rPr lang="en-US"/>
              <a:t>Edit Master text styles</a:t>
            </a:r>
          </a:p>
        </p:txBody>
      </p:sp>
      <p:sp>
        <p:nvSpPr>
          <p:cNvPr id="7" name="Text Placeholder 6">
            <a:extLst>
              <a:ext uri="{FF2B5EF4-FFF2-40B4-BE49-F238E27FC236}">
                <a16:creationId xmlns:a16="http://schemas.microsoft.com/office/drawing/2014/main" id="{E0D1700D-7EA2-4C82-BE8A-A7D4034AB8C6}"/>
              </a:ext>
            </a:extLst>
          </p:cNvPr>
          <p:cNvSpPr>
            <a:spLocks noGrp="1"/>
          </p:cNvSpPr>
          <p:nvPr>
            <p:ph type="body" sz="quarter" idx="13"/>
          </p:nvPr>
        </p:nvSpPr>
        <p:spPr>
          <a:xfrm>
            <a:off x="584200" y="1018082"/>
            <a:ext cx="11025188" cy="276999"/>
          </a:xfrm>
        </p:spPr>
        <p:txBody>
          <a:bodyPr/>
          <a:lstStyle>
            <a:lvl1pPr algn="ctr">
              <a:defRPr sz="1800">
                <a:solidFill>
                  <a:schemeClr val="accent1"/>
                </a:solidFill>
                <a:latin typeface="+mn-lt"/>
              </a:defRPr>
            </a:lvl1pPr>
          </a:lstStyle>
          <a:p>
            <a:pPr lvl="0"/>
            <a:r>
              <a:rPr lang="en-US"/>
              <a:t>Edit Master text styles</a:t>
            </a:r>
          </a:p>
        </p:txBody>
      </p:sp>
    </p:spTree>
    <p:extLst>
      <p:ext uri="{BB962C8B-B14F-4D97-AF65-F5344CB8AC3E}">
        <p14:creationId xmlns:p14="http://schemas.microsoft.com/office/powerpoint/2010/main" val="392483715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2_centered head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lgn="ctr">
              <a:defRPr/>
            </a:lvl1pPr>
          </a:lstStyle>
          <a:p>
            <a:r>
              <a:rPr lang="en-US"/>
              <a:t>Click to edit Master title style</a:t>
            </a:r>
          </a:p>
        </p:txBody>
      </p:sp>
      <p:cxnSp>
        <p:nvCxnSpPr>
          <p:cNvPr id="6" name="Straight Connector 5">
            <a:extLst>
              <a:ext uri="{FF2B5EF4-FFF2-40B4-BE49-F238E27FC236}">
                <a16:creationId xmlns:a16="http://schemas.microsoft.com/office/drawing/2014/main" id="{4B48AA3C-0C2E-451C-ABC3-79A388B73750}"/>
              </a:ext>
            </a:extLst>
          </p:cNvPr>
          <p:cNvCxnSpPr/>
          <p:nvPr userDrawn="1"/>
        </p:nvCxnSpPr>
        <p:spPr>
          <a:xfrm>
            <a:off x="640327" y="2230622"/>
            <a:ext cx="3291840" cy="0"/>
          </a:xfrm>
          <a:prstGeom prst="line">
            <a:avLst/>
          </a:prstGeom>
          <a:ln w="2540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5DE34388-DB05-464E-91E7-7D7FB8D59462}"/>
              </a:ext>
            </a:extLst>
          </p:cNvPr>
          <p:cNvCxnSpPr/>
          <p:nvPr userDrawn="1"/>
        </p:nvCxnSpPr>
        <p:spPr>
          <a:xfrm>
            <a:off x="4484713" y="2230622"/>
            <a:ext cx="3291840" cy="0"/>
          </a:xfrm>
          <a:prstGeom prst="line">
            <a:avLst/>
          </a:prstGeom>
          <a:ln w="2540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8C5FD5C3-3543-4080-81E5-F016994E794F}"/>
              </a:ext>
            </a:extLst>
          </p:cNvPr>
          <p:cNvCxnSpPr/>
          <p:nvPr userDrawn="1"/>
        </p:nvCxnSpPr>
        <p:spPr>
          <a:xfrm>
            <a:off x="8343035" y="2230622"/>
            <a:ext cx="3291840" cy="0"/>
          </a:xfrm>
          <a:prstGeom prst="line">
            <a:avLst/>
          </a:prstGeom>
          <a:ln w="2540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 name="Text Placeholder 9">
            <a:extLst>
              <a:ext uri="{FF2B5EF4-FFF2-40B4-BE49-F238E27FC236}">
                <a16:creationId xmlns:a16="http://schemas.microsoft.com/office/drawing/2014/main" id="{42FFE26B-472C-41DD-AD36-C333FFFB1BBD}"/>
              </a:ext>
            </a:extLst>
          </p:cNvPr>
          <p:cNvSpPr>
            <a:spLocks noGrp="1"/>
          </p:cNvSpPr>
          <p:nvPr>
            <p:ph type="body" sz="quarter" idx="10"/>
          </p:nvPr>
        </p:nvSpPr>
        <p:spPr>
          <a:xfrm>
            <a:off x="664180" y="1849310"/>
            <a:ext cx="3200400" cy="321358"/>
          </a:xfrm>
        </p:spPr>
        <p:txBody>
          <a:bodyPr/>
          <a:lstStyle>
            <a:lvl1pPr algn="ctr">
              <a:defRPr kumimoji="0" lang="en-US" sz="2000" b="1" i="0" u="none" strike="noStrike" kern="1200" cap="none" spc="0" normalizeH="0" baseline="0" dirty="0" smtClean="0">
                <a:ln>
                  <a:noFill/>
                </a:ln>
                <a:solidFill>
                  <a:srgbClr val="0078D4"/>
                </a:solidFill>
                <a:effectLst/>
                <a:uLnTx/>
                <a:uFillTx/>
                <a:latin typeface="Segoe UI Semibold" panose="020B0502040204020203" pitchFamily="34" charset="0"/>
                <a:ea typeface="Segoe UI Semilight" charset="0"/>
                <a:cs typeface="Segoe UI Semibold" panose="020B0502040204020203" pitchFamily="34" charset="0"/>
              </a:defRPr>
            </a:lvl1pPr>
          </a:lstStyle>
          <a:p>
            <a:pPr lvl="0"/>
            <a:r>
              <a:rPr lang="en-US"/>
              <a:t>Edit Master text styles</a:t>
            </a:r>
          </a:p>
        </p:txBody>
      </p:sp>
      <p:sp>
        <p:nvSpPr>
          <p:cNvPr id="11" name="Text Placeholder 9">
            <a:extLst>
              <a:ext uri="{FF2B5EF4-FFF2-40B4-BE49-F238E27FC236}">
                <a16:creationId xmlns:a16="http://schemas.microsoft.com/office/drawing/2014/main" id="{753BAB8C-EC4C-4FA1-9EB5-2F09FB41AD5E}"/>
              </a:ext>
            </a:extLst>
          </p:cNvPr>
          <p:cNvSpPr>
            <a:spLocks noGrp="1"/>
          </p:cNvSpPr>
          <p:nvPr>
            <p:ph type="body" sz="quarter" idx="11"/>
          </p:nvPr>
        </p:nvSpPr>
        <p:spPr>
          <a:xfrm>
            <a:off x="4508566" y="1849310"/>
            <a:ext cx="3200400" cy="321358"/>
          </a:xfrm>
        </p:spPr>
        <p:txBody>
          <a:bodyPr/>
          <a:lstStyle>
            <a:lvl1pPr algn="ctr">
              <a:defRPr kumimoji="0" lang="en-US" sz="2000" b="1" i="0" u="none" strike="noStrike" kern="1200" cap="none" spc="0" normalizeH="0" baseline="0" dirty="0" smtClean="0">
                <a:ln>
                  <a:noFill/>
                </a:ln>
                <a:solidFill>
                  <a:srgbClr val="0078D4"/>
                </a:solidFill>
                <a:effectLst/>
                <a:uLnTx/>
                <a:uFillTx/>
                <a:latin typeface="Segoe UI Semibold" panose="020B0502040204020203" pitchFamily="34" charset="0"/>
                <a:ea typeface="Segoe UI Semilight" charset="0"/>
                <a:cs typeface="Segoe UI Semibold" panose="020B0502040204020203" pitchFamily="34" charset="0"/>
              </a:defRPr>
            </a:lvl1pPr>
          </a:lstStyle>
          <a:p>
            <a:pPr lvl="0"/>
            <a:r>
              <a:rPr lang="en-US"/>
              <a:t>Edit Master text styles</a:t>
            </a:r>
          </a:p>
        </p:txBody>
      </p:sp>
      <p:sp>
        <p:nvSpPr>
          <p:cNvPr id="12" name="Text Placeholder 9">
            <a:extLst>
              <a:ext uri="{FF2B5EF4-FFF2-40B4-BE49-F238E27FC236}">
                <a16:creationId xmlns:a16="http://schemas.microsoft.com/office/drawing/2014/main" id="{254A56BA-6821-4F6E-B231-B0AF402CA193}"/>
              </a:ext>
            </a:extLst>
          </p:cNvPr>
          <p:cNvSpPr>
            <a:spLocks noGrp="1"/>
          </p:cNvSpPr>
          <p:nvPr>
            <p:ph type="body" sz="quarter" idx="12"/>
          </p:nvPr>
        </p:nvSpPr>
        <p:spPr>
          <a:xfrm>
            <a:off x="8366888" y="1849310"/>
            <a:ext cx="3200400" cy="321358"/>
          </a:xfrm>
        </p:spPr>
        <p:txBody>
          <a:bodyPr/>
          <a:lstStyle>
            <a:lvl1pPr algn="ctr">
              <a:defRPr kumimoji="0" lang="en-US" sz="2000" b="1" i="0" u="none" strike="noStrike" kern="1200" cap="none" spc="0" normalizeH="0" baseline="0" dirty="0" smtClean="0">
                <a:ln>
                  <a:noFill/>
                </a:ln>
                <a:solidFill>
                  <a:srgbClr val="0078D4"/>
                </a:solidFill>
                <a:effectLst/>
                <a:uLnTx/>
                <a:uFillTx/>
                <a:latin typeface="Segoe UI Semibold" panose="020B0502040204020203" pitchFamily="34" charset="0"/>
                <a:ea typeface="Segoe UI Semilight" charset="0"/>
                <a:cs typeface="Segoe UI Semibold" panose="020B0502040204020203" pitchFamily="34" charset="0"/>
              </a:defRPr>
            </a:lvl1pPr>
          </a:lstStyle>
          <a:p>
            <a:pPr lvl="0"/>
            <a:r>
              <a:rPr lang="en-US"/>
              <a:t>Edit Master text styles</a:t>
            </a:r>
          </a:p>
        </p:txBody>
      </p:sp>
      <p:sp>
        <p:nvSpPr>
          <p:cNvPr id="9" name="Text Placeholder 6">
            <a:extLst>
              <a:ext uri="{FF2B5EF4-FFF2-40B4-BE49-F238E27FC236}">
                <a16:creationId xmlns:a16="http://schemas.microsoft.com/office/drawing/2014/main" id="{2A5031D1-1F90-4635-91F1-F9CACCA3A348}"/>
              </a:ext>
            </a:extLst>
          </p:cNvPr>
          <p:cNvSpPr>
            <a:spLocks noGrp="1"/>
          </p:cNvSpPr>
          <p:nvPr>
            <p:ph type="body" sz="quarter" idx="13"/>
          </p:nvPr>
        </p:nvSpPr>
        <p:spPr>
          <a:xfrm>
            <a:off x="584200" y="1018082"/>
            <a:ext cx="11025188" cy="276999"/>
          </a:xfrm>
        </p:spPr>
        <p:txBody>
          <a:bodyPr/>
          <a:lstStyle>
            <a:lvl1pPr algn="ctr">
              <a:defRPr sz="1800">
                <a:solidFill>
                  <a:schemeClr val="accent1"/>
                </a:solidFill>
                <a:latin typeface="+mn-lt"/>
              </a:defRPr>
            </a:lvl1pPr>
          </a:lstStyle>
          <a:p>
            <a:pPr lvl="0"/>
            <a:r>
              <a:rPr lang="en-US"/>
              <a:t>Edit Master text styles</a:t>
            </a:r>
          </a:p>
        </p:txBody>
      </p:sp>
    </p:spTree>
    <p:extLst>
      <p:ext uri="{BB962C8B-B14F-4D97-AF65-F5344CB8AC3E}">
        <p14:creationId xmlns:p14="http://schemas.microsoft.com/office/powerpoint/2010/main" val="1261915705"/>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guide id="6" pos="3840">
          <p15:clr>
            <a:srgbClr val="FBAE40"/>
          </p15:clr>
        </p15:guide>
      </p15:sldGuideLst>
    </p:ext>
  </p:extLs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4_centered head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lgn="ctr">
              <a:defRPr/>
            </a:lvl1pPr>
          </a:lstStyle>
          <a:p>
            <a:r>
              <a:rPr lang="en-US"/>
              <a:t>Click to edit Master title style</a:t>
            </a:r>
          </a:p>
        </p:txBody>
      </p:sp>
      <p:sp>
        <p:nvSpPr>
          <p:cNvPr id="10" name="Text Placeholder 9">
            <a:extLst>
              <a:ext uri="{FF2B5EF4-FFF2-40B4-BE49-F238E27FC236}">
                <a16:creationId xmlns:a16="http://schemas.microsoft.com/office/drawing/2014/main" id="{42FFE26B-472C-41DD-AD36-C333FFFB1BBD}"/>
              </a:ext>
            </a:extLst>
          </p:cNvPr>
          <p:cNvSpPr>
            <a:spLocks noGrp="1"/>
          </p:cNvSpPr>
          <p:nvPr>
            <p:ph type="body" sz="quarter" idx="10"/>
          </p:nvPr>
        </p:nvSpPr>
        <p:spPr>
          <a:xfrm>
            <a:off x="984254" y="2048601"/>
            <a:ext cx="2560252" cy="307777"/>
          </a:xfrm>
        </p:spPr>
        <p:txBody>
          <a:bodyPr wrap="none">
            <a:noAutofit/>
          </a:bodyPr>
          <a:lstStyle>
            <a:lvl1pPr algn="ctr">
              <a:defRPr kumimoji="0" lang="en-US" sz="2000" b="1" i="0" u="none" strike="noStrike" kern="1200" cap="none" spc="0" normalizeH="0" baseline="0" dirty="0" smtClean="0">
                <a:ln>
                  <a:noFill/>
                </a:ln>
                <a:solidFill>
                  <a:srgbClr val="0078D4"/>
                </a:solidFill>
                <a:effectLst/>
                <a:uLnTx/>
                <a:uFillTx/>
                <a:latin typeface="Segoe UI Semibold" panose="020B0502040204020203" pitchFamily="34" charset="0"/>
                <a:ea typeface="Segoe UI Semilight" charset="0"/>
                <a:cs typeface="Segoe UI Semibold" panose="020B0502040204020203" pitchFamily="34" charset="0"/>
              </a:defRPr>
            </a:lvl1pPr>
          </a:lstStyle>
          <a:p>
            <a:pPr lvl="0"/>
            <a:r>
              <a:rPr lang="en-US"/>
              <a:t>Edit Master text styles</a:t>
            </a:r>
          </a:p>
        </p:txBody>
      </p:sp>
      <p:sp>
        <p:nvSpPr>
          <p:cNvPr id="11" name="Text Placeholder 9">
            <a:extLst>
              <a:ext uri="{FF2B5EF4-FFF2-40B4-BE49-F238E27FC236}">
                <a16:creationId xmlns:a16="http://schemas.microsoft.com/office/drawing/2014/main" id="{753BAB8C-EC4C-4FA1-9EB5-2F09FB41AD5E}"/>
              </a:ext>
            </a:extLst>
          </p:cNvPr>
          <p:cNvSpPr>
            <a:spLocks noGrp="1"/>
          </p:cNvSpPr>
          <p:nvPr>
            <p:ph type="body" sz="quarter" idx="11"/>
          </p:nvPr>
        </p:nvSpPr>
        <p:spPr>
          <a:xfrm>
            <a:off x="4828640" y="2048601"/>
            <a:ext cx="2560252" cy="307777"/>
          </a:xfrm>
        </p:spPr>
        <p:txBody>
          <a:bodyPr wrap="none">
            <a:noAutofit/>
          </a:bodyPr>
          <a:lstStyle>
            <a:lvl1pPr algn="ctr">
              <a:defRPr kumimoji="0" lang="en-US" sz="2000" b="1" i="0" u="none" strike="noStrike" kern="1200" cap="none" spc="0" normalizeH="0" baseline="0" dirty="0" smtClean="0">
                <a:ln>
                  <a:noFill/>
                </a:ln>
                <a:solidFill>
                  <a:srgbClr val="0078D4"/>
                </a:solidFill>
                <a:effectLst/>
                <a:uLnTx/>
                <a:uFillTx/>
                <a:latin typeface="Segoe UI Semibold" panose="020B0502040204020203" pitchFamily="34" charset="0"/>
                <a:ea typeface="Segoe UI Semilight" charset="0"/>
                <a:cs typeface="Segoe UI Semibold" panose="020B0502040204020203" pitchFamily="34" charset="0"/>
              </a:defRPr>
            </a:lvl1pPr>
          </a:lstStyle>
          <a:p>
            <a:pPr lvl="0"/>
            <a:r>
              <a:rPr lang="en-US"/>
              <a:t>Edit Master text styles</a:t>
            </a:r>
          </a:p>
        </p:txBody>
      </p:sp>
      <p:sp>
        <p:nvSpPr>
          <p:cNvPr id="12" name="Text Placeholder 9">
            <a:extLst>
              <a:ext uri="{FF2B5EF4-FFF2-40B4-BE49-F238E27FC236}">
                <a16:creationId xmlns:a16="http://schemas.microsoft.com/office/drawing/2014/main" id="{254A56BA-6821-4F6E-B231-B0AF402CA193}"/>
              </a:ext>
            </a:extLst>
          </p:cNvPr>
          <p:cNvSpPr>
            <a:spLocks noGrp="1"/>
          </p:cNvSpPr>
          <p:nvPr>
            <p:ph type="body" sz="quarter" idx="12"/>
          </p:nvPr>
        </p:nvSpPr>
        <p:spPr>
          <a:xfrm>
            <a:off x="8686962" y="2048601"/>
            <a:ext cx="2560252" cy="307777"/>
          </a:xfrm>
        </p:spPr>
        <p:txBody>
          <a:bodyPr wrap="none">
            <a:noAutofit/>
          </a:bodyPr>
          <a:lstStyle>
            <a:lvl1pPr algn="ctr">
              <a:defRPr kumimoji="0" lang="en-US" sz="2000" b="1" i="0" u="none" strike="noStrike" kern="1200" cap="none" spc="0" normalizeH="0" baseline="0" dirty="0" smtClean="0">
                <a:ln>
                  <a:noFill/>
                </a:ln>
                <a:solidFill>
                  <a:srgbClr val="0078D4"/>
                </a:solidFill>
                <a:effectLst/>
                <a:uLnTx/>
                <a:uFillTx/>
                <a:latin typeface="Segoe UI Semibold" panose="020B0502040204020203" pitchFamily="34" charset="0"/>
                <a:ea typeface="Segoe UI Semilight" charset="0"/>
                <a:cs typeface="Segoe UI Semibold" panose="020B0502040204020203" pitchFamily="34" charset="0"/>
              </a:defRPr>
            </a:lvl1pPr>
          </a:lstStyle>
          <a:p>
            <a:pPr lvl="0"/>
            <a:r>
              <a:rPr lang="en-US"/>
              <a:t>Edit Master text styles</a:t>
            </a:r>
          </a:p>
        </p:txBody>
      </p:sp>
      <p:cxnSp>
        <p:nvCxnSpPr>
          <p:cNvPr id="9" name="Straight Connector 8">
            <a:extLst>
              <a:ext uri="{FF2B5EF4-FFF2-40B4-BE49-F238E27FC236}">
                <a16:creationId xmlns:a16="http://schemas.microsoft.com/office/drawing/2014/main" id="{89DB4990-475B-4643-81D6-F0D9C6ACDF1C}"/>
              </a:ext>
            </a:extLst>
          </p:cNvPr>
          <p:cNvCxnSpPr/>
          <p:nvPr userDrawn="1"/>
        </p:nvCxnSpPr>
        <p:spPr>
          <a:xfrm>
            <a:off x="640327" y="2476500"/>
            <a:ext cx="3291840" cy="0"/>
          </a:xfrm>
          <a:prstGeom prst="line">
            <a:avLst/>
          </a:prstGeom>
          <a:ln w="2540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019DDB17-F570-48D8-B184-80A86ABF7D6A}"/>
              </a:ext>
            </a:extLst>
          </p:cNvPr>
          <p:cNvCxnSpPr/>
          <p:nvPr userDrawn="1"/>
        </p:nvCxnSpPr>
        <p:spPr>
          <a:xfrm>
            <a:off x="4484713" y="2476500"/>
            <a:ext cx="3291840" cy="0"/>
          </a:xfrm>
          <a:prstGeom prst="line">
            <a:avLst/>
          </a:prstGeom>
          <a:ln w="2540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D2F8785-A0E7-45B7-8357-FE775294D526}"/>
              </a:ext>
            </a:extLst>
          </p:cNvPr>
          <p:cNvCxnSpPr/>
          <p:nvPr userDrawn="1"/>
        </p:nvCxnSpPr>
        <p:spPr>
          <a:xfrm>
            <a:off x="8343035" y="2476500"/>
            <a:ext cx="3291840" cy="0"/>
          </a:xfrm>
          <a:prstGeom prst="line">
            <a:avLst/>
          </a:prstGeom>
          <a:ln w="2540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912602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580">
          <p15:clr>
            <a:srgbClr val="5ACBF0"/>
          </p15:clr>
        </p15:guide>
        <p15:guide id="5" orient="horz" pos="288">
          <p15:clr>
            <a:srgbClr val="5ACBF0"/>
          </p15:clr>
        </p15:guide>
        <p15:guide id="6" pos="3840">
          <p15:clr>
            <a:srgbClr val="FBAE40"/>
          </p15:clr>
        </p15:guide>
        <p15:guide id="7" orient="horz" pos="2160">
          <p15:clr>
            <a:srgbClr val="5ACBF0"/>
          </p15:clr>
        </p15:guide>
        <p15:guide id="8" orient="horz" pos="2808">
          <p15:clr>
            <a:srgbClr val="5ACBF0"/>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6_centered head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lgn="ctr">
              <a:defRPr/>
            </a:lvl1pPr>
          </a:lstStyle>
          <a:p>
            <a:r>
              <a:rPr lang="en-US"/>
              <a:t>Click to edit Master title style</a:t>
            </a:r>
          </a:p>
        </p:txBody>
      </p:sp>
      <p:cxnSp>
        <p:nvCxnSpPr>
          <p:cNvPr id="6" name="Straight Connector 5">
            <a:extLst>
              <a:ext uri="{FF2B5EF4-FFF2-40B4-BE49-F238E27FC236}">
                <a16:creationId xmlns:a16="http://schemas.microsoft.com/office/drawing/2014/main" id="{4B48AA3C-0C2E-451C-ABC3-79A388B73750}"/>
              </a:ext>
            </a:extLst>
          </p:cNvPr>
          <p:cNvCxnSpPr/>
          <p:nvPr userDrawn="1"/>
        </p:nvCxnSpPr>
        <p:spPr>
          <a:xfrm>
            <a:off x="640327" y="2230622"/>
            <a:ext cx="3291840" cy="0"/>
          </a:xfrm>
          <a:prstGeom prst="line">
            <a:avLst/>
          </a:prstGeom>
          <a:ln w="2540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5DE34388-DB05-464E-91E7-7D7FB8D59462}"/>
              </a:ext>
            </a:extLst>
          </p:cNvPr>
          <p:cNvCxnSpPr/>
          <p:nvPr userDrawn="1"/>
        </p:nvCxnSpPr>
        <p:spPr>
          <a:xfrm>
            <a:off x="4484713" y="2230622"/>
            <a:ext cx="3291840" cy="0"/>
          </a:xfrm>
          <a:prstGeom prst="line">
            <a:avLst/>
          </a:prstGeom>
          <a:ln w="2540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8C5FD5C3-3543-4080-81E5-F016994E794F}"/>
              </a:ext>
            </a:extLst>
          </p:cNvPr>
          <p:cNvCxnSpPr/>
          <p:nvPr userDrawn="1"/>
        </p:nvCxnSpPr>
        <p:spPr>
          <a:xfrm>
            <a:off x="8343035" y="2230622"/>
            <a:ext cx="3291840" cy="0"/>
          </a:xfrm>
          <a:prstGeom prst="line">
            <a:avLst/>
          </a:prstGeom>
          <a:ln w="2540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 name="Text Placeholder 9">
            <a:extLst>
              <a:ext uri="{FF2B5EF4-FFF2-40B4-BE49-F238E27FC236}">
                <a16:creationId xmlns:a16="http://schemas.microsoft.com/office/drawing/2014/main" id="{42FFE26B-472C-41DD-AD36-C333FFFB1BBD}"/>
              </a:ext>
            </a:extLst>
          </p:cNvPr>
          <p:cNvSpPr>
            <a:spLocks noGrp="1"/>
          </p:cNvSpPr>
          <p:nvPr>
            <p:ph type="body" sz="quarter" idx="10" hasCustomPrompt="1"/>
          </p:nvPr>
        </p:nvSpPr>
        <p:spPr>
          <a:xfrm>
            <a:off x="664180" y="1738179"/>
            <a:ext cx="3200400" cy="492443"/>
          </a:xfrm>
        </p:spPr>
        <p:txBody>
          <a:bodyPr/>
          <a:lstStyle>
            <a:lvl1pPr algn="ctr">
              <a:defRPr kumimoji="0" lang="en-US" sz="3200" b="1" i="0" u="none" strike="noStrike" kern="1200" cap="none" spc="0" normalizeH="0" baseline="0" dirty="0" smtClean="0">
                <a:ln>
                  <a:noFill/>
                </a:ln>
                <a:solidFill>
                  <a:srgbClr val="0078D4"/>
                </a:solidFill>
                <a:effectLst/>
                <a:uLnTx/>
                <a:uFillTx/>
                <a:latin typeface="Segoe UI Semibold" panose="020B0502040204020203" pitchFamily="34" charset="0"/>
                <a:ea typeface="Segoe UI Semilight" charset="0"/>
                <a:cs typeface="Segoe UI Semibold" panose="020B0502040204020203" pitchFamily="34" charset="0"/>
              </a:defRPr>
            </a:lvl1pPr>
          </a:lstStyle>
          <a:p>
            <a:pPr lvl="0"/>
            <a:r>
              <a:rPr lang="en-US"/>
              <a:t>#</a:t>
            </a:r>
          </a:p>
        </p:txBody>
      </p:sp>
      <p:sp>
        <p:nvSpPr>
          <p:cNvPr id="11" name="Text Placeholder 9">
            <a:extLst>
              <a:ext uri="{FF2B5EF4-FFF2-40B4-BE49-F238E27FC236}">
                <a16:creationId xmlns:a16="http://schemas.microsoft.com/office/drawing/2014/main" id="{753BAB8C-EC4C-4FA1-9EB5-2F09FB41AD5E}"/>
              </a:ext>
            </a:extLst>
          </p:cNvPr>
          <p:cNvSpPr>
            <a:spLocks noGrp="1"/>
          </p:cNvSpPr>
          <p:nvPr>
            <p:ph type="body" sz="quarter" idx="11" hasCustomPrompt="1"/>
          </p:nvPr>
        </p:nvSpPr>
        <p:spPr>
          <a:xfrm>
            <a:off x="4508566" y="1738179"/>
            <a:ext cx="3200400" cy="492443"/>
          </a:xfrm>
        </p:spPr>
        <p:txBody>
          <a:bodyPr/>
          <a:lstStyle>
            <a:lvl1pPr algn="ctr">
              <a:defRPr kumimoji="0" lang="en-US" sz="3200" b="1" i="0" u="none" strike="noStrike" kern="1200" cap="none" spc="0" normalizeH="0" baseline="0" dirty="0" smtClean="0">
                <a:ln>
                  <a:noFill/>
                </a:ln>
                <a:solidFill>
                  <a:srgbClr val="0078D4"/>
                </a:solidFill>
                <a:effectLst/>
                <a:uLnTx/>
                <a:uFillTx/>
                <a:latin typeface="Segoe UI Semibold" panose="020B0502040204020203" pitchFamily="34" charset="0"/>
                <a:ea typeface="Segoe UI Semilight" charset="0"/>
                <a:cs typeface="Segoe UI Semibold" panose="020B0502040204020203" pitchFamily="34" charset="0"/>
              </a:defRPr>
            </a:lvl1pPr>
          </a:lstStyle>
          <a:p>
            <a:pPr lvl="0"/>
            <a:r>
              <a:rPr lang="en-US"/>
              <a:t>#</a:t>
            </a:r>
          </a:p>
        </p:txBody>
      </p:sp>
      <p:sp>
        <p:nvSpPr>
          <p:cNvPr id="12" name="Text Placeholder 9">
            <a:extLst>
              <a:ext uri="{FF2B5EF4-FFF2-40B4-BE49-F238E27FC236}">
                <a16:creationId xmlns:a16="http://schemas.microsoft.com/office/drawing/2014/main" id="{254A56BA-6821-4F6E-B231-B0AF402CA193}"/>
              </a:ext>
            </a:extLst>
          </p:cNvPr>
          <p:cNvSpPr>
            <a:spLocks noGrp="1"/>
          </p:cNvSpPr>
          <p:nvPr>
            <p:ph type="body" sz="quarter" idx="12" hasCustomPrompt="1"/>
          </p:nvPr>
        </p:nvSpPr>
        <p:spPr>
          <a:xfrm>
            <a:off x="8366888" y="1738179"/>
            <a:ext cx="3200400" cy="492443"/>
          </a:xfrm>
        </p:spPr>
        <p:txBody>
          <a:bodyPr/>
          <a:lstStyle>
            <a:lvl1pPr algn="ctr">
              <a:defRPr kumimoji="0" lang="en-US" sz="3200" b="1" i="0" u="none" strike="noStrike" kern="1200" cap="none" spc="0" normalizeH="0" baseline="0" dirty="0" smtClean="0">
                <a:ln>
                  <a:noFill/>
                </a:ln>
                <a:solidFill>
                  <a:srgbClr val="0078D4"/>
                </a:solidFill>
                <a:effectLst/>
                <a:uLnTx/>
                <a:uFillTx/>
                <a:latin typeface="Segoe UI Semibold" panose="020B0502040204020203" pitchFamily="34" charset="0"/>
                <a:ea typeface="Segoe UI Semilight" charset="0"/>
                <a:cs typeface="Segoe UI Semibold" panose="020B0502040204020203" pitchFamily="34" charset="0"/>
              </a:defRPr>
            </a:lvl1pPr>
          </a:lstStyle>
          <a:p>
            <a:pPr lvl="0"/>
            <a:r>
              <a:rPr lang="en-US"/>
              <a:t>#</a:t>
            </a:r>
          </a:p>
        </p:txBody>
      </p:sp>
    </p:spTree>
    <p:extLst>
      <p:ext uri="{BB962C8B-B14F-4D97-AF65-F5344CB8AC3E}">
        <p14:creationId xmlns:p14="http://schemas.microsoft.com/office/powerpoint/2010/main" val="102255945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guide id="6" orient="horz" pos="1560">
          <p15:clr>
            <a:srgbClr val="5ACBF0"/>
          </p15:clr>
        </p15:guide>
        <p15:guide id="7" pos="384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5_Section">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459232" y="3145042"/>
            <a:ext cx="3288506" cy="704445"/>
          </a:xfrm>
          <a:prstGeom prst="rect">
            <a:avLst/>
          </a:prstGeom>
        </p:spPr>
      </p:pic>
      <p:sp>
        <p:nvSpPr>
          <p:cNvPr id="4" name="TextBox 3"/>
          <p:cNvSpPr txBox="1">
            <a:spLocks noChangeArrowheads="1"/>
          </p:cNvSpPr>
          <p:nvPr userDrawn="1"/>
        </p:nvSpPr>
        <p:spPr bwMode="auto">
          <a:xfrm>
            <a:off x="266127" y="5819469"/>
            <a:ext cx="11659748" cy="8886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79234" tIns="143389" rIns="179234" bIns="143389"/>
          <a:lstStyle>
            <a:lvl1pPr>
              <a:defRPr>
                <a:solidFill>
                  <a:schemeClr val="tx1"/>
                </a:solidFill>
                <a:latin typeface="Segoe UI" charset="0"/>
                <a:ea typeface="ＭＳ Ｐゴシック" charset="0"/>
                <a:cs typeface="ＭＳ Ｐゴシック" charset="0"/>
              </a:defRPr>
            </a:lvl1pPr>
            <a:lvl2pPr marL="742950" indent="-285750">
              <a:defRPr>
                <a:solidFill>
                  <a:schemeClr val="tx1"/>
                </a:solidFill>
                <a:latin typeface="Segoe UI" charset="0"/>
                <a:ea typeface="ＭＳ Ｐゴシック" charset="0"/>
              </a:defRPr>
            </a:lvl2pPr>
            <a:lvl3pPr marL="1143000" indent="-228600">
              <a:defRPr>
                <a:solidFill>
                  <a:schemeClr val="tx1"/>
                </a:solidFill>
                <a:latin typeface="Segoe UI" charset="0"/>
                <a:ea typeface="ＭＳ Ｐゴシック" charset="0"/>
              </a:defRPr>
            </a:lvl3pPr>
            <a:lvl4pPr marL="1600200" indent="-228600">
              <a:defRPr>
                <a:solidFill>
                  <a:schemeClr val="tx1"/>
                </a:solidFill>
                <a:latin typeface="Segoe UI" charset="0"/>
                <a:ea typeface="ＭＳ Ｐゴシック" charset="0"/>
              </a:defRPr>
            </a:lvl4pPr>
            <a:lvl5pPr marL="2057400" indent="-228600">
              <a:defRPr>
                <a:solidFill>
                  <a:schemeClr val="tx1"/>
                </a:solidFill>
                <a:latin typeface="Segoe UI" charset="0"/>
                <a:ea typeface="ＭＳ Ｐゴシック" charset="0"/>
              </a:defRPr>
            </a:lvl5pPr>
            <a:lvl6pPr marL="2514600" indent="-228600" defTabSz="931863" fontAlgn="base">
              <a:spcBef>
                <a:spcPct val="0"/>
              </a:spcBef>
              <a:spcAft>
                <a:spcPct val="0"/>
              </a:spcAft>
              <a:defRPr>
                <a:solidFill>
                  <a:schemeClr val="tx1"/>
                </a:solidFill>
                <a:latin typeface="Segoe UI" charset="0"/>
                <a:ea typeface="ＭＳ Ｐゴシック" charset="0"/>
              </a:defRPr>
            </a:lvl6pPr>
            <a:lvl7pPr marL="2971800" indent="-228600" defTabSz="931863" fontAlgn="base">
              <a:spcBef>
                <a:spcPct val="0"/>
              </a:spcBef>
              <a:spcAft>
                <a:spcPct val="0"/>
              </a:spcAft>
              <a:defRPr>
                <a:solidFill>
                  <a:schemeClr val="tx1"/>
                </a:solidFill>
                <a:latin typeface="Segoe UI" charset="0"/>
                <a:ea typeface="ＭＳ Ｐゴシック" charset="0"/>
              </a:defRPr>
            </a:lvl7pPr>
            <a:lvl8pPr marL="3429000" indent="-228600" defTabSz="931863" fontAlgn="base">
              <a:spcBef>
                <a:spcPct val="0"/>
              </a:spcBef>
              <a:spcAft>
                <a:spcPct val="0"/>
              </a:spcAft>
              <a:defRPr>
                <a:solidFill>
                  <a:schemeClr val="tx1"/>
                </a:solidFill>
                <a:latin typeface="Segoe UI" charset="0"/>
                <a:ea typeface="ＭＳ Ｐゴシック" charset="0"/>
              </a:defRPr>
            </a:lvl8pPr>
            <a:lvl9pPr marL="3886200" indent="-228600" defTabSz="931863" fontAlgn="base">
              <a:spcBef>
                <a:spcPct val="0"/>
              </a:spcBef>
              <a:spcAft>
                <a:spcPct val="0"/>
              </a:spcAft>
              <a:defRPr>
                <a:solidFill>
                  <a:schemeClr val="tx1"/>
                </a:solidFill>
                <a:latin typeface="Segoe UI" charset="0"/>
                <a:ea typeface="ＭＳ Ｐゴシック" charset="0"/>
              </a:defRPr>
            </a:lvl9pPr>
          </a:lstStyle>
          <a:p>
            <a:pPr defTabSz="913154" fontAlgn="base">
              <a:lnSpc>
                <a:spcPts val="1174"/>
              </a:lnSpc>
              <a:spcBef>
                <a:spcPct val="0"/>
              </a:spcBef>
              <a:spcAft>
                <a:spcPct val="0"/>
              </a:spcAft>
            </a:pPr>
            <a:r>
              <a:rPr lang="en-US" sz="980">
                <a:solidFill>
                  <a:srgbClr val="FFFFFF"/>
                </a:solidFill>
              </a:rPr>
              <a:t>© 2017 Microsoft Corporation. All rights reserved. Microsoft, Windows, and other product names are or may be registered trademarks and/or trademarks in the U.S. and/or other countries.</a:t>
            </a:r>
          </a:p>
          <a:p>
            <a:pPr defTabSz="913154" fontAlgn="base">
              <a:lnSpc>
                <a:spcPts val="1174"/>
              </a:lnSpc>
              <a:spcBef>
                <a:spcPct val="0"/>
              </a:spcBef>
              <a:spcAft>
                <a:spcPct val="0"/>
              </a:spcAft>
            </a:pPr>
            <a:r>
              <a:rPr lang="en-US" sz="980">
                <a:solidFill>
                  <a:srgbClr val="FFFFFF"/>
                </a:solidFill>
              </a:rPr>
              <a:t>The information herein is for informational purposes only and represents the current view of Microsoft Corporation as of the date of this presentation. Because Microsoft must respond to changing market</a:t>
            </a:r>
          </a:p>
          <a:p>
            <a:pPr defTabSz="913154" fontAlgn="base">
              <a:lnSpc>
                <a:spcPts val="1174"/>
              </a:lnSpc>
              <a:spcBef>
                <a:spcPct val="0"/>
              </a:spcBef>
              <a:spcAft>
                <a:spcPct val="0"/>
              </a:spcAft>
            </a:pPr>
            <a:r>
              <a:rPr lang="en-US" sz="980">
                <a:solidFill>
                  <a:srgbClr val="FFFFFF"/>
                </a:solidFill>
              </a:rPr>
              <a:t>conditions, it should not be interpreted to be a commitment on the part of Microsoft, and Microsoft cannot guarantee the accuracy of any information provided after the date of this presentation.</a:t>
            </a:r>
          </a:p>
          <a:p>
            <a:pPr defTabSz="913154" fontAlgn="base">
              <a:lnSpc>
                <a:spcPts val="1174"/>
              </a:lnSpc>
              <a:spcBef>
                <a:spcPct val="0"/>
              </a:spcBef>
              <a:spcAft>
                <a:spcPct val="0"/>
              </a:spcAft>
            </a:pPr>
            <a:r>
              <a:rPr lang="en-US" sz="980">
                <a:solidFill>
                  <a:srgbClr val="FFFFFF"/>
                </a:solidFill>
              </a:rPr>
              <a:t>MICROSOFT MAKES NO WARRANTIES, EXPRESS, IMPLIED OR STATUTORY, AS TO THE INFORMATION IN THIS PRESENTATION.</a:t>
            </a:r>
          </a:p>
        </p:txBody>
      </p:sp>
    </p:spTree>
    <p:extLst>
      <p:ext uri="{BB962C8B-B14F-4D97-AF65-F5344CB8AC3E}">
        <p14:creationId xmlns:p14="http://schemas.microsoft.com/office/powerpoint/2010/main" val="1486537692"/>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8_centered head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lgn="ctr">
              <a:defRPr/>
            </a:lvl1pPr>
          </a:lstStyle>
          <a:p>
            <a:r>
              <a:rPr lang="en-US"/>
              <a:t>Click to edit Master title style</a:t>
            </a:r>
          </a:p>
        </p:txBody>
      </p:sp>
      <p:cxnSp>
        <p:nvCxnSpPr>
          <p:cNvPr id="6" name="Straight Connector 5">
            <a:extLst>
              <a:ext uri="{FF2B5EF4-FFF2-40B4-BE49-F238E27FC236}">
                <a16:creationId xmlns:a16="http://schemas.microsoft.com/office/drawing/2014/main" id="{4B48AA3C-0C2E-451C-ABC3-79A388B73750}"/>
              </a:ext>
            </a:extLst>
          </p:cNvPr>
          <p:cNvCxnSpPr/>
          <p:nvPr userDrawn="1"/>
        </p:nvCxnSpPr>
        <p:spPr>
          <a:xfrm>
            <a:off x="640327" y="2476500"/>
            <a:ext cx="3291840" cy="0"/>
          </a:xfrm>
          <a:prstGeom prst="line">
            <a:avLst/>
          </a:prstGeom>
          <a:ln w="2540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5DE34388-DB05-464E-91E7-7D7FB8D59462}"/>
              </a:ext>
            </a:extLst>
          </p:cNvPr>
          <p:cNvCxnSpPr/>
          <p:nvPr userDrawn="1"/>
        </p:nvCxnSpPr>
        <p:spPr>
          <a:xfrm>
            <a:off x="4484713" y="2476500"/>
            <a:ext cx="3291840" cy="0"/>
          </a:xfrm>
          <a:prstGeom prst="line">
            <a:avLst/>
          </a:prstGeom>
          <a:ln w="2540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8C5FD5C3-3543-4080-81E5-F016994E794F}"/>
              </a:ext>
            </a:extLst>
          </p:cNvPr>
          <p:cNvCxnSpPr/>
          <p:nvPr userDrawn="1"/>
        </p:nvCxnSpPr>
        <p:spPr>
          <a:xfrm>
            <a:off x="8343035" y="2476500"/>
            <a:ext cx="3291840" cy="0"/>
          </a:xfrm>
          <a:prstGeom prst="line">
            <a:avLst/>
          </a:prstGeom>
          <a:ln w="2540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 name="Text Placeholder 9">
            <a:extLst>
              <a:ext uri="{FF2B5EF4-FFF2-40B4-BE49-F238E27FC236}">
                <a16:creationId xmlns:a16="http://schemas.microsoft.com/office/drawing/2014/main" id="{42FFE26B-472C-41DD-AD36-C333FFFB1BBD}"/>
              </a:ext>
            </a:extLst>
          </p:cNvPr>
          <p:cNvSpPr>
            <a:spLocks noGrp="1"/>
          </p:cNvSpPr>
          <p:nvPr>
            <p:ph type="body" sz="quarter" idx="10" hasCustomPrompt="1"/>
          </p:nvPr>
        </p:nvSpPr>
        <p:spPr>
          <a:xfrm>
            <a:off x="664180" y="1737836"/>
            <a:ext cx="3200400" cy="738664"/>
          </a:xfrm>
        </p:spPr>
        <p:txBody>
          <a:bodyPr/>
          <a:lstStyle>
            <a:lvl1pPr algn="ctr">
              <a:defRPr kumimoji="0" lang="en-US" sz="4800" b="1" i="0" u="none" strike="noStrike" kern="1200" cap="none" spc="0" normalizeH="0" baseline="0" dirty="0" smtClean="0">
                <a:ln>
                  <a:noFill/>
                </a:ln>
                <a:solidFill>
                  <a:srgbClr val="0078D4"/>
                </a:solidFill>
                <a:effectLst/>
                <a:uLnTx/>
                <a:uFillTx/>
                <a:latin typeface="Segoe UI" panose="020B0502040204020203" pitchFamily="34" charset="0"/>
                <a:ea typeface="Segoe UI" panose="020B0502040204020203" pitchFamily="34" charset="0"/>
                <a:cs typeface="Segoe UI" panose="020B0502040204020203" pitchFamily="34" charset="0"/>
              </a:defRPr>
            </a:lvl1pPr>
          </a:lstStyle>
          <a:p>
            <a:pPr lvl="0"/>
            <a:r>
              <a:rPr lang="en-US"/>
              <a:t>#</a:t>
            </a:r>
          </a:p>
        </p:txBody>
      </p:sp>
      <p:sp>
        <p:nvSpPr>
          <p:cNvPr id="11" name="Text Placeholder 9">
            <a:extLst>
              <a:ext uri="{FF2B5EF4-FFF2-40B4-BE49-F238E27FC236}">
                <a16:creationId xmlns:a16="http://schemas.microsoft.com/office/drawing/2014/main" id="{753BAB8C-EC4C-4FA1-9EB5-2F09FB41AD5E}"/>
              </a:ext>
            </a:extLst>
          </p:cNvPr>
          <p:cNvSpPr>
            <a:spLocks noGrp="1"/>
          </p:cNvSpPr>
          <p:nvPr>
            <p:ph type="body" sz="quarter" idx="11" hasCustomPrompt="1"/>
          </p:nvPr>
        </p:nvSpPr>
        <p:spPr>
          <a:xfrm>
            <a:off x="4508566" y="1737836"/>
            <a:ext cx="3200400" cy="738664"/>
          </a:xfrm>
        </p:spPr>
        <p:txBody>
          <a:bodyPr/>
          <a:lstStyle>
            <a:lvl1pPr algn="ctr">
              <a:defRPr kumimoji="0" lang="en-US" sz="4800" b="1" i="0" u="none" strike="noStrike" kern="1200" cap="none" spc="0" normalizeH="0" baseline="0" dirty="0" smtClean="0">
                <a:ln>
                  <a:noFill/>
                </a:ln>
                <a:solidFill>
                  <a:srgbClr val="0078D4"/>
                </a:solidFill>
                <a:effectLst/>
                <a:uLnTx/>
                <a:uFillTx/>
                <a:latin typeface="Segoe UI" panose="020B0502040204020203" pitchFamily="34" charset="0"/>
                <a:ea typeface="Segoe UI" panose="020B0502040204020203" pitchFamily="34" charset="0"/>
                <a:cs typeface="Segoe UI" panose="020B0502040204020203" pitchFamily="34" charset="0"/>
              </a:defRPr>
            </a:lvl1pPr>
          </a:lstStyle>
          <a:p>
            <a:pPr lvl="0"/>
            <a:r>
              <a:rPr lang="en-US"/>
              <a:t>#</a:t>
            </a:r>
          </a:p>
        </p:txBody>
      </p:sp>
      <p:sp>
        <p:nvSpPr>
          <p:cNvPr id="12" name="Text Placeholder 9">
            <a:extLst>
              <a:ext uri="{FF2B5EF4-FFF2-40B4-BE49-F238E27FC236}">
                <a16:creationId xmlns:a16="http://schemas.microsoft.com/office/drawing/2014/main" id="{254A56BA-6821-4F6E-B231-B0AF402CA193}"/>
              </a:ext>
            </a:extLst>
          </p:cNvPr>
          <p:cNvSpPr>
            <a:spLocks noGrp="1"/>
          </p:cNvSpPr>
          <p:nvPr>
            <p:ph type="body" sz="quarter" idx="12" hasCustomPrompt="1"/>
          </p:nvPr>
        </p:nvSpPr>
        <p:spPr>
          <a:xfrm>
            <a:off x="8366888" y="1737836"/>
            <a:ext cx="3200400" cy="738664"/>
          </a:xfrm>
        </p:spPr>
        <p:txBody>
          <a:bodyPr/>
          <a:lstStyle>
            <a:lvl1pPr algn="ctr">
              <a:defRPr kumimoji="0" lang="en-US" sz="4800" b="1" i="0" u="none" strike="noStrike" kern="1200" cap="none" spc="0" normalizeH="0" baseline="0" dirty="0" smtClean="0">
                <a:ln>
                  <a:noFill/>
                </a:ln>
                <a:solidFill>
                  <a:srgbClr val="0078D4"/>
                </a:solidFill>
                <a:effectLst/>
                <a:uLnTx/>
                <a:uFillTx/>
                <a:latin typeface="Segoe UI" panose="020B0502040204020203" pitchFamily="34" charset="0"/>
                <a:ea typeface="Segoe UI" panose="020B0502040204020203" pitchFamily="34" charset="0"/>
                <a:cs typeface="Segoe UI" panose="020B0502040204020203" pitchFamily="34" charset="0"/>
              </a:defRPr>
            </a:lvl1pPr>
          </a:lstStyle>
          <a:p>
            <a:pPr lvl="0"/>
            <a:r>
              <a:rPr lang="en-US"/>
              <a:t>#</a:t>
            </a:r>
          </a:p>
        </p:txBody>
      </p:sp>
      <p:sp>
        <p:nvSpPr>
          <p:cNvPr id="13" name="TextBox 7">
            <a:extLst>
              <a:ext uri="{FF2B5EF4-FFF2-40B4-BE49-F238E27FC236}">
                <a16:creationId xmlns:a16="http://schemas.microsoft.com/office/drawing/2014/main" id="{C87041D4-2199-4716-9F39-ABDCD3175A6E}"/>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973118301"/>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guide id="6" orient="horz" pos="1560">
          <p15:clr>
            <a:srgbClr val="5ACBF0"/>
          </p15:clr>
        </p15:guide>
        <p15:guide id="7" pos="3840">
          <p15:clr>
            <a:srgbClr val="FBAE40"/>
          </p15:clr>
        </p15:guide>
      </p15:sldGuideLst>
    </p:ext>
  </p:extLs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Title and announcement">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CC9741-080B-4B46-A228-7DE7ECBDB962}"/>
              </a:ext>
            </a:extLst>
          </p:cNvPr>
          <p:cNvSpPr>
            <a:spLocks noGrp="1"/>
          </p:cNvSpPr>
          <p:nvPr>
            <p:ph type="title"/>
          </p:nvPr>
        </p:nvSpPr>
        <p:spPr/>
        <p:txBody>
          <a:bodyPr/>
          <a:lstStyle>
            <a:lvl1pPr algn="ctr">
              <a:defRPr/>
            </a:lvl1pPr>
          </a:lstStyle>
          <a:p>
            <a:r>
              <a:rPr lang="en-US"/>
              <a:t>Click to edit Master title style</a:t>
            </a:r>
          </a:p>
        </p:txBody>
      </p:sp>
      <p:sp>
        <p:nvSpPr>
          <p:cNvPr id="4" name="Rectangle 3">
            <a:extLst>
              <a:ext uri="{FF2B5EF4-FFF2-40B4-BE49-F238E27FC236}">
                <a16:creationId xmlns:a16="http://schemas.microsoft.com/office/drawing/2014/main" id="{6F9A97A4-93B0-4E83-9F9F-E1114D78616F}"/>
              </a:ext>
            </a:extLst>
          </p:cNvPr>
          <p:cNvSpPr/>
          <p:nvPr userDrawn="1"/>
        </p:nvSpPr>
        <p:spPr bwMode="auto">
          <a:xfrm>
            <a:off x="0" y="1081315"/>
            <a:ext cx="12192000" cy="44689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6">
            <a:extLst>
              <a:ext uri="{FF2B5EF4-FFF2-40B4-BE49-F238E27FC236}">
                <a16:creationId xmlns:a16="http://schemas.microsoft.com/office/drawing/2014/main" id="{E6DB9915-D43B-476C-B8A1-449F7E279229}"/>
              </a:ext>
            </a:extLst>
          </p:cNvPr>
          <p:cNvSpPr>
            <a:spLocks noGrp="1"/>
          </p:cNvSpPr>
          <p:nvPr>
            <p:ph type="body" sz="quarter" idx="11"/>
          </p:nvPr>
        </p:nvSpPr>
        <p:spPr>
          <a:xfrm>
            <a:off x="584200" y="1150873"/>
            <a:ext cx="11025188" cy="307777"/>
          </a:xfrm>
        </p:spPr>
        <p:txBody>
          <a:bodyPr/>
          <a:lstStyle>
            <a:lvl1pPr marL="0" indent="0" algn="ctr">
              <a:buNone/>
              <a:defRPr sz="2000">
                <a:solidFill>
                  <a:schemeClr val="bg1"/>
                </a:solidFill>
                <a:latin typeface="+mj-lt"/>
              </a:defRPr>
            </a:lvl1pPr>
          </a:lstStyle>
          <a:p>
            <a:pPr lvl="0"/>
            <a:r>
              <a:rPr lang="en-US" dirty="0"/>
              <a:t>Edit Master text styles</a:t>
            </a:r>
          </a:p>
        </p:txBody>
      </p:sp>
    </p:spTree>
    <p:extLst>
      <p:ext uri="{BB962C8B-B14F-4D97-AF65-F5344CB8AC3E}">
        <p14:creationId xmlns:p14="http://schemas.microsoft.com/office/powerpoint/2010/main" val="5819698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wipe(left)">
                                      <p:cBhvr>
                                        <p:cTn id="10"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 grpId="0" build="p">
        <p:tmplLst>
          <p:tmpl lvl="1">
            <p:tnLst>
              <p:par>
                <p:cTn presetID="22" presetClass="entr" presetSubtype="8"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Lst>
      </p:bldP>
    </p:bld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centered with top  sub">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lgn="ctr">
              <a:defRPr/>
            </a:lvl1pPr>
          </a:lstStyle>
          <a:p>
            <a:r>
              <a:rPr lang="en-US"/>
              <a:t>Click to edit Master title style</a:t>
            </a:r>
          </a:p>
        </p:txBody>
      </p:sp>
      <p:sp>
        <p:nvSpPr>
          <p:cNvPr id="3" name="Text Placeholder 6">
            <a:extLst>
              <a:ext uri="{FF2B5EF4-FFF2-40B4-BE49-F238E27FC236}">
                <a16:creationId xmlns:a16="http://schemas.microsoft.com/office/drawing/2014/main" id="{98D95393-1804-4E83-8FA6-617CF52B7C1D}"/>
              </a:ext>
            </a:extLst>
          </p:cNvPr>
          <p:cNvSpPr>
            <a:spLocks noGrp="1"/>
          </p:cNvSpPr>
          <p:nvPr>
            <p:ph type="body" sz="quarter" idx="11"/>
          </p:nvPr>
        </p:nvSpPr>
        <p:spPr>
          <a:xfrm>
            <a:off x="584200" y="155575"/>
            <a:ext cx="11025188" cy="276999"/>
          </a:xfrm>
        </p:spPr>
        <p:txBody>
          <a:bodyPr/>
          <a:lstStyle>
            <a:lvl1pPr algn="ctr">
              <a:defRPr sz="1800">
                <a:solidFill>
                  <a:schemeClr val="accent1"/>
                </a:solidFill>
                <a:latin typeface="+mn-lt"/>
              </a:defRPr>
            </a:lvl1pPr>
          </a:lstStyle>
          <a:p>
            <a:pPr lvl="0"/>
            <a:r>
              <a:rPr lang="en-US"/>
              <a:t>Edit Master text styles</a:t>
            </a:r>
          </a:p>
        </p:txBody>
      </p:sp>
    </p:spTree>
    <p:extLst>
      <p:ext uri="{BB962C8B-B14F-4D97-AF65-F5344CB8AC3E}">
        <p14:creationId xmlns:p14="http://schemas.microsoft.com/office/powerpoint/2010/main" val="3571794805"/>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centered with sub">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lgn="ctr">
              <a:defRPr/>
            </a:lvl1pPr>
          </a:lstStyle>
          <a:p>
            <a:r>
              <a:rPr lang="en-US"/>
              <a:t>Click to edit Master title style</a:t>
            </a:r>
          </a:p>
        </p:txBody>
      </p:sp>
      <p:sp>
        <p:nvSpPr>
          <p:cNvPr id="3" name="Text Placeholder 6">
            <a:extLst>
              <a:ext uri="{FF2B5EF4-FFF2-40B4-BE49-F238E27FC236}">
                <a16:creationId xmlns:a16="http://schemas.microsoft.com/office/drawing/2014/main" id="{98D95393-1804-4E83-8FA6-617CF52B7C1D}"/>
              </a:ext>
            </a:extLst>
          </p:cNvPr>
          <p:cNvSpPr>
            <a:spLocks noGrp="1"/>
          </p:cNvSpPr>
          <p:nvPr>
            <p:ph type="body" sz="quarter" idx="11"/>
          </p:nvPr>
        </p:nvSpPr>
        <p:spPr>
          <a:xfrm>
            <a:off x="584200" y="1014984"/>
            <a:ext cx="11025188" cy="276999"/>
          </a:xfrm>
        </p:spPr>
        <p:txBody>
          <a:bodyPr/>
          <a:lstStyle>
            <a:lvl1pPr algn="ctr">
              <a:defRPr sz="1800">
                <a:solidFill>
                  <a:schemeClr val="accent1"/>
                </a:solidFill>
                <a:latin typeface="+mn-lt"/>
              </a:defRPr>
            </a:lvl1pPr>
          </a:lstStyle>
          <a:p>
            <a:pPr lvl="0"/>
            <a:r>
              <a:rPr lang="en-US"/>
              <a:t>Edit Master text styles</a:t>
            </a:r>
          </a:p>
        </p:txBody>
      </p:sp>
    </p:spTree>
    <p:extLst>
      <p:ext uri="{BB962C8B-B14F-4D97-AF65-F5344CB8AC3E}">
        <p14:creationId xmlns:p14="http://schemas.microsoft.com/office/powerpoint/2010/main" val="4153738013"/>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
        <p:nvSpPr>
          <p:cNvPr id="3" name="TextBox 7">
            <a:extLst>
              <a:ext uri="{FF2B5EF4-FFF2-40B4-BE49-F238E27FC236}">
                <a16:creationId xmlns:a16="http://schemas.microsoft.com/office/drawing/2014/main" id="{55C303E2-E9AB-4668-A925-2D47E9CDBA1B}"/>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06065907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853968264"/>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975434319"/>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5" orient="horz" pos="2160">
          <p15:clr>
            <a:srgbClr val="FBAE40"/>
          </p15:clr>
        </p15:guide>
      </p15:sldGuideLst>
    </p:ext>
  </p:extLs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82534943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0BA1AC9-861A-4746-9DBD-1BB713331FE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098" t="2837" b="12619"/>
          <a:stretch/>
        </p:blipFill>
        <p:spPr>
          <a:xfrm>
            <a:off x="0" y="0"/>
            <a:ext cx="12058185" cy="6858001"/>
          </a:xfrm>
          <a:prstGeom prst="rect">
            <a:avLst/>
          </a:prstGeom>
        </p:spPr>
      </p:pic>
      <p:sp>
        <p:nvSpPr>
          <p:cNvPr id="6" name="Rectangle 5">
            <a:extLst>
              <a:ext uri="{FF2B5EF4-FFF2-40B4-BE49-F238E27FC236}">
                <a16:creationId xmlns:a16="http://schemas.microsoft.com/office/drawing/2014/main" id="{2E18782E-937A-45D8-AE72-ABE3EA2FD6F9}"/>
              </a:ext>
            </a:extLst>
          </p:cNvPr>
          <p:cNvSpPr/>
          <p:nvPr userDrawn="1"/>
        </p:nvSpPr>
        <p:spPr bwMode="auto">
          <a:xfrm>
            <a:off x="0" y="-1"/>
            <a:ext cx="12192000" cy="6858001"/>
          </a:xfrm>
          <a:prstGeom prst="rect">
            <a:avLst/>
          </a:prstGeom>
          <a:gradFill flip="none" rotWithShape="1">
            <a:gsLst>
              <a:gs pos="0">
                <a:schemeClr val="bg1">
                  <a:alpha val="95000"/>
                </a:schemeClr>
              </a:gs>
              <a:gs pos="100000">
                <a:schemeClr val="bg1">
                  <a:alpha val="500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769821"/>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8024223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1_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388831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769821"/>
            <a:ext cx="388831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Subtitle</a:t>
            </a:r>
          </a:p>
        </p:txBody>
      </p:sp>
    </p:spTree>
    <p:extLst>
      <p:ext uri="{BB962C8B-B14F-4D97-AF65-F5344CB8AC3E}">
        <p14:creationId xmlns:p14="http://schemas.microsoft.com/office/powerpoint/2010/main" val="32349412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350"/>
                                        <p:tgtEl>
                                          <p:spTgt spid="2"/>
                                        </p:tgtEl>
                                      </p:cBhvr>
                                    </p:animEffect>
                                  </p:childTnLst>
                                </p:cTn>
                              </p:par>
                              <p:par>
                                <p:cTn id="8" presetID="63" presetClass="path" presetSubtype="0" decel="100000" fill="hold" grpId="1" nodeType="withEffect">
                                  <p:stCondLst>
                                    <p:cond delay="0"/>
                                  </p:stCondLst>
                                  <p:childTnLst>
                                    <p:animMotion origin="layout" path="M 3.125E-6 1.48148E-6 L 0.02916 1.48148E-6 " pathEditMode="relative" rAng="0" ptsTypes="AA">
                                      <p:cBhvr>
                                        <p:cTn id="9" dur="500" spd="-100000" fill="hold"/>
                                        <p:tgtEl>
                                          <p:spTgt spid="2"/>
                                        </p:tgtEl>
                                        <p:attrNameLst>
                                          <p:attrName>ppt_x</p:attrName>
                                          <p:attrName>ppt_y</p:attrName>
                                        </p:attrNameLst>
                                      </p:cBhvr>
                                      <p:rCtr x="1458" y="0"/>
                                    </p:animMotion>
                                  </p:childTnLst>
                                </p:cTn>
                              </p:par>
                              <p:par>
                                <p:cTn id="10" presetID="10"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350"/>
                                        <p:tgtEl>
                                          <p:spTgt spid="5"/>
                                        </p:tgtEl>
                                      </p:cBhvr>
                                    </p:animEffect>
                                  </p:childTnLst>
                                </p:cTn>
                              </p:par>
                              <p:par>
                                <p:cTn id="13" presetID="63" presetClass="path" presetSubtype="0" decel="100000" fill="hold" grpId="1" nodeType="withEffect">
                                  <p:stCondLst>
                                    <p:cond delay="0"/>
                                  </p:stCondLst>
                                  <p:childTnLst>
                                    <p:animMotion origin="layout" path="M 3.125E-6 1.48148E-6 L 0.02916 1.48148E-6 " pathEditMode="relative" rAng="0" ptsTypes="AA">
                                      <p:cBhvr>
                                        <p:cTn id="14" dur="500" spd="-100000" fill="hold"/>
                                        <p:tgtEl>
                                          <p:spTgt spid="5"/>
                                        </p:tgtEl>
                                        <p:attrNameLst>
                                          <p:attrName>ppt_x</p:attrName>
                                          <p:attrName>ppt_y</p:attrName>
                                        </p:attrNameLst>
                                      </p:cBhvr>
                                      <p:rCtr x="145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5" grpId="0">
        <p:tmplLst>
          <p:tmpl>
            <p:tnLst>
              <p:par>
                <p:cTn presetID="10"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350"/>
                        <p:tgtEl>
                          <p:spTgt spid="5"/>
                        </p:tgtEl>
                      </p:cBhvr>
                    </p:animEffect>
                  </p:childTnLst>
                </p:cTn>
              </p:par>
            </p:tnLst>
          </p:tmpl>
        </p:tmplLst>
      </p:bldP>
      <p:bldP spid="5" grpId="1">
        <p:tmplLst>
          <p:tmpl>
            <p:tnLst>
              <p:par>
                <p:cTn presetID="63" presetClass="path" presetSubtype="0" decel="100000" fill="hold" nodeType="withEffect">
                  <p:stCondLst>
                    <p:cond delay="0"/>
                  </p:stCondLst>
                  <p:childTnLst>
                    <p:animMotion origin="layout" path="M 3.125E-6 1.48148E-6 L 0.02916 1.48148E-6 " pathEditMode="relative" rAng="0" ptsTypes="AA">
                      <p:cBhvr>
                        <p:cTn dur="500" spd="-100000" fill="hold"/>
                        <p:tgtEl>
                          <p:spTgt spid="5"/>
                        </p:tgtEl>
                        <p:attrNameLst>
                          <p:attrName>ppt_x</p:attrName>
                          <p:attrName>ppt_y</p:attrName>
                        </p:attrNameLst>
                      </p:cBhvr>
                      <p:rCtr x="1458" y="0"/>
                    </p:animMotion>
                  </p:childTnLst>
                </p:cTn>
              </p:par>
            </p:tnLst>
          </p:tmpl>
        </p:tmplLst>
      </p:bldP>
    </p:bldLst>
  </p:timing>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525058846"/>
      </p:ext>
    </p:extLst>
  </p:cSld>
  <p:clrMapOvr>
    <a:masterClrMapping/>
  </p:clrMapOvr>
  <p:transition>
    <p:fade/>
  </p:transition>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4801584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24840636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41131385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3113531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6350701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6780461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0542378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4036336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8078985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22757023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6031112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50.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803141739"/>
      </p:ext>
    </p:extLst>
  </p:cSld>
  <p:clrMapOvr>
    <a:masterClrMapping/>
  </p:clrMapOvr>
  <p:transition>
    <p:fade/>
  </p:transition>
</p:sldLayout>
</file>

<file path=ppt/slideLayouts/slideLayout251.xml><?xml version="1.0" encoding="utf-8"?>
<p:sldLayout xmlns:a="http://schemas.openxmlformats.org/drawingml/2006/main" xmlns:r="http://schemas.openxmlformats.org/officeDocument/2006/relationships" xmlns:p="http://schemas.openxmlformats.org/presentationml/2006/main" userDrawn="1">
  <p:cSld name="2_Custom Layout">
    <p:bg>
      <p:bgRef idx="1001">
        <a:schemeClr val="bg1"/>
      </p:bgRef>
    </p:bg>
    <p:spTree>
      <p:nvGrpSpPr>
        <p:cNvPr id="1" name=""/>
        <p:cNvGrpSpPr/>
        <p:nvPr/>
      </p:nvGrpSpPr>
      <p:grpSpPr>
        <a:xfrm>
          <a:off x="0" y="0"/>
          <a:ext cx="0" cy="0"/>
          <a:chOff x="0" y="0"/>
          <a:chExt cx="0" cy="0"/>
        </a:xfrm>
      </p:grpSpPr>
      <p:sp>
        <p:nvSpPr>
          <p:cNvPr id="8" name="Picture Placeholder 12">
            <a:extLst>
              <a:ext uri="{FF2B5EF4-FFF2-40B4-BE49-F238E27FC236}">
                <a16:creationId xmlns:a16="http://schemas.microsoft.com/office/drawing/2014/main" id="{F64519FA-AD3C-45CF-A47E-BF37A447CAE0}"/>
              </a:ext>
            </a:extLst>
          </p:cNvPr>
          <p:cNvSpPr>
            <a:spLocks noGrp="1"/>
          </p:cNvSpPr>
          <p:nvPr>
            <p:ph type="pic" sz="quarter" idx="10" hasCustomPrompt="1"/>
          </p:nvPr>
        </p:nvSpPr>
        <p:spPr>
          <a:xfrm>
            <a:off x="0" y="6556251"/>
            <a:ext cx="12192000" cy="301749"/>
          </a:xfrm>
        </p:spPr>
        <p:txBody>
          <a:bodyPr anchor="b"/>
          <a:lstStyle>
            <a:lvl1pPr marL="0" indent="0" algn="r">
              <a:buNone/>
              <a:defRPr sz="1961" b="1" spc="294">
                <a:latin typeface="+mn-lt"/>
              </a:defRPr>
            </a:lvl1pPr>
          </a:lstStyle>
          <a:p>
            <a:r>
              <a:rPr lang="en-US"/>
              <a:t>TAP ICON TO ADD PICTURE</a:t>
            </a:r>
          </a:p>
        </p:txBody>
      </p:sp>
      <p:sp>
        <p:nvSpPr>
          <p:cNvPr id="4" name="Title 3">
            <a:extLst>
              <a:ext uri="{FF2B5EF4-FFF2-40B4-BE49-F238E27FC236}">
                <a16:creationId xmlns:a16="http://schemas.microsoft.com/office/drawing/2014/main" id="{A2F076CC-2D7E-4962-8D80-B9AED6B2E867}"/>
              </a:ext>
            </a:extLst>
          </p:cNvPr>
          <p:cNvSpPr>
            <a:spLocks noGrp="1"/>
          </p:cNvSpPr>
          <p:nvPr>
            <p:ph type="title" hasCustomPrompt="1"/>
          </p:nvPr>
        </p:nvSpPr>
        <p:spPr>
          <a:xfrm>
            <a:off x="374403" y="1810161"/>
            <a:ext cx="4385262" cy="1086195"/>
          </a:xfrm>
        </p:spPr>
        <p:txBody>
          <a:bodyPr/>
          <a:lstStyle>
            <a:lvl1pPr>
              <a:defRPr lang="en-US" sz="3529" b="1" kern="1200" cap="none" spc="0" baseline="0" dirty="0" smtClean="0">
                <a:ln w="3175">
                  <a:noFill/>
                </a:ln>
                <a:gradFill>
                  <a:gsLst>
                    <a:gs pos="2703">
                      <a:srgbClr val="FFFFFF"/>
                    </a:gs>
                    <a:gs pos="100000">
                      <a:srgbClr val="FFFFFF"/>
                    </a:gs>
                  </a:gsLst>
                  <a:lin ang="5400000" scaled="0"/>
                </a:gradFill>
                <a:effectLst/>
                <a:latin typeface="Segoe UI" panose="020B0502040204020203" pitchFamily="34" charset="0"/>
                <a:ea typeface="+mn-ea"/>
                <a:cs typeface="Segoe UI" pitchFamily="34" charset="0"/>
              </a:defRPr>
            </a:lvl1pPr>
          </a:lstStyle>
          <a:p>
            <a:r>
              <a:rPr lang="en-US"/>
              <a:t>Click to edit headline</a:t>
            </a:r>
          </a:p>
        </p:txBody>
      </p:sp>
      <p:sp>
        <p:nvSpPr>
          <p:cNvPr id="3" name="Text Placeholder 2">
            <a:extLst>
              <a:ext uri="{FF2B5EF4-FFF2-40B4-BE49-F238E27FC236}">
                <a16:creationId xmlns:a16="http://schemas.microsoft.com/office/drawing/2014/main" id="{8DE4782B-A4F8-496F-B97A-AFA4746C54AA}"/>
              </a:ext>
            </a:extLst>
          </p:cNvPr>
          <p:cNvSpPr>
            <a:spLocks noGrp="1"/>
          </p:cNvSpPr>
          <p:nvPr>
            <p:ph type="body" sz="quarter" idx="11" hasCustomPrompt="1"/>
          </p:nvPr>
        </p:nvSpPr>
        <p:spPr>
          <a:xfrm>
            <a:off x="374402" y="3159016"/>
            <a:ext cx="4709411" cy="301749"/>
          </a:xfrm>
        </p:spPr>
        <p:txBody>
          <a:bodyPr/>
          <a:lstStyle>
            <a:lvl1pPr marL="0" indent="0">
              <a:buNone/>
              <a:defRPr lang="en-US" sz="1961" b="0" kern="1200" cap="none" spc="-10" baseline="0" dirty="0" smtClean="0">
                <a:ln w="3175">
                  <a:noFill/>
                </a:ln>
                <a:gradFill>
                  <a:gsLst>
                    <a:gs pos="8108">
                      <a:srgbClr val="FFFFFF"/>
                    </a:gs>
                    <a:gs pos="50000">
                      <a:srgbClr val="FFFFFF"/>
                    </a:gs>
                  </a:gsLst>
                  <a:lin ang="5400000" scaled="0"/>
                </a:gradFill>
                <a:effectLst/>
                <a:latin typeface="Segoe UI" panose="020B0502040204020203" pitchFamily="34" charset="0"/>
                <a:ea typeface="+mn-ea"/>
                <a:cs typeface="Segoe UI" pitchFamily="34" charset="0"/>
              </a:defRPr>
            </a:lvl1pPr>
          </a:lstStyle>
          <a:p>
            <a:pPr lvl="0"/>
            <a:r>
              <a:rPr lang="en-US"/>
              <a:t>Click to edit </a:t>
            </a:r>
            <a:r>
              <a:rPr lang="en-US" err="1"/>
              <a:t>subheader</a:t>
            </a:r>
            <a:endParaRPr lang="en-US"/>
          </a:p>
        </p:txBody>
      </p:sp>
      <p:sp>
        <p:nvSpPr>
          <p:cNvPr id="13" name="Text Placeholder 12">
            <a:extLst>
              <a:ext uri="{FF2B5EF4-FFF2-40B4-BE49-F238E27FC236}">
                <a16:creationId xmlns:a16="http://schemas.microsoft.com/office/drawing/2014/main" id="{F4209694-7CAE-43A8-857C-3CE579667D7D}"/>
              </a:ext>
            </a:extLst>
          </p:cNvPr>
          <p:cNvSpPr>
            <a:spLocks noGrp="1"/>
          </p:cNvSpPr>
          <p:nvPr>
            <p:ph type="body" sz="quarter" idx="12" hasCustomPrompt="1"/>
          </p:nvPr>
        </p:nvSpPr>
        <p:spPr>
          <a:xfrm>
            <a:off x="1030888" y="5612416"/>
            <a:ext cx="4002786" cy="271613"/>
          </a:xfrm>
        </p:spPr>
        <p:txBody>
          <a:bodyPr/>
          <a:lstStyle>
            <a:lvl1pPr marL="0" indent="0">
              <a:buNone/>
              <a:defRPr lang="en-US" sz="1765" b="0" kern="1200" dirty="0">
                <a:solidFill>
                  <a:schemeClr val="tx1"/>
                </a:solidFill>
                <a:latin typeface="+mn-lt"/>
                <a:ea typeface="+mn-ea"/>
                <a:cs typeface="+mn-cs"/>
              </a:defRPr>
            </a:lvl1pPr>
          </a:lstStyle>
          <a:p>
            <a:pPr lvl="0"/>
            <a:r>
              <a:rPr lang="en-US"/>
              <a:t>aka.ms/insert-URL-here</a:t>
            </a:r>
          </a:p>
        </p:txBody>
      </p:sp>
    </p:spTree>
    <p:extLst>
      <p:ext uri="{BB962C8B-B14F-4D97-AF65-F5344CB8AC3E}">
        <p14:creationId xmlns:p14="http://schemas.microsoft.com/office/powerpoint/2010/main" val="39821976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advClick="0" advTm="7000">
        <p:fade/>
      </p:transition>
    </mc:Choice>
    <mc:Fallback xmlns="">
      <p:transition spd="med" advClick="0" advTm="7000">
        <p:fade/>
      </p:transition>
    </mc:Fallback>
  </mc:AlternateContent>
</p:sldLayout>
</file>

<file path=ppt/slideLayouts/slideLayout252.xml><?xml version="1.0" encoding="utf-8"?>
<p:sldLayout xmlns:a="http://schemas.openxmlformats.org/drawingml/2006/main" xmlns:r="http://schemas.openxmlformats.org/officeDocument/2006/relationships" xmlns:p="http://schemas.openxmlformats.org/presentationml/2006/main" userDrawn="1">
  <p:cSld name="3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lgn="ctr">
              <a:defRPr/>
            </a:lvl1pPr>
          </a:lstStyle>
          <a:p>
            <a:r>
              <a:rPr lang="en-US"/>
              <a:t>Click to edit Master title style</a:t>
            </a:r>
          </a:p>
        </p:txBody>
      </p:sp>
      <p:sp>
        <p:nvSpPr>
          <p:cNvPr id="4" name="Text Placeholder 3">
            <a:extLst>
              <a:ext uri="{FF2B5EF4-FFF2-40B4-BE49-F238E27FC236}">
                <a16:creationId xmlns:a16="http://schemas.microsoft.com/office/drawing/2014/main" id="{E9BECAF6-01D1-4A07-92FE-B5395A1F592C}"/>
              </a:ext>
            </a:extLst>
          </p:cNvPr>
          <p:cNvSpPr>
            <a:spLocks noGrp="1"/>
          </p:cNvSpPr>
          <p:nvPr>
            <p:ph type="body" sz="quarter" idx="16"/>
          </p:nvPr>
        </p:nvSpPr>
        <p:spPr>
          <a:xfrm>
            <a:off x="588963" y="1011238"/>
            <a:ext cx="11020425" cy="276999"/>
          </a:xfrm>
        </p:spPr>
        <p:txBody>
          <a:bodyPr/>
          <a:lstStyle>
            <a:lvl1pPr marL="0" indent="0" algn="ctr">
              <a:buNone/>
              <a:defRPr kumimoji="0" lang="en-US" sz="1800" b="0" i="0" u="none" strike="noStrike" kern="1200" cap="none" spc="0" normalizeH="0" baseline="0" dirty="0" smtClean="0">
                <a:ln>
                  <a:noFill/>
                </a:ln>
                <a:solidFill>
                  <a:srgbClr val="0078D7"/>
                </a:solidFill>
                <a:effectLst/>
                <a:uLnTx/>
                <a:uFillTx/>
                <a:latin typeface="Segoe UI Semibold"/>
                <a:ea typeface="+mn-ea"/>
                <a:cs typeface="Segoe UI" pitchFamily="34" charset="0"/>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Edit Master text styles</a:t>
            </a:r>
          </a:p>
        </p:txBody>
      </p:sp>
    </p:spTree>
    <p:extLst>
      <p:ext uri="{BB962C8B-B14F-4D97-AF65-F5344CB8AC3E}">
        <p14:creationId xmlns:p14="http://schemas.microsoft.com/office/powerpoint/2010/main" val="3171363610"/>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53.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C781E6-B314-4600-8EEF-4F4F3367320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DA01B1F-4F9A-4B0B-8B34-653903C9A159}"/>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93286593"/>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89" y="3029995"/>
            <a:ext cx="9630389" cy="1793104"/>
          </a:xfrm>
          <a:noFill/>
        </p:spPr>
        <p:txBody>
          <a:bodyPr lIns="0" tIns="0" rIns="0" bIns="182880" anchor="b" anchorCtr="0"/>
          <a:lstStyle>
            <a:lvl1pPr>
              <a:defRPr sz="4705" strike="noStrike" spc="-49" baseline="0">
                <a:solidFill>
                  <a:schemeClr val="tx2"/>
                </a:solidFill>
              </a:defRPr>
            </a:lvl1pPr>
          </a:lstStyle>
          <a:p>
            <a:r>
              <a:rPr lang="en-US"/>
              <a:t>Microsoft Azure </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1" y="4847660"/>
            <a:ext cx="9602819" cy="745370"/>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29007973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1" y="4847661"/>
            <a:ext cx="9609045"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1" y="3029995"/>
            <a:ext cx="963038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Tree>
    <p:extLst>
      <p:ext uri="{BB962C8B-B14F-4D97-AF65-F5344CB8AC3E}">
        <p14:creationId xmlns:p14="http://schemas.microsoft.com/office/powerpoint/2010/main" val="22590629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8" name="Picture 7">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9" name="Rectangle 8">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11" name="Rectangle 10">
            <a:extLst>
              <a:ext uri="{FF2B5EF4-FFF2-40B4-BE49-F238E27FC236}">
                <a16:creationId xmlns:a16="http://schemas.microsoft.com/office/drawing/2014/main" id="{13532A61-7338-495C-8787-A222781205FF}"/>
              </a:ext>
            </a:extLst>
          </p:cNvPr>
          <p:cNvSpPr/>
          <p:nvPr userDrawn="1"/>
        </p:nvSpPr>
        <p:spPr bwMode="auto">
          <a:xfrm>
            <a:off x="426424" y="212826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2" y="4495237"/>
            <a:ext cx="6507352"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0"/>
            <a:ext cx="6564802" cy="1793104"/>
          </a:xfrm>
          <a:noFill/>
        </p:spPr>
        <p:txBody>
          <a:bodyPr lIns="0" tIns="0" rIns="0" bIns="182880" anchor="b" anchorCtr="0"/>
          <a:lstStyle>
            <a:lvl1pPr>
              <a:defRPr sz="4705" strike="noStrike" spc="-49" baseline="0">
                <a:solidFill>
                  <a:schemeClr val="bg1"/>
                </a:solidFill>
              </a:defRPr>
            </a:lvl1pPr>
          </a:lstStyle>
          <a:p>
            <a:r>
              <a:rPr lang="en-US"/>
              <a:t>Microsoft 365 title or event name</a:t>
            </a:r>
          </a:p>
        </p:txBody>
      </p:sp>
      <p:pic>
        <p:nvPicPr>
          <p:cNvPr id="12" name="Picture 11">
            <a:extLst>
              <a:ext uri="{FF2B5EF4-FFF2-40B4-BE49-F238E27FC236}">
                <a16:creationId xmlns:a16="http://schemas.microsoft.com/office/drawing/2014/main" id="{6147B7F7-3EAA-3540-BC65-00BDB110EAC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4239552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5" name="Picture 4">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6" name="Rectangle 5">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7" name="Rectangle 6">
            <a:extLst>
              <a:ext uri="{FF2B5EF4-FFF2-40B4-BE49-F238E27FC236}">
                <a16:creationId xmlns:a16="http://schemas.microsoft.com/office/drawing/2014/main" id="{13532A61-7338-495C-8787-A222781205FF}"/>
              </a:ext>
            </a:extLst>
          </p:cNvPr>
          <p:cNvSpPr/>
          <p:nvPr userDrawn="1"/>
        </p:nvSpPr>
        <p:spPr bwMode="auto">
          <a:xfrm>
            <a:off x="428681" y="2161468"/>
            <a:ext cx="7477989" cy="35862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2" y="4495237"/>
            <a:ext cx="6507352" cy="724246"/>
          </a:xfrm>
        </p:spPr>
        <p:txBody>
          <a:bodyPr/>
          <a:lstStyle>
            <a:lvl1pPr>
              <a:defRPr sz="1765">
                <a:solidFill>
                  <a:schemeClr val="tx1"/>
                </a:solidFill>
              </a:defRPr>
            </a:lvl1pPr>
            <a:lvl2pPr>
              <a:defRPr sz="1765">
                <a:solidFill>
                  <a:schemeClr val="tx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0"/>
            <a:ext cx="6564802" cy="1793104"/>
          </a:xfrm>
          <a:noFill/>
        </p:spPr>
        <p:txBody>
          <a:bodyPr lIns="0" tIns="0" rIns="0" bIns="182880" anchor="b" anchorCtr="0"/>
          <a:lstStyle>
            <a:lvl1pPr>
              <a:defRPr sz="4705" strike="noStrike" spc="-49" baseline="0">
                <a:solidFill>
                  <a:schemeClr val="tx2"/>
                </a:solidFill>
              </a:defRPr>
            </a:lvl1pPr>
          </a:lstStyle>
          <a:p>
            <a:r>
              <a:rPr lang="en-US"/>
              <a:t>Microsoft 365 title or event name</a:t>
            </a:r>
          </a:p>
        </p:txBody>
      </p:sp>
      <p:pic>
        <p:nvPicPr>
          <p:cNvPr id="10" name="Picture 9">
            <a:extLst>
              <a:ext uri="{FF2B5EF4-FFF2-40B4-BE49-F238E27FC236}">
                <a16:creationId xmlns:a16="http://schemas.microsoft.com/office/drawing/2014/main" id="{6147B7F7-3EAA-3540-BC65-00BDB110EAC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289148287"/>
      </p:ext>
    </p:extLst>
  </p:cSld>
  <p:clrMapOvr>
    <a:masterClrMapping/>
  </p:clrMapOvr>
  <p:transition>
    <p:fade/>
  </p:transition>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p:spPr>
        <p:txBody>
          <a:bodyPr lIns="0" tIns="0" rIns="0" bIns="0"/>
          <a:lstStyle>
            <a:lvl1pPr>
              <a:defRPr sz="1765"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229843" y="1168943"/>
            <a:ext cx="3837818" cy="3786998"/>
          </a:xfr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4171746109"/>
      </p:ext>
    </p:extLst>
  </p:cSld>
  <p:clrMapOvr>
    <a:masterClrMapping/>
  </p:clrMapOvr>
  <p:transition>
    <p:fade/>
  </p:transition>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2"/>
            <a:ext cx="11306469" cy="603538"/>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93" indent="0">
              <a:buNone/>
              <a:defRPr/>
            </a:lvl3pPr>
            <a:lvl4pPr marL="672290" indent="0">
              <a:buNone/>
              <a:defRPr/>
            </a:lvl4pPr>
            <a:lvl5pPr marL="896386"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5" y="3151388"/>
            <a:ext cx="11306469" cy="443839"/>
          </a:xfr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chemeClr val="tx1"/>
                </a:solidFill>
              </a:defRPr>
            </a:lvl2pPr>
            <a:lvl3pPr marL="448193" indent="0">
              <a:buNone/>
              <a:defRPr/>
            </a:lvl3pPr>
            <a:lvl4pPr marL="672290" indent="0">
              <a:buNone/>
              <a:defRPr/>
            </a:lvl4pPr>
            <a:lvl5pPr marL="896386"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5" y="4352947"/>
            <a:ext cx="11306469" cy="331946"/>
          </a:xfr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chemeClr val="tx1"/>
                </a:solidFill>
              </a:defRPr>
            </a:lvl2pPr>
            <a:lvl3pPr marL="448193" indent="0">
              <a:buNone/>
              <a:defRPr/>
            </a:lvl3pPr>
            <a:lvl4pPr marL="672290"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4199275898"/>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302551"/>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2447644886"/>
      </p:ext>
    </p:extLst>
  </p:cSld>
  <p:clrMapOvr>
    <a:masterClrMapping/>
  </p:clrMapOvr>
  <p:transition>
    <p:fade/>
  </p:transition>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922587"/>
            <a:ext cx="9384447" cy="603538"/>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5" y="3151388"/>
            <a:ext cx="3618381" cy="2675220"/>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675220"/>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675220"/>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608040235"/>
      </p:ext>
    </p:extLst>
  </p:cSld>
  <p:clrMapOvr>
    <a:masterClrMapping/>
  </p:clrMapOvr>
  <p:transition>
    <p:fade/>
  </p:transition>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3"/>
            <a:ext cx="3618381" cy="2435151"/>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1" y="2363623"/>
            <a:ext cx="3618381" cy="2435151"/>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056408358"/>
      </p:ext>
    </p:extLst>
  </p:cSld>
  <p:clrMapOvr>
    <a:masterClrMapping/>
  </p:clrMapOvr>
  <p:transition>
    <p:fade/>
  </p:transition>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64958" y="1599724"/>
            <a:ext cx="3609417" cy="3099393"/>
          </a:xfrm>
          <a:blipFill>
            <a:blip r:embed="rId2"/>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5"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00039" y="1599724"/>
            <a:ext cx="3609417" cy="3099393"/>
          </a:xfrm>
          <a:blipFill>
            <a:blip r:embed="rId3"/>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144083" y="1599722"/>
            <a:ext cx="3609417" cy="3099394"/>
          </a:xfrm>
          <a:blipFill>
            <a:blip r:embed="rId4"/>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1"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2" name="Footer Placeholder 14">
            <a:extLst>
              <a:ext uri="{FF2B5EF4-FFF2-40B4-BE49-F238E27FC236}">
                <a16:creationId xmlns:a16="http://schemas.microsoft.com/office/drawing/2014/main" id="{CA59C6B7-B917-1840-9DE3-C346678711AC}"/>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563769707"/>
      </p:ext>
    </p:extLst>
  </p:cSld>
  <p:clrMapOvr>
    <a:masterClrMapping/>
  </p:clrMapOvr>
  <p:transition>
    <p:fade/>
  </p:transition>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6"/>
            <a:ext cx="1693247" cy="895855"/>
          </a:xfrm>
        </p:spPr>
        <p:txBody>
          <a:bodyPr>
            <a:noAutofit/>
          </a:bodyPr>
          <a:lstStyle>
            <a:lvl1pPr marL="0" indent="0">
              <a:buNone/>
              <a:defRPr sz="1961"/>
            </a:lvl1pPr>
          </a:lstStyle>
          <a:p>
            <a:pPr lvl="0"/>
            <a:r>
              <a:rPr lang="en-US"/>
              <a:t>Picture</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8"/>
            <a:ext cx="1693247" cy="2778790"/>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378328"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00662"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222995"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145328"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067660"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378328" y="2158886"/>
            <a:ext cx="1693247" cy="895855"/>
          </a:xfrm>
        </p:spPr>
        <p:txBody>
          <a:bodyPr>
            <a:noAutofit/>
          </a:bodyPr>
          <a:lstStyle>
            <a:lvl1pPr marL="0" indent="0">
              <a:buNone/>
              <a:defRPr sz="1961"/>
            </a:lvl1pPr>
          </a:lstStyle>
          <a:p>
            <a:pPr lvl="0"/>
            <a:r>
              <a:rPr lang="en-US"/>
              <a:t>Picture</a:t>
            </a:r>
          </a:p>
        </p:txBody>
      </p:sp>
      <p:sp>
        <p:nvSpPr>
          <p:cNvPr id="26" name="Content Placeholder 15"/>
          <p:cNvSpPr>
            <a:spLocks noGrp="1"/>
          </p:cNvSpPr>
          <p:nvPr>
            <p:ph sz="quarter" idx="27" hasCustomPrompt="1"/>
          </p:nvPr>
        </p:nvSpPr>
        <p:spPr>
          <a:xfrm>
            <a:off x="4300662" y="2158886"/>
            <a:ext cx="1693247" cy="895855"/>
          </a:xfrm>
        </p:spPr>
        <p:txBody>
          <a:bodyPr>
            <a:noAutofit/>
          </a:bodyPr>
          <a:lstStyle>
            <a:lvl1pPr marL="0" indent="0">
              <a:buNone/>
              <a:defRPr sz="1961"/>
            </a:lvl1pPr>
          </a:lstStyle>
          <a:p>
            <a:pPr lvl="0"/>
            <a:r>
              <a:rPr lang="en-US"/>
              <a:t>Picture</a:t>
            </a:r>
          </a:p>
        </p:txBody>
      </p:sp>
      <p:sp>
        <p:nvSpPr>
          <p:cNvPr id="27" name="Content Placeholder 15"/>
          <p:cNvSpPr>
            <a:spLocks noGrp="1"/>
          </p:cNvSpPr>
          <p:nvPr>
            <p:ph sz="quarter" idx="28" hasCustomPrompt="1"/>
          </p:nvPr>
        </p:nvSpPr>
        <p:spPr>
          <a:xfrm>
            <a:off x="6222995" y="2158886"/>
            <a:ext cx="1693247" cy="895855"/>
          </a:xfrm>
        </p:spPr>
        <p:txBody>
          <a:bodyPr>
            <a:noAutofit/>
          </a:bodyPr>
          <a:lstStyle>
            <a:lvl1pPr marL="0" indent="0">
              <a:buNone/>
              <a:defRPr sz="1961"/>
            </a:lvl1pPr>
          </a:lstStyle>
          <a:p>
            <a:pPr lvl="0"/>
            <a:r>
              <a:rPr lang="en-US"/>
              <a:t>Picture</a:t>
            </a:r>
          </a:p>
        </p:txBody>
      </p:sp>
      <p:sp>
        <p:nvSpPr>
          <p:cNvPr id="28" name="Content Placeholder 15"/>
          <p:cNvSpPr>
            <a:spLocks noGrp="1"/>
          </p:cNvSpPr>
          <p:nvPr>
            <p:ph sz="quarter" idx="29" hasCustomPrompt="1"/>
          </p:nvPr>
        </p:nvSpPr>
        <p:spPr>
          <a:xfrm>
            <a:off x="8145328" y="2158886"/>
            <a:ext cx="1693247" cy="895855"/>
          </a:xfrm>
        </p:spPr>
        <p:txBody>
          <a:bodyPr>
            <a:noAutofit/>
          </a:bodyPr>
          <a:lstStyle>
            <a:lvl1pPr marL="0" indent="0">
              <a:buNone/>
              <a:defRPr sz="1961"/>
            </a:lvl1pPr>
          </a:lstStyle>
          <a:p>
            <a:pPr lvl="0"/>
            <a:r>
              <a:rPr lang="en-US"/>
              <a:t>Picture</a:t>
            </a:r>
          </a:p>
        </p:txBody>
      </p:sp>
      <p:sp>
        <p:nvSpPr>
          <p:cNvPr id="29" name="Content Placeholder 15"/>
          <p:cNvSpPr>
            <a:spLocks noGrp="1"/>
          </p:cNvSpPr>
          <p:nvPr>
            <p:ph sz="quarter" idx="30" hasCustomPrompt="1"/>
          </p:nvPr>
        </p:nvSpPr>
        <p:spPr>
          <a:xfrm>
            <a:off x="10067660" y="2158886"/>
            <a:ext cx="1693247" cy="895855"/>
          </a:xfrm>
        </p:spPr>
        <p:txBody>
          <a:bodyPr>
            <a:noAutofit/>
          </a:bodyPr>
          <a:lstStyle>
            <a:lvl1pPr marL="0" indent="0">
              <a:buNone/>
              <a:defRPr sz="1961"/>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3"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1"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2"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3"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6.</a:t>
            </a:r>
          </a:p>
        </p:txBody>
      </p:sp>
      <p:sp>
        <p:nvSpPr>
          <p:cNvPr id="23" name="Footer Placeholder 14">
            <a:extLst>
              <a:ext uri="{FF2B5EF4-FFF2-40B4-BE49-F238E27FC236}">
                <a16:creationId xmlns:a16="http://schemas.microsoft.com/office/drawing/2014/main" id="{CDC19876-13E5-1847-AE6E-14EA37A9CED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796241540"/>
      </p:ext>
    </p:extLst>
  </p:cSld>
  <p:clrMapOvr>
    <a:masterClrMapping/>
  </p:clrMapOvr>
  <p:transition>
    <p:fade/>
  </p:transition>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423122226"/>
      </p:ext>
    </p:extLst>
  </p:cSld>
  <p:clrMapOvr>
    <a:masterClrMapping/>
  </p:clrMapOvr>
  <p:transition>
    <p:fade/>
  </p:transition>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tx2"/>
                </a:solidFill>
              </a:defRPr>
            </a:lvl1pPr>
          </a:lstStyle>
          <a:p>
            <a:pPr marL="0" lvl="0">
              <a:lnSpc>
                <a:spcPts val="5490"/>
              </a:lnSpc>
            </a:pPr>
            <a:r>
              <a:rPr lang="en-US"/>
              <a:t>Section title</a:t>
            </a:r>
          </a:p>
        </p:txBody>
      </p:sp>
    </p:spTree>
    <p:extLst>
      <p:ext uri="{BB962C8B-B14F-4D97-AF65-F5344CB8AC3E}">
        <p14:creationId xmlns:p14="http://schemas.microsoft.com/office/powerpoint/2010/main" val="4406926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42255763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229842" y="0"/>
            <a:ext cx="5962158" cy="6858000"/>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2" name="Title 1"/>
          <p:cNvSpPr>
            <a:spLocks noGrp="1"/>
          </p:cNvSpPr>
          <p:nvPr>
            <p:ph type="title" hasCustomPrompt="1"/>
          </p:nvPr>
        </p:nvSpPr>
        <p:spPr>
          <a:xfrm>
            <a:off x="455995" y="620428"/>
            <a:ext cx="5541959" cy="403137"/>
          </a:xfrm>
        </p:spPr>
        <p:txBody>
          <a:bodyPr wrap="square" lIns="0" tIns="0" rIns="0" bIns="0">
            <a:spAutoFit/>
          </a:bodyPr>
          <a:lstStyle>
            <a:lvl1pPr>
              <a:lnSpc>
                <a:spcPts val="3137"/>
              </a:lnSpc>
              <a:defRPr sz="2745" baseline="0">
                <a:solidFill>
                  <a:schemeClr val="tx1"/>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3"/>
            <a:ext cx="4822952" cy="264890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7"/>
            <a:ext cx="4822951" cy="287771"/>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3708996072"/>
      </p:ext>
    </p:extLst>
  </p:cSld>
  <p:clrMapOvr>
    <a:masterClrMapping/>
  </p:clrMapOvr>
  <p:transition>
    <p:fade/>
  </p:transition>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55995" y="2158885"/>
            <a:ext cx="3618381" cy="2540231"/>
          </a:xfrm>
          <a:blipFill>
            <a:blip r:embed="rId2"/>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12" name="Picture Placeholder 10"/>
          <p:cNvSpPr>
            <a:spLocks noGrp="1"/>
          </p:cNvSpPr>
          <p:nvPr>
            <p:ph type="pic" sz="quarter" idx="15"/>
          </p:nvPr>
        </p:nvSpPr>
        <p:spPr>
          <a:xfrm>
            <a:off x="4303151" y="2158885"/>
            <a:ext cx="3607487" cy="2540231"/>
          </a:xfrm>
          <a:blipFill>
            <a:blip r:embed="rId3"/>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13" name="Picture Placeholder 10"/>
          <p:cNvSpPr>
            <a:spLocks noGrp="1"/>
          </p:cNvSpPr>
          <p:nvPr>
            <p:ph type="pic" sz="quarter" idx="16"/>
          </p:nvPr>
        </p:nvSpPr>
        <p:spPr>
          <a:xfrm>
            <a:off x="8139413" y="2158885"/>
            <a:ext cx="3623050" cy="2540231"/>
          </a:xfrm>
          <a:blipFill>
            <a:blip r:embed="rId4"/>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Photo layout 2</a:t>
            </a:r>
          </a:p>
        </p:txBody>
      </p:sp>
      <p:sp>
        <p:nvSpPr>
          <p:cNvPr id="5" name="Text Placeholder 4"/>
          <p:cNvSpPr>
            <a:spLocks noGrp="1"/>
          </p:cNvSpPr>
          <p:nvPr>
            <p:ph type="body" sz="quarter" idx="11" hasCustomPrompt="1"/>
          </p:nvPr>
        </p:nvSpPr>
        <p:spPr>
          <a:xfrm>
            <a:off x="455995"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00039"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4" name="Footer Placeholder 14">
            <a:extLst>
              <a:ext uri="{FF2B5EF4-FFF2-40B4-BE49-F238E27FC236}">
                <a16:creationId xmlns:a16="http://schemas.microsoft.com/office/drawing/2014/main" id="{3B5B741A-7576-5149-903B-7C99768D88C1}"/>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904752461"/>
      </p:ext>
    </p:extLst>
  </p:cSld>
  <p:clrMapOvr>
    <a:masterClrMapping/>
  </p:clrMapOvr>
  <p:transition>
    <p:fade/>
  </p:transition>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55995" y="1922802"/>
            <a:ext cx="4758211" cy="603538"/>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7"/>
            <a:ext cx="4758210" cy="2521331"/>
          </a:xfrm>
        </p:spPr>
        <p:txBody>
          <a:bodyPr lIns="0" tIns="0" rIns="0" bIns="0"/>
          <a:lstStyle>
            <a:lvl1pPr marL="280121" indent="-280121">
              <a:lnSpc>
                <a:spcPts val="1765"/>
              </a:lnSpc>
              <a:spcBef>
                <a:spcPts val="0"/>
              </a:spcBef>
              <a:buFont typeface="Arial" panose="020B0604020202020204" pitchFamily="34" charset="0"/>
              <a:buChar char="•"/>
              <a:defRPr sz="1372"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421009"/>
            <a:ext cx="5834041" cy="546753"/>
          </a:xfrm>
        </p:spPr>
        <p:txBody>
          <a:bodyPr anchor="ctr" anchorCtr="0"/>
          <a:lstStyle>
            <a:lvl1pPr algn="ctr">
              <a:defRPr/>
            </a:lvl1pPr>
          </a:lstStyle>
          <a:p>
            <a:r>
              <a:rPr lang="en-US"/>
              <a:t>Click icon to add picture</a:t>
            </a:r>
          </a:p>
        </p:txBody>
      </p:sp>
      <p:sp>
        <p:nvSpPr>
          <p:cNvPr id="8" name="Footer Placeholder 14">
            <a:extLst>
              <a:ext uri="{FF2B5EF4-FFF2-40B4-BE49-F238E27FC236}">
                <a16:creationId xmlns:a16="http://schemas.microsoft.com/office/drawing/2014/main" id="{91B60D61-6FC1-0E45-8A2E-51410A6C6305}"/>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080702283"/>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89" y="3029995"/>
            <a:ext cx="9630389" cy="1793104"/>
          </a:xfrm>
          <a:noFill/>
        </p:spPr>
        <p:txBody>
          <a:bodyPr lIns="0" tIns="0" rIns="0" bIns="182880" anchor="b" anchorCtr="0"/>
          <a:lstStyle>
            <a:lvl1pPr>
              <a:defRPr sz="4705" strike="noStrike" spc="-49" baseline="0">
                <a:solidFill>
                  <a:schemeClr val="tx2"/>
                </a:solidFill>
              </a:defRPr>
            </a:lvl1pPr>
          </a:lstStyle>
          <a:p>
            <a:r>
              <a:rPr lang="en-US"/>
              <a:t>Microsoft Azure </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1" y="4847660"/>
            <a:ext cx="9602819" cy="745370"/>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36275874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421009"/>
            <a:ext cx="5834041" cy="546753"/>
          </a:xfrm>
        </p:spPr>
        <p:txBody>
          <a:bodyPr anchor="ctr" anchorCtr="0"/>
          <a:lstStyle>
            <a:lvl1pPr algn="ctr">
              <a:defRPr/>
            </a:lvl1pPr>
          </a:lstStyle>
          <a:p>
            <a:r>
              <a:rPr lang="en-US"/>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Device layout 2: two columns</a:t>
            </a:r>
          </a:p>
        </p:txBody>
      </p:sp>
      <p:sp>
        <p:nvSpPr>
          <p:cNvPr id="10" name="Footer Placeholder 14">
            <a:extLst>
              <a:ext uri="{FF2B5EF4-FFF2-40B4-BE49-F238E27FC236}">
                <a16:creationId xmlns:a16="http://schemas.microsoft.com/office/drawing/2014/main" id="{E48FC59D-3F2F-9746-A309-EDC9968BC4CC}"/>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240995551"/>
      </p:ext>
    </p:extLst>
  </p:cSld>
  <p:clrMapOvr>
    <a:masterClrMapping/>
  </p:clrMapOvr>
  <p:transition>
    <p:fade/>
  </p:transition>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88254"/>
            <a:ext cx="7678751" cy="546753"/>
          </a:xfrm>
        </p:spPr>
        <p:txBody>
          <a:bodyPr anchor="ctr" anchorCtr="0"/>
          <a:lstStyle>
            <a:lvl1pPr algn="ctr">
              <a:defRPr/>
            </a:lvl1pPr>
          </a:lstStyle>
          <a:p>
            <a:r>
              <a:rPr lang="en-US"/>
              <a:t>Click icon to add picture</a:t>
            </a:r>
          </a:p>
        </p:txBody>
      </p:sp>
      <p:sp>
        <p:nvSpPr>
          <p:cNvPr id="6" name="Footer Placeholder 14">
            <a:extLst>
              <a:ext uri="{FF2B5EF4-FFF2-40B4-BE49-F238E27FC236}">
                <a16:creationId xmlns:a16="http://schemas.microsoft.com/office/drawing/2014/main" id="{C171A6F7-E2D5-4545-B545-35D9AA4D1332}"/>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273909031"/>
      </p:ext>
    </p:extLst>
  </p:cSld>
  <p:clrMapOvr>
    <a:masterClrMapping/>
  </p:clrMapOvr>
  <p:transition>
    <p:fade/>
  </p:transition>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p:spPr>
        <p:txBody>
          <a:bodyPr anchor="ctr">
            <a:noAutofit/>
          </a:bodyPr>
          <a:lstStyle>
            <a:lvl1pPr marL="0" indent="0" algn="ctr">
              <a:buNone/>
              <a:defRPr sz="2353"/>
            </a:lvl1pPr>
          </a:lstStyle>
          <a:p>
            <a:r>
              <a:rPr lang="en-US"/>
              <a:t>Click icon to add chart</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Chart examples</a:t>
            </a:r>
          </a:p>
        </p:txBody>
      </p:sp>
      <p:sp>
        <p:nvSpPr>
          <p:cNvPr id="9" name="Text Placeholder 4"/>
          <p:cNvSpPr>
            <a:spLocks noGrp="1"/>
          </p:cNvSpPr>
          <p:nvPr>
            <p:ph type="body" sz="quarter" idx="12" hasCustomPrompt="1"/>
          </p:nvPr>
        </p:nvSpPr>
        <p:spPr>
          <a:xfrm>
            <a:off x="455992" y="5857162"/>
            <a:ext cx="3618381" cy="301770"/>
          </a:xfrm>
        </p:spPr>
        <p:txBody>
          <a:bodyPr lIns="0" tIns="0" rIns="0" bIns="0"/>
          <a:lstStyle>
            <a:lvl1pPr marL="0" indent="0">
              <a:lnSpc>
                <a:spcPts val="1176"/>
              </a:lnSpc>
              <a:spcBef>
                <a:spcPts val="882"/>
              </a:spcBef>
              <a:buFont typeface="Arial" panose="020B0604020202020204" pitchFamily="34" charset="0"/>
              <a:buNone/>
              <a:defRPr sz="980" b="0" i="0" spc="0">
                <a:solidFill>
                  <a:schemeClr val="tx1"/>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2" y="5857162"/>
            <a:ext cx="3607487" cy="301770"/>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2" y="1950780"/>
            <a:ext cx="3607487" cy="3534843"/>
          </a:xfrm>
        </p:spPr>
        <p:txBody>
          <a:bodyPr anchor="ctr">
            <a:noAutofit/>
          </a:bodyPr>
          <a:lstStyle>
            <a:lvl1pPr marL="0" indent="0" algn="ctr">
              <a:buNone/>
              <a:defRPr sz="2353"/>
            </a:lvl1pPr>
          </a:lstStyle>
          <a:p>
            <a:r>
              <a:rPr lang="en-US"/>
              <a:t>Click icon to add chart</a:t>
            </a:r>
          </a:p>
        </p:txBody>
      </p:sp>
      <p:sp>
        <p:nvSpPr>
          <p:cNvPr id="21" name="Chart Placeholder 6"/>
          <p:cNvSpPr>
            <a:spLocks noGrp="1"/>
          </p:cNvSpPr>
          <p:nvPr>
            <p:ph type="chart" sz="quarter" idx="23"/>
          </p:nvPr>
        </p:nvSpPr>
        <p:spPr>
          <a:xfrm>
            <a:off x="8139412" y="1950780"/>
            <a:ext cx="3623051" cy="3534843"/>
          </a:xfrm>
        </p:spPr>
        <p:txBody>
          <a:bodyPr anchor="ctr">
            <a:noAutofit/>
          </a:bodyPr>
          <a:lstStyle>
            <a:lvl1pPr marL="0" indent="0" algn="ctr">
              <a:buNone/>
              <a:defRPr sz="2353"/>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857162"/>
            <a:ext cx="3607487" cy="301770"/>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3" name="Footer Placeholder 14">
            <a:extLst>
              <a:ext uri="{FF2B5EF4-FFF2-40B4-BE49-F238E27FC236}">
                <a16:creationId xmlns:a16="http://schemas.microsoft.com/office/drawing/2014/main" id="{592F5440-0E12-0F44-ACE7-3C2064AE32D5}"/>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730779393"/>
      </p:ext>
    </p:extLst>
  </p:cSld>
  <p:clrMapOvr>
    <a:masterClrMapping/>
  </p:clrMapOvr>
  <p:transition>
    <p:fade/>
  </p:transition>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Table styling</a:t>
            </a:r>
          </a:p>
        </p:txBody>
      </p:sp>
      <p:sp>
        <p:nvSpPr>
          <p:cNvPr id="4" name="Table Placeholder 3"/>
          <p:cNvSpPr>
            <a:spLocks noGrp="1"/>
          </p:cNvSpPr>
          <p:nvPr>
            <p:ph type="tbl" sz="quarter" idx="10"/>
          </p:nvPr>
        </p:nvSpPr>
        <p:spPr>
          <a:xfrm>
            <a:off x="455995" y="3924852"/>
            <a:ext cx="11306469" cy="546753"/>
          </a:xfrm>
        </p:spPr>
        <p:txBody>
          <a:bodyPr anchor="ctr" anchorCtr="0"/>
          <a:lstStyle>
            <a:lvl1pPr algn="ctr">
              <a:defRPr/>
            </a:lvl1pPr>
          </a:lstStyle>
          <a:p>
            <a:r>
              <a:rPr lang="en-US"/>
              <a:t>Click icon to add table</a:t>
            </a:r>
          </a:p>
        </p:txBody>
      </p:sp>
      <p:sp>
        <p:nvSpPr>
          <p:cNvPr id="6" name="Footer Placeholder 14">
            <a:extLst>
              <a:ext uri="{FF2B5EF4-FFF2-40B4-BE49-F238E27FC236}">
                <a16:creationId xmlns:a16="http://schemas.microsoft.com/office/drawing/2014/main" id="{8FFE576D-7F23-5D49-98BE-F31E6740176A}"/>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389682150"/>
      </p:ext>
    </p:extLst>
  </p:cSld>
  <p:clrMapOvr>
    <a:masterClrMapping/>
  </p:clrMapOvr>
  <p:transition>
    <p:fade/>
  </p:transition>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19135985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5.xml><?xml version="1.0" encoding="utf-8"?>
<p:sldLayout xmlns:a="http://schemas.openxmlformats.org/drawingml/2006/main" xmlns:r="http://schemas.openxmlformats.org/officeDocument/2006/relationships" xmlns:p="http://schemas.openxmlformats.org/presentationml/2006/main" userDrawn="1">
  <p:cSld name="Closing dark gray">
    <p:bg>
      <p:bgPr>
        <a:solidFill>
          <a:schemeClr val="tx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DC1F9C5D-BBFD-AE42-A1D5-DA2C27C2E90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13772764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6.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6321183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77.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302551"/>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3165625150"/>
      </p:ext>
    </p:extLst>
  </p:cSld>
  <p:clrMapOvr>
    <a:masterClrMapping/>
  </p:clrMapOvr>
  <p:transition>
    <p:fade/>
  </p:transition>
</p:sldLayout>
</file>

<file path=ppt/slideLayouts/slideLayout278.xml><?xml version="1.0" encoding="utf-8"?>
<p:sldLayout xmlns:a="http://schemas.openxmlformats.org/drawingml/2006/main" xmlns:r="http://schemas.openxmlformats.org/officeDocument/2006/relationships" xmlns:p="http://schemas.openxmlformats.org/presentationml/2006/main" userDrawn="1">
  <p:cSld name="Section title blue">
    <p:bg>
      <p:bgRef idx="1001">
        <a:schemeClr val="bg2"/>
      </p:bgRef>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241071605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9.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1701907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1" y="4847661"/>
            <a:ext cx="9609045"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1" y="3029995"/>
            <a:ext cx="963038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Tree>
    <p:extLst>
      <p:ext uri="{BB962C8B-B14F-4D97-AF65-F5344CB8AC3E}">
        <p14:creationId xmlns:p14="http://schemas.microsoft.com/office/powerpoint/2010/main" val="8190392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0.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03C3BE-B5B4-48D6-B1DA-33C0C2643DA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965DA9F-3660-46A7-AFAE-E28CFC31E5EA}"/>
              </a:ext>
            </a:extLst>
          </p:cNvPr>
          <p:cNvSpPr>
            <a:spLocks noGrp="1"/>
          </p:cNvSpPr>
          <p:nvPr>
            <p:ph type="dt" sz="half" idx="10"/>
          </p:nvPr>
        </p:nvSpPr>
        <p:spPr/>
        <p:txBody>
          <a:bodyPr/>
          <a:lstStyle/>
          <a:p>
            <a:fld id="{5E590772-D230-4A71-B0D4-E26AD6BE4A36}" type="datetimeFigureOut">
              <a:rPr lang="en-US" smtClean="0"/>
              <a:t>5/18/2020</a:t>
            </a:fld>
            <a:endParaRPr lang="en-US"/>
          </a:p>
        </p:txBody>
      </p:sp>
      <p:sp>
        <p:nvSpPr>
          <p:cNvPr id="4" name="Footer Placeholder 3">
            <a:extLst>
              <a:ext uri="{FF2B5EF4-FFF2-40B4-BE49-F238E27FC236}">
                <a16:creationId xmlns:a16="http://schemas.microsoft.com/office/drawing/2014/main" id="{987DBEC1-C556-4CA3-8BAA-F53036066C3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100FB8A-4FCC-44EF-8C1C-63C30A4669D4}"/>
              </a:ext>
            </a:extLst>
          </p:cNvPr>
          <p:cNvSpPr>
            <a:spLocks noGrp="1"/>
          </p:cNvSpPr>
          <p:nvPr>
            <p:ph type="sldNum" sz="quarter" idx="12"/>
          </p:nvPr>
        </p:nvSpPr>
        <p:spPr/>
        <p:txBody>
          <a:bodyPr/>
          <a:lstStyle/>
          <a:p>
            <a:fld id="{5CC0923F-946A-4485-BBE0-FD3B8FBF9A37}" type="slidenum">
              <a:rPr lang="en-US" smtClean="0"/>
              <a:t>‹#›</a:t>
            </a:fld>
            <a:endParaRPr lang="en-US"/>
          </a:p>
        </p:txBody>
      </p:sp>
    </p:spTree>
    <p:extLst>
      <p:ext uri="{BB962C8B-B14F-4D97-AF65-F5344CB8AC3E}">
        <p14:creationId xmlns:p14="http://schemas.microsoft.com/office/powerpoint/2010/main" val="379676152"/>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userDrawn="1">
  <p:cSld name="Title &amp; body slide (with bullets)">
    <p:spTree>
      <p:nvGrpSpPr>
        <p:cNvPr id="1" name=""/>
        <p:cNvGrpSpPr/>
        <p:nvPr/>
      </p:nvGrpSpPr>
      <p:grpSpPr>
        <a:xfrm>
          <a:off x="0" y="0"/>
          <a:ext cx="0" cy="0"/>
          <a:chOff x="0" y="0"/>
          <a:chExt cx="0" cy="0"/>
        </a:xfrm>
      </p:grpSpPr>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302551"/>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991608"/>
            <a:ext cx="11339774" cy="271592"/>
          </a:xfrm>
        </p:spPr>
        <p:txBody>
          <a:bodyPr wrap="square" lIns="0" tIns="0" rIns="0" bIns="0">
            <a:spAutoFit/>
          </a:bodyPr>
          <a:lstStyle>
            <a:lvl1pPr marL="0" indent="0">
              <a:lnSpc>
                <a:spcPct val="90000"/>
              </a:lnSpc>
              <a:spcBef>
                <a:spcPts val="0"/>
              </a:spcBef>
              <a:spcAft>
                <a:spcPts val="1274"/>
              </a:spcAft>
              <a:buNone/>
              <a:defRPr sz="1961"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a:t>
            </a:r>
          </a:p>
        </p:txBody>
      </p:sp>
    </p:spTree>
    <p:extLst>
      <p:ext uri="{BB962C8B-B14F-4D97-AF65-F5344CB8AC3E}">
        <p14:creationId xmlns:p14="http://schemas.microsoft.com/office/powerpoint/2010/main" val="3027996653"/>
      </p:ext>
    </p:extLst>
  </p:cSld>
  <p:clrMapOvr>
    <a:masterClrMapping/>
  </p:clrMapOvr>
  <p:transition>
    <p:fade/>
  </p:transition>
</p:sldLayout>
</file>

<file path=ppt/slideLayouts/slideLayout282.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C5138B-812C-4AE5-8E0D-7F240113019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8F410AD-45D8-4D39-B669-C9CB9B02D5C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F1EEAA1-B0CE-4D77-A850-D9A87D90D86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BA9A7B72-DBB1-4AA1-9012-2AE9681A2AF0}"/>
              </a:ext>
            </a:extLst>
          </p:cNvPr>
          <p:cNvSpPr>
            <a:spLocks noGrp="1"/>
          </p:cNvSpPr>
          <p:nvPr>
            <p:ph type="dt" sz="half" idx="10"/>
          </p:nvPr>
        </p:nvSpPr>
        <p:spPr/>
        <p:txBody>
          <a:bodyPr/>
          <a:lstStyle/>
          <a:p>
            <a:fld id="{5E590772-D230-4A71-B0D4-E26AD6BE4A36}" type="datetimeFigureOut">
              <a:rPr lang="en-US" smtClean="0"/>
              <a:t>5/18/2020</a:t>
            </a:fld>
            <a:endParaRPr lang="en-US"/>
          </a:p>
        </p:txBody>
      </p:sp>
      <p:sp>
        <p:nvSpPr>
          <p:cNvPr id="6" name="Footer Placeholder 5">
            <a:extLst>
              <a:ext uri="{FF2B5EF4-FFF2-40B4-BE49-F238E27FC236}">
                <a16:creationId xmlns:a16="http://schemas.microsoft.com/office/drawing/2014/main" id="{23A4EC6D-A116-4F5D-92CF-BE0B0F6B915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04F9E84-6821-4814-A5DA-B421FE337506}"/>
              </a:ext>
            </a:extLst>
          </p:cNvPr>
          <p:cNvSpPr>
            <a:spLocks noGrp="1"/>
          </p:cNvSpPr>
          <p:nvPr>
            <p:ph type="sldNum" sz="quarter" idx="12"/>
          </p:nvPr>
        </p:nvSpPr>
        <p:spPr/>
        <p:txBody>
          <a:bodyPr/>
          <a:lstStyle/>
          <a:p>
            <a:fld id="{5CC0923F-946A-4485-BBE0-FD3B8FBF9A37}" type="slidenum">
              <a:rPr lang="en-US" smtClean="0"/>
              <a:t>‹#›</a:t>
            </a:fld>
            <a:endParaRPr lang="en-US"/>
          </a:p>
        </p:txBody>
      </p:sp>
    </p:spTree>
    <p:extLst>
      <p:ext uri="{BB962C8B-B14F-4D97-AF65-F5344CB8AC3E}">
        <p14:creationId xmlns:p14="http://schemas.microsoft.com/office/powerpoint/2010/main" val="2116145268"/>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userDrawn="1">
  <p:cSld name="Title - Square Photo ">
    <p:spTree>
      <p:nvGrpSpPr>
        <p:cNvPr id="1" name=""/>
        <p:cNvGrpSpPr/>
        <p:nvPr/>
      </p:nvGrpSpPr>
      <p:grpSpPr>
        <a:xfrm>
          <a:off x="0" y="0"/>
          <a:ext cx="0" cy="0"/>
          <a:chOff x="0" y="0"/>
          <a:chExt cx="0" cy="0"/>
        </a:xfrm>
      </p:grpSpPr>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239916785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84.xml><?xml version="1.0" encoding="utf-8"?>
<p:sldLayout xmlns:a="http://schemas.openxmlformats.org/drawingml/2006/main" xmlns:r="http://schemas.openxmlformats.org/officeDocument/2006/relationships" xmlns:p="http://schemas.openxmlformats.org/presentationml/2006/main"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2811994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Walk-in">
    <p:bg bwMode="auto">
      <p:bgRef idx="1001">
        <a:schemeClr val="bg1"/>
      </p:bgRef>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FC95DB8-8138-4E3F-9EAB-47413B528D21}"/>
              </a:ext>
              <a:ext uri="{C183D7F6-B498-43B3-948B-1728B52AA6E4}">
                <adec:decorative xmlns:adec="http://schemas.microsoft.com/office/drawing/2017/decorative" val="1"/>
              </a:ext>
            </a:extLst>
          </p:cNvPr>
          <p:cNvPicPr>
            <a:picLocks noChangeAspect="1"/>
          </p:cNvPicPr>
          <p:nvPr userDrawn="1"/>
        </p:nvPicPr>
        <p:blipFill>
          <a:blip r:embed="rId2">
            <a:alphaModFix amt="78000"/>
            <a:extLst>
              <a:ext uri="{BEBA8EAE-BF5A-486C-A8C5-ECC9F3942E4B}">
                <a14:imgProps xmlns:a14="http://schemas.microsoft.com/office/drawing/2010/main">
                  <a14:imgLayer r:embed="rId3">
                    <a14:imgEffect>
                      <a14:sharpenSoften amount="-20000"/>
                    </a14:imgEffect>
                    <a14:imgEffect>
                      <a14:saturation sat="85000"/>
                    </a14:imgEffect>
                    <a14:imgEffect>
                      <a14:brightnessContrast bright="5000" contrast="-10000"/>
                    </a14:imgEffect>
                  </a14:imgLayer>
                </a14:imgProps>
              </a:ext>
            </a:extLst>
          </a:blip>
          <a:stretch>
            <a:fillRect/>
          </a:stretch>
        </p:blipFill>
        <p:spPr bwMode="ltGray">
          <a:xfrm>
            <a:off x="0" y="0"/>
            <a:ext cx="12181810" cy="6854348"/>
          </a:xfrm>
          <a:prstGeom prst="rect">
            <a:avLst/>
          </a:prstGeom>
        </p:spPr>
      </p:pic>
      <p:sp>
        <p:nvSpPr>
          <p:cNvPr id="10" name="Rectangle 9">
            <a:extLst>
              <a:ext uri="{FF2B5EF4-FFF2-40B4-BE49-F238E27FC236}">
                <a16:creationId xmlns:a16="http://schemas.microsoft.com/office/drawing/2014/main" id="{6F57E9C9-91CB-4F93-8EA5-0CE6D74622F0}"/>
              </a:ext>
              <a:ext uri="{C183D7F6-B498-43B3-948B-1728B52AA6E4}">
                <adec:decorative xmlns:adec="http://schemas.microsoft.com/office/drawing/2017/decorative" val="1"/>
              </a:ext>
            </a:extLst>
          </p:cNvPr>
          <p:cNvSpPr/>
          <p:nvPr userDrawn="1"/>
        </p:nvSpPr>
        <p:spPr bwMode="auto">
          <a:xfrm>
            <a:off x="0" y="0"/>
            <a:ext cx="12191999" cy="6858000"/>
          </a:xfrm>
          <a:prstGeom prst="rect">
            <a:avLst/>
          </a:prstGeom>
          <a:gradFill flip="none" rotWithShape="1">
            <a:gsLst>
              <a:gs pos="53000">
                <a:schemeClr val="bg1">
                  <a:alpha val="78000"/>
                </a:schemeClr>
              </a:gs>
              <a:gs pos="72000">
                <a:schemeClr val="bg1">
                  <a:alpha val="0"/>
                </a:schemeClr>
              </a:gs>
            </a:gsLst>
            <a:lin ang="3000000" scaled="0"/>
            <a:tileRect/>
          </a:gradFill>
          <a:ln>
            <a:no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4"/>
          <a:stretch>
            <a:fillRect/>
          </a:stretch>
        </p:blipFill>
        <p:spPr bwMode="gray">
          <a:xfrm>
            <a:off x="584200" y="5984304"/>
            <a:ext cx="1366440" cy="292608"/>
          </a:xfrm>
          <a:prstGeom prst="rect">
            <a:avLst/>
          </a:prstGeom>
        </p:spPr>
      </p:pic>
      <p:pic>
        <p:nvPicPr>
          <p:cNvPr id="7" name="Picture 6">
            <a:extLst>
              <a:ext uri="{FF2B5EF4-FFF2-40B4-BE49-F238E27FC236}">
                <a16:creationId xmlns:a16="http://schemas.microsoft.com/office/drawing/2014/main" id="{832DFEEB-2F28-45D6-A81A-F2B79C593887}"/>
              </a:ext>
              <a:ext uri="{C183D7F6-B498-43B3-948B-1728B52AA6E4}">
                <adec:decorative xmlns:adec="http://schemas.microsoft.com/office/drawing/2017/decorative" val="1"/>
              </a:ext>
            </a:extLst>
          </p:cNvPr>
          <p:cNvPicPr>
            <a:picLocks noChangeAspect="1"/>
          </p:cNvPicPr>
          <p:nvPr userDrawn="1"/>
        </p:nvPicPr>
        <p:blipFill rotWithShape="1">
          <a:blip r:embed="rId5"/>
          <a:srcRect l="69" t="430" r="-69" b="70738"/>
          <a:stretch/>
        </p:blipFill>
        <p:spPr bwMode="ltGray">
          <a:xfrm>
            <a:off x="0" y="0"/>
            <a:ext cx="12190271" cy="585788"/>
          </a:xfrm>
          <a:prstGeom prst="rect">
            <a:avLst/>
          </a:prstGeom>
        </p:spPr>
      </p:pic>
      <p:pic>
        <p:nvPicPr>
          <p:cNvPr id="8" name="Picture 7" descr="MLADS logo, black version">
            <a:extLst>
              <a:ext uri="{FF2B5EF4-FFF2-40B4-BE49-F238E27FC236}">
                <a16:creationId xmlns:a16="http://schemas.microsoft.com/office/drawing/2014/main" id="{C2A8E158-1DB8-4576-BD9E-5CFB55056A77}"/>
              </a:ext>
            </a:extLst>
          </p:cNvPr>
          <p:cNvPicPr>
            <a:picLocks noChangeAspect="1"/>
          </p:cNvPicPr>
          <p:nvPr userDrawn="1"/>
        </p:nvPicPr>
        <p:blipFill>
          <a:blip r:embed="rId6">
            <a:extLst>
              <a:ext uri="{BEBA8EAE-BF5A-486C-A8C5-ECC9F3942E4B}">
                <a14:imgProps xmlns:a14="http://schemas.microsoft.com/office/drawing/2010/main">
                  <a14:imgLayer r:embed="rId7">
                    <a14:imgEffect>
                      <a14:brightnessContrast bright="-100000"/>
                    </a14:imgEffect>
                  </a14:imgLayer>
                </a14:imgProps>
              </a:ext>
            </a:extLst>
          </a:blip>
          <a:stretch>
            <a:fillRect/>
          </a:stretch>
        </p:blipFill>
        <p:spPr bwMode="black">
          <a:xfrm>
            <a:off x="584200" y="2455849"/>
            <a:ext cx="3739222" cy="995392"/>
          </a:xfrm>
          <a:prstGeom prst="rect">
            <a:avLst/>
          </a:prstGeom>
        </p:spPr>
      </p:pic>
      <p:sp>
        <p:nvSpPr>
          <p:cNvPr id="3" name="TextBox 2">
            <a:extLst>
              <a:ext uri="{FF2B5EF4-FFF2-40B4-BE49-F238E27FC236}">
                <a16:creationId xmlns:a16="http://schemas.microsoft.com/office/drawing/2014/main" id="{86078402-F0EE-477F-AF06-C17F12D02B15}"/>
              </a:ext>
            </a:extLst>
          </p:cNvPr>
          <p:cNvSpPr txBox="1"/>
          <p:nvPr userDrawn="1"/>
        </p:nvSpPr>
        <p:spPr>
          <a:xfrm>
            <a:off x="584200" y="4820614"/>
            <a:ext cx="5239512" cy="677108"/>
          </a:xfrm>
          <a:prstGeom prst="rect">
            <a:avLst/>
          </a:prstGeom>
        </p:spPr>
        <p:txBody>
          <a:bodyPr vert="horz" wrap="square" lIns="0" tIns="0" rIns="0" bIns="0" rtlCol="0">
            <a:spAutoFit/>
          </a:bodyPr>
          <a:lstStyle>
            <a:lvl1pPr marR="0" lvl="0" indent="0" algn="r" defTabSz="932742" fontAlgn="auto">
              <a:lnSpc>
                <a:spcPct val="100000"/>
              </a:lnSpc>
              <a:spcBef>
                <a:spcPct val="20000"/>
              </a:spcBef>
              <a:spcAft>
                <a:spcPts val="0"/>
              </a:spcAft>
              <a:buClrTx/>
              <a:buSzPct val="90000"/>
              <a:buFont typeface="Wingdings" panose="05000000000000000000" pitchFamily="2" charset="2"/>
              <a:buNone/>
              <a:tabLst/>
              <a:defRPr sz="2200" cap="all" spc="0" baseline="0">
                <a:gradFill>
                  <a:gsLst>
                    <a:gs pos="2917">
                      <a:srgbClr val="FFFFFF"/>
                    </a:gs>
                    <a:gs pos="30000">
                      <a:srgbClr val="FFFFFF"/>
                    </a:gs>
                  </a:gsLst>
                  <a:lin ang="5400000" scaled="0"/>
                </a:gradFill>
                <a:cs typeface="Segoe UI Semilight" panose="020B04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200" b="0" i="0" u="none" strike="noStrike" kern="1200" cap="none" spc="0" normalizeH="0" baseline="0" noProof="0" dirty="0">
                <a:ln>
                  <a:noFill/>
                </a:ln>
                <a:solidFill>
                  <a:srgbClr val="000000"/>
                </a:solidFill>
                <a:effectLst/>
                <a:uLnTx/>
                <a:uFillTx/>
                <a:latin typeface="Segoe UI"/>
                <a:ea typeface="+mn-ea"/>
                <a:cs typeface="Segoe UI Semilight" panose="020B0402040204020203" pitchFamily="34" charset="0"/>
              </a:rPr>
              <a:t>June 2–4, 2020</a:t>
            </a:r>
            <a:br>
              <a:rPr kumimoji="0" lang="en-US" sz="2200" b="0" i="0" u="none" strike="noStrike" kern="1200" cap="none" spc="0" normalizeH="0" baseline="0" noProof="0" dirty="0">
                <a:ln>
                  <a:noFill/>
                </a:ln>
                <a:solidFill>
                  <a:srgbClr val="000000"/>
                </a:solidFill>
                <a:effectLst/>
                <a:uLnTx/>
                <a:uFillTx/>
                <a:latin typeface="Segoe UI"/>
                <a:ea typeface="+mn-ea"/>
                <a:cs typeface="Segoe UI Semilight" panose="020B0402040204020203" pitchFamily="34" charset="0"/>
              </a:rPr>
            </a:br>
            <a:r>
              <a:rPr kumimoji="0" lang="en-US" sz="2200" b="0" i="0" u="none" strike="noStrike" kern="1200" cap="none" spc="0" normalizeH="0" baseline="0" noProof="0" dirty="0">
                <a:ln>
                  <a:noFill/>
                </a:ln>
                <a:solidFill>
                  <a:srgbClr val="000000"/>
                </a:solidFill>
                <a:effectLst/>
                <a:uLnTx/>
                <a:uFillTx/>
                <a:latin typeface="Segoe UI"/>
                <a:ea typeface="+mn-ea"/>
                <a:cs typeface="Segoe UI Semilight" panose="020B0402040204020203" pitchFamily="34" charset="0"/>
              </a:rPr>
              <a:t>June 9–11, 2020</a:t>
            </a:r>
          </a:p>
        </p:txBody>
      </p:sp>
      <p:sp>
        <p:nvSpPr>
          <p:cNvPr id="4" name="Rectangle 3">
            <a:extLst>
              <a:ext uri="{FF2B5EF4-FFF2-40B4-BE49-F238E27FC236}">
                <a16:creationId xmlns:a16="http://schemas.microsoft.com/office/drawing/2014/main" id="{4BB3BC43-309D-4192-B0A8-D21A79D47C8C}"/>
              </a:ext>
            </a:extLst>
          </p:cNvPr>
          <p:cNvSpPr/>
          <p:nvPr userDrawn="1"/>
        </p:nvSpPr>
        <p:spPr>
          <a:xfrm>
            <a:off x="584200" y="3618450"/>
            <a:ext cx="6096000" cy="715581"/>
          </a:xfrm>
          <a:prstGeom prst="rect">
            <a:avLst/>
          </a:prstGeom>
        </p:spPr>
        <p:txBody>
          <a:bodyPr vert="horz" wrap="square" lIns="0" tIns="0" rIns="0" bIns="0" rtlCol="0" anchor="t">
            <a:spAutoFit/>
          </a:bodyPr>
          <a:lstStyle/>
          <a:p>
            <a:pPr marL="0" marR="0" lvl="0" indent="0" algn="l" defTabSz="932742" rtl="0" eaLnBrk="1" fontAlgn="auto" latinLnBrk="0" hangingPunct="1">
              <a:lnSpc>
                <a:spcPct val="110000"/>
              </a:lnSpc>
              <a:spcBef>
                <a:spcPct val="0"/>
              </a:spcBef>
              <a:spcAft>
                <a:spcPts val="0"/>
              </a:spcAft>
              <a:buClrTx/>
              <a:buSzTx/>
              <a:buFontTx/>
              <a:buNone/>
              <a:tabLst/>
              <a:defRPr/>
            </a:pPr>
            <a:r>
              <a:rPr kumimoji="0" lang="en-US" sz="2200" b="0" i="0" u="none" strike="noStrike" kern="1200" cap="none" spc="-50" normalizeH="0" baseline="0" noProof="0" dirty="0">
                <a:ln w="3175">
                  <a:noFill/>
                </a:ln>
                <a:solidFill>
                  <a:schemeClr val="tx1"/>
                </a:solidFill>
                <a:effectLst/>
                <a:uLnTx/>
                <a:uFillTx/>
                <a:latin typeface="Segoe UI"/>
                <a:ea typeface="+mn-ea"/>
                <a:cs typeface="Segoe UI Semilight" panose="020B0402040204020203" pitchFamily="34" charset="0"/>
              </a:rPr>
              <a:t>MACHINE LEARNING, AI,</a:t>
            </a:r>
            <a:br>
              <a:rPr kumimoji="0" lang="en-US" sz="2200" b="0" i="0" u="none" strike="noStrike" kern="1200" cap="none" spc="-50" normalizeH="0" baseline="0" noProof="0" dirty="0">
                <a:ln w="3175">
                  <a:noFill/>
                </a:ln>
                <a:solidFill>
                  <a:schemeClr val="tx1"/>
                </a:solidFill>
                <a:effectLst/>
                <a:uLnTx/>
                <a:uFillTx/>
                <a:latin typeface="Segoe UI"/>
                <a:ea typeface="+mn-ea"/>
                <a:cs typeface="Segoe UI Semilight" panose="020B0402040204020203" pitchFamily="34" charset="0"/>
              </a:rPr>
            </a:br>
            <a:r>
              <a:rPr kumimoji="0" lang="en-US" sz="2200" b="0" i="0" u="none" strike="noStrike" kern="1200" cap="none" spc="-50" normalizeH="0" baseline="0" noProof="0" dirty="0">
                <a:ln w="3175">
                  <a:noFill/>
                </a:ln>
                <a:solidFill>
                  <a:schemeClr val="tx1"/>
                </a:solidFill>
                <a:effectLst/>
                <a:uLnTx/>
                <a:uFillTx/>
                <a:latin typeface="Segoe UI"/>
                <a:ea typeface="+mn-ea"/>
                <a:cs typeface="Segoe UI Semilight" panose="020B0402040204020203" pitchFamily="34" charset="0"/>
              </a:rPr>
              <a:t>AND DATA SCIENCE CONFERENCE</a:t>
            </a:r>
          </a:p>
        </p:txBody>
      </p:sp>
    </p:spTree>
    <p:extLst>
      <p:ext uri="{BB962C8B-B14F-4D97-AF65-F5344CB8AC3E}">
        <p14:creationId xmlns:p14="http://schemas.microsoft.com/office/powerpoint/2010/main" val="2805931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90A6599-C526-4050-825E-D4A7CF295D86}"/>
              </a:ext>
              <a:ext uri="{C183D7F6-B498-43B3-948B-1728B52AA6E4}">
                <adec:decorative xmlns:adec="http://schemas.microsoft.com/office/drawing/2017/decorative" val="1"/>
              </a:ext>
            </a:extLst>
          </p:cNvPr>
          <p:cNvPicPr>
            <a:picLocks noChangeAspect="1"/>
          </p:cNvPicPr>
          <p:nvPr userDrawn="1"/>
        </p:nvPicPr>
        <p:blipFill>
          <a:blip r:embed="rId2">
            <a:alphaModFix amt="78000"/>
            <a:extLst>
              <a:ext uri="{BEBA8EAE-BF5A-486C-A8C5-ECC9F3942E4B}">
                <a14:imgProps xmlns:a14="http://schemas.microsoft.com/office/drawing/2010/main">
                  <a14:imgLayer r:embed="rId3">
                    <a14:imgEffect>
                      <a14:sharpenSoften amount="-20000"/>
                    </a14:imgEffect>
                    <a14:imgEffect>
                      <a14:saturation sat="85000"/>
                    </a14:imgEffect>
                    <a14:imgEffect>
                      <a14:brightnessContrast bright="5000" contrast="-10000"/>
                    </a14:imgEffect>
                  </a14:imgLayer>
                </a14:imgProps>
              </a:ext>
            </a:extLst>
          </a:blip>
          <a:stretch>
            <a:fillRect/>
          </a:stretch>
        </p:blipFill>
        <p:spPr bwMode="ltGray">
          <a:xfrm>
            <a:off x="0" y="0"/>
            <a:ext cx="12181810" cy="6854348"/>
          </a:xfrm>
          <a:prstGeom prst="rect">
            <a:avLst/>
          </a:prstGeom>
        </p:spPr>
      </p:pic>
      <p:sp>
        <p:nvSpPr>
          <p:cNvPr id="8" name="Rectangle 7">
            <a:extLst>
              <a:ext uri="{FF2B5EF4-FFF2-40B4-BE49-F238E27FC236}">
                <a16:creationId xmlns:a16="http://schemas.microsoft.com/office/drawing/2014/main" id="{A4560F29-F051-46B9-B3CE-7EEAD4F6D850}"/>
              </a:ext>
              <a:ext uri="{C183D7F6-B498-43B3-948B-1728B52AA6E4}">
                <adec:decorative xmlns:adec="http://schemas.microsoft.com/office/drawing/2017/decorative" val="1"/>
              </a:ext>
            </a:extLst>
          </p:cNvPr>
          <p:cNvSpPr/>
          <p:nvPr userDrawn="1"/>
        </p:nvSpPr>
        <p:spPr bwMode="auto">
          <a:xfrm>
            <a:off x="0" y="0"/>
            <a:ext cx="12191999" cy="6858000"/>
          </a:xfrm>
          <a:prstGeom prst="rect">
            <a:avLst/>
          </a:prstGeom>
          <a:gradFill flip="none" rotWithShape="1">
            <a:gsLst>
              <a:gs pos="0">
                <a:schemeClr val="bg1"/>
              </a:gs>
              <a:gs pos="72000">
                <a:schemeClr val="bg1">
                  <a:alpha val="0"/>
                </a:schemeClr>
              </a:gs>
            </a:gsLst>
            <a:lin ang="4800000" scaled="0"/>
            <a:tileRect/>
          </a:gradFill>
          <a:ln>
            <a:no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4"/>
          <a:stretch>
            <a:fillRect/>
          </a:stretch>
        </p:blipFill>
        <p:spPr bwMode="gray">
          <a:xfrm>
            <a:off x="584200" y="585788"/>
            <a:ext cx="1366440" cy="292608"/>
          </a:xfrm>
          <a:prstGeom prst="rect">
            <a:avLst/>
          </a:prstGeom>
        </p:spPr>
      </p:pic>
    </p:spTree>
    <p:extLst>
      <p:ext uri="{BB962C8B-B14F-4D97-AF65-F5344CB8AC3E}">
        <p14:creationId xmlns:p14="http://schemas.microsoft.com/office/powerpoint/2010/main" val="18323975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90A6599-C526-4050-825E-D4A7CF295D86}"/>
              </a:ext>
              <a:ext uri="{C183D7F6-B498-43B3-948B-1728B52AA6E4}">
                <adec:decorative xmlns:adec="http://schemas.microsoft.com/office/drawing/2017/decorative" val="1"/>
              </a:ext>
            </a:extLst>
          </p:cNvPr>
          <p:cNvPicPr>
            <a:picLocks noChangeAspect="1"/>
          </p:cNvPicPr>
          <p:nvPr userDrawn="1"/>
        </p:nvPicPr>
        <p:blipFill rotWithShape="1">
          <a:blip r:embed="rId2">
            <a:alphaModFix amt="78000"/>
            <a:extLst>
              <a:ext uri="{BEBA8EAE-BF5A-486C-A8C5-ECC9F3942E4B}">
                <a14:imgProps xmlns:a14="http://schemas.microsoft.com/office/drawing/2010/main">
                  <a14:imgLayer r:embed="rId3">
                    <a14:imgEffect>
                      <a14:sharpenSoften amount="-20000"/>
                    </a14:imgEffect>
                    <a14:imgEffect>
                      <a14:saturation sat="85000"/>
                    </a14:imgEffect>
                    <a14:imgEffect>
                      <a14:brightnessContrast bright="5000" contrast="-10000"/>
                    </a14:imgEffect>
                  </a14:imgLayer>
                </a14:imgProps>
              </a:ext>
            </a:extLst>
          </a:blip>
          <a:srcRect r="56213"/>
          <a:stretch/>
        </p:blipFill>
        <p:spPr bwMode="ltGray">
          <a:xfrm>
            <a:off x="0" y="0"/>
            <a:ext cx="5334000" cy="6854348"/>
          </a:xfrm>
          <a:prstGeom prst="rect">
            <a:avLst/>
          </a:prstGeom>
        </p:spPr>
      </p:pic>
      <p:sp>
        <p:nvSpPr>
          <p:cNvPr id="8" name="Rectangle 7">
            <a:extLst>
              <a:ext uri="{FF2B5EF4-FFF2-40B4-BE49-F238E27FC236}">
                <a16:creationId xmlns:a16="http://schemas.microsoft.com/office/drawing/2014/main" id="{A4560F29-F051-46B9-B3CE-7EEAD4F6D850}"/>
              </a:ext>
              <a:ext uri="{C183D7F6-B498-43B3-948B-1728B52AA6E4}">
                <adec:decorative xmlns:adec="http://schemas.microsoft.com/office/drawing/2017/decorative" val="1"/>
              </a:ext>
            </a:extLst>
          </p:cNvPr>
          <p:cNvSpPr/>
          <p:nvPr userDrawn="1"/>
        </p:nvSpPr>
        <p:spPr bwMode="auto">
          <a:xfrm>
            <a:off x="0" y="0"/>
            <a:ext cx="12191999" cy="6858000"/>
          </a:xfrm>
          <a:prstGeom prst="rect">
            <a:avLst/>
          </a:prstGeom>
          <a:gradFill flip="none" rotWithShape="1">
            <a:gsLst>
              <a:gs pos="0">
                <a:schemeClr val="bg1"/>
              </a:gs>
              <a:gs pos="72000">
                <a:schemeClr val="bg1">
                  <a:alpha val="0"/>
                </a:schemeClr>
              </a:gs>
            </a:gsLst>
            <a:lin ang="4800000" scaled="0"/>
            <a:tileRect/>
          </a:gradFill>
          <a:ln>
            <a:no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979778"/>
            <a:ext cx="4160520" cy="553998"/>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Presentation title </a:t>
            </a:r>
          </a:p>
        </p:txBody>
      </p:sp>
      <p:sp>
        <p:nvSpPr>
          <p:cNvPr id="5" name="Text Placeholder 4"/>
          <p:cNvSpPr>
            <a:spLocks noGrp="1"/>
          </p:cNvSpPr>
          <p:nvPr>
            <p:ph type="body" sz="quarter" idx="12" hasCustomPrompt="1"/>
          </p:nvPr>
        </p:nvSpPr>
        <p:spPr>
          <a:xfrm>
            <a:off x="584200" y="3962400"/>
            <a:ext cx="416052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4"/>
          <a:stretch>
            <a:fillRect/>
          </a:stretch>
        </p:blipFill>
        <p:spPr bwMode="gray">
          <a:xfrm>
            <a:off x="584200" y="585788"/>
            <a:ext cx="1366440" cy="292608"/>
          </a:xfrm>
          <a:prstGeom prst="rect">
            <a:avLst/>
          </a:prstGeom>
        </p:spPr>
      </p:pic>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4992B10F-D77D-4430-9F42-E603C8467B58}"/>
              </a:ext>
            </a:extLst>
          </p:cNvPr>
          <p:cNvSpPr>
            <a:spLocks noGrp="1"/>
          </p:cNvSpPr>
          <p:nvPr>
            <p:ph type="pic" sz="quarter" idx="11" hasCustomPrompt="1"/>
          </p:nvPr>
        </p:nvSpPr>
        <p:spPr bwMode="ltGray">
          <a:xfrm>
            <a:off x="5334000" y="0"/>
            <a:ext cx="6858000" cy="6858000"/>
          </a:xfrm>
          <a:blipFill>
            <a:blip r:embed="rId5"/>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9901846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5" name="TextBox 4">
            <a:extLst>
              <a:ext uri="{FF2B5EF4-FFF2-40B4-BE49-F238E27FC236}">
                <a16:creationId xmlns:a16="http://schemas.microsoft.com/office/drawing/2014/main" id="{4D978A70-CEEB-40C4-BA0A-A80B1237F4BE}"/>
              </a:ext>
            </a:extLst>
          </p:cNvPr>
          <p:cNvSpPr txBox="1"/>
          <p:nvPr userDrawn="1"/>
        </p:nvSpPr>
        <p:spPr>
          <a:xfrm>
            <a:off x="584200" y="6375921"/>
            <a:ext cx="1751162" cy="184666"/>
          </a:xfrm>
          <a:prstGeom prst="rect">
            <a:avLst/>
          </a:prstGeom>
          <a:noFill/>
        </p:spPr>
        <p:txBody>
          <a:bodyPr wrap="square" lIns="0" tIns="0" rIns="0" bIns="0" rtlCol="0">
            <a:spAutoFit/>
          </a:bodyPr>
          <a:lstStyle/>
          <a:p>
            <a:pPr algn="l"/>
            <a:fld id="{6251796F-9FD0-4D86-8389-47457FF180D0}" type="slidenum">
              <a:rPr lang="en-US" sz="1200" smtClean="0">
                <a:solidFill>
                  <a:schemeClr val="tx1"/>
                </a:solidFill>
              </a:rPr>
              <a:t>‹#›</a:t>
            </a:fld>
            <a:endParaRPr lang="en-US" sz="1200" dirty="0">
              <a:solidFill>
                <a:schemeClr val="tx1"/>
              </a:solidFill>
            </a:endParaRPr>
          </a:p>
        </p:txBody>
      </p:sp>
    </p:spTree>
    <p:extLst>
      <p:ext uri="{BB962C8B-B14F-4D97-AF65-F5344CB8AC3E}">
        <p14:creationId xmlns:p14="http://schemas.microsoft.com/office/powerpoint/2010/main" val="245650615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4">
            <a:extLst>
              <a:ext uri="{FF2B5EF4-FFF2-40B4-BE49-F238E27FC236}">
                <a16:creationId xmlns:a16="http://schemas.microsoft.com/office/drawing/2014/main" id="{6809046C-B53B-4854-A200-75722BFB7D81}"/>
              </a:ext>
            </a:extLst>
          </p:cNvPr>
          <p:cNvSpPr txBox="1"/>
          <p:nvPr userDrawn="1"/>
        </p:nvSpPr>
        <p:spPr>
          <a:xfrm>
            <a:off x="584200" y="6375921"/>
            <a:ext cx="1751162" cy="184666"/>
          </a:xfrm>
          <a:prstGeom prst="rect">
            <a:avLst/>
          </a:prstGeom>
          <a:noFill/>
        </p:spPr>
        <p:txBody>
          <a:bodyPr wrap="square" lIns="0" tIns="0" rIns="0" bIns="0" rtlCol="0">
            <a:spAutoFit/>
          </a:bodyPr>
          <a:lstStyle/>
          <a:p>
            <a:pPr algn="l"/>
            <a:fld id="{6251796F-9FD0-4D86-8389-47457FF180D0}" type="slidenum">
              <a:rPr lang="en-US" sz="1200" smtClean="0">
                <a:solidFill>
                  <a:schemeClr val="tx1"/>
                </a:solidFill>
              </a:rPr>
              <a:t>‹#›</a:t>
            </a:fld>
            <a:endParaRPr lang="en-US" sz="1200" dirty="0">
              <a:solidFill>
                <a:schemeClr val="tx1"/>
              </a:solidFill>
            </a:endParaRPr>
          </a:p>
        </p:txBody>
      </p:sp>
    </p:spTree>
    <p:extLst>
      <p:ext uri="{BB962C8B-B14F-4D97-AF65-F5344CB8AC3E}">
        <p14:creationId xmlns:p14="http://schemas.microsoft.com/office/powerpoint/2010/main" val="26292213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8" name="Picture 7">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9" name="Rectangle 8">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11" name="Rectangle 10">
            <a:extLst>
              <a:ext uri="{FF2B5EF4-FFF2-40B4-BE49-F238E27FC236}">
                <a16:creationId xmlns:a16="http://schemas.microsoft.com/office/drawing/2014/main" id="{13532A61-7338-495C-8787-A222781205FF}"/>
              </a:ext>
            </a:extLst>
          </p:cNvPr>
          <p:cNvSpPr/>
          <p:nvPr userDrawn="1"/>
        </p:nvSpPr>
        <p:spPr bwMode="auto">
          <a:xfrm>
            <a:off x="426424" y="212826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2" y="4495237"/>
            <a:ext cx="6507352"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0"/>
            <a:ext cx="6564802" cy="1793104"/>
          </a:xfrm>
          <a:noFill/>
        </p:spPr>
        <p:txBody>
          <a:bodyPr lIns="0" tIns="0" rIns="0" bIns="182880" anchor="b" anchorCtr="0"/>
          <a:lstStyle>
            <a:lvl1pPr>
              <a:defRPr sz="4705" strike="noStrike" spc="-49" baseline="0">
                <a:solidFill>
                  <a:schemeClr val="bg1"/>
                </a:solidFill>
              </a:defRPr>
            </a:lvl1pPr>
          </a:lstStyle>
          <a:p>
            <a:r>
              <a:rPr lang="en-US"/>
              <a:t>Microsoft 365 title or event name</a:t>
            </a:r>
          </a:p>
        </p:txBody>
      </p:sp>
      <p:pic>
        <p:nvPicPr>
          <p:cNvPr id="12" name="Picture 11">
            <a:extLst>
              <a:ext uri="{FF2B5EF4-FFF2-40B4-BE49-F238E27FC236}">
                <a16:creationId xmlns:a16="http://schemas.microsoft.com/office/drawing/2014/main" id="{6147B7F7-3EAA-3540-BC65-00BDB110EAC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26981165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7" name="TextBox 6">
            <a:extLst>
              <a:ext uri="{FF2B5EF4-FFF2-40B4-BE49-F238E27FC236}">
                <a16:creationId xmlns:a16="http://schemas.microsoft.com/office/drawing/2014/main" id="{8D7902B6-2BAC-48BA-A42E-7D2A5F918E9F}"/>
              </a:ext>
            </a:extLst>
          </p:cNvPr>
          <p:cNvSpPr txBox="1"/>
          <p:nvPr userDrawn="1"/>
        </p:nvSpPr>
        <p:spPr>
          <a:xfrm>
            <a:off x="584200" y="6375921"/>
            <a:ext cx="1751162" cy="184666"/>
          </a:xfrm>
          <a:prstGeom prst="rect">
            <a:avLst/>
          </a:prstGeom>
          <a:noFill/>
        </p:spPr>
        <p:txBody>
          <a:bodyPr wrap="square" lIns="0" tIns="0" rIns="0" bIns="0" rtlCol="0">
            <a:spAutoFit/>
          </a:bodyPr>
          <a:lstStyle/>
          <a:p>
            <a:pPr algn="l"/>
            <a:fld id="{6251796F-9FD0-4D86-8389-47457FF180D0}" type="slidenum">
              <a:rPr lang="en-US" sz="1200" smtClean="0">
                <a:solidFill>
                  <a:schemeClr val="tx1"/>
                </a:solidFill>
              </a:rPr>
              <a:t>‹#›</a:t>
            </a:fld>
            <a:endParaRPr lang="en-US" sz="1200" dirty="0">
              <a:solidFill>
                <a:schemeClr val="tx1"/>
              </a:solidFill>
            </a:endParaRPr>
          </a:p>
        </p:txBody>
      </p:sp>
    </p:spTree>
    <p:extLst>
      <p:ext uri="{BB962C8B-B14F-4D97-AF65-F5344CB8AC3E}">
        <p14:creationId xmlns:p14="http://schemas.microsoft.com/office/powerpoint/2010/main" val="417100004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4">
            <a:extLst>
              <a:ext uri="{FF2B5EF4-FFF2-40B4-BE49-F238E27FC236}">
                <a16:creationId xmlns:a16="http://schemas.microsoft.com/office/drawing/2014/main" id="{D427F79D-0B18-4D53-8396-3DEFEF78F18F}"/>
              </a:ext>
            </a:extLst>
          </p:cNvPr>
          <p:cNvSpPr txBox="1"/>
          <p:nvPr userDrawn="1"/>
        </p:nvSpPr>
        <p:spPr>
          <a:xfrm>
            <a:off x="584200" y="6375921"/>
            <a:ext cx="1751162" cy="184666"/>
          </a:xfrm>
          <a:prstGeom prst="rect">
            <a:avLst/>
          </a:prstGeom>
          <a:noFill/>
        </p:spPr>
        <p:txBody>
          <a:bodyPr wrap="square" lIns="0" tIns="0" rIns="0" bIns="0" rtlCol="0">
            <a:spAutoFit/>
          </a:bodyPr>
          <a:lstStyle/>
          <a:p>
            <a:pPr algn="l"/>
            <a:fld id="{6251796F-9FD0-4D86-8389-47457FF180D0}" type="slidenum">
              <a:rPr lang="en-US" sz="1200" smtClean="0">
                <a:solidFill>
                  <a:schemeClr val="tx1"/>
                </a:solidFill>
              </a:rPr>
              <a:t>‹#›</a:t>
            </a:fld>
            <a:endParaRPr lang="en-US" sz="1200" dirty="0">
              <a:solidFill>
                <a:schemeClr val="tx1"/>
              </a:solidFill>
            </a:endParaRPr>
          </a:p>
        </p:txBody>
      </p:sp>
    </p:spTree>
    <p:extLst>
      <p:ext uri="{BB962C8B-B14F-4D97-AF65-F5344CB8AC3E}">
        <p14:creationId xmlns:p14="http://schemas.microsoft.com/office/powerpoint/2010/main" val="135500133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endParaRPr lang="en-US" dirty="0"/>
          </a:p>
        </p:txBody>
      </p:sp>
      <p:sp>
        <p:nvSpPr>
          <p:cNvPr id="3" name="TextBox 2">
            <a:extLst>
              <a:ext uri="{FF2B5EF4-FFF2-40B4-BE49-F238E27FC236}">
                <a16:creationId xmlns:a16="http://schemas.microsoft.com/office/drawing/2014/main" id="{419B29CB-1255-4D58-B6FF-1301A07E7F93}"/>
              </a:ext>
            </a:extLst>
          </p:cNvPr>
          <p:cNvSpPr txBox="1"/>
          <p:nvPr userDrawn="1"/>
        </p:nvSpPr>
        <p:spPr>
          <a:xfrm>
            <a:off x="584200" y="6375921"/>
            <a:ext cx="1751162" cy="184666"/>
          </a:xfrm>
          <a:prstGeom prst="rect">
            <a:avLst/>
          </a:prstGeom>
          <a:noFill/>
        </p:spPr>
        <p:txBody>
          <a:bodyPr wrap="square" lIns="0" tIns="0" rIns="0" bIns="0" rtlCol="0">
            <a:spAutoFit/>
          </a:bodyPr>
          <a:lstStyle/>
          <a:p>
            <a:pPr algn="l"/>
            <a:fld id="{6251796F-9FD0-4D86-8389-47457FF180D0}" type="slidenum">
              <a:rPr lang="en-US" sz="1200" smtClean="0">
                <a:solidFill>
                  <a:schemeClr val="tx1"/>
                </a:solidFill>
              </a:rPr>
              <a:t>‹#›</a:t>
            </a:fld>
            <a:endParaRPr lang="en-US" sz="1200" dirty="0">
              <a:solidFill>
                <a:schemeClr val="tx1"/>
              </a:solidFill>
            </a:endParaRPr>
          </a:p>
        </p:txBody>
      </p:sp>
    </p:spTree>
    <p:extLst>
      <p:ext uri="{BB962C8B-B14F-4D97-AF65-F5344CB8AC3E}">
        <p14:creationId xmlns:p14="http://schemas.microsoft.com/office/powerpoint/2010/main" val="205412800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
        <p:nvSpPr>
          <p:cNvPr id="3" name="TextBox 2">
            <a:extLst>
              <a:ext uri="{FF2B5EF4-FFF2-40B4-BE49-F238E27FC236}">
                <a16:creationId xmlns:a16="http://schemas.microsoft.com/office/drawing/2014/main" id="{4A76196A-8B00-42C5-ACF7-087823E4A48C}"/>
              </a:ext>
            </a:extLst>
          </p:cNvPr>
          <p:cNvSpPr txBox="1"/>
          <p:nvPr userDrawn="1"/>
        </p:nvSpPr>
        <p:spPr>
          <a:xfrm>
            <a:off x="584200" y="6375921"/>
            <a:ext cx="1751162" cy="184666"/>
          </a:xfrm>
          <a:prstGeom prst="rect">
            <a:avLst/>
          </a:prstGeom>
          <a:noFill/>
        </p:spPr>
        <p:txBody>
          <a:bodyPr wrap="square" lIns="0" tIns="0" rIns="0" bIns="0" rtlCol="0">
            <a:spAutoFit/>
          </a:bodyPr>
          <a:lstStyle/>
          <a:p>
            <a:pPr algn="l"/>
            <a:fld id="{6251796F-9FD0-4D86-8389-47457FF180D0}" type="slidenum">
              <a:rPr lang="en-US" sz="1200" smtClean="0">
                <a:solidFill>
                  <a:schemeClr val="tx1"/>
                </a:solidFill>
              </a:rPr>
              <a:t>‹#›</a:t>
            </a:fld>
            <a:endParaRPr lang="en-US" sz="1200" dirty="0">
              <a:solidFill>
                <a:schemeClr val="tx1"/>
              </a:solidFill>
            </a:endParaRPr>
          </a:p>
        </p:txBody>
      </p:sp>
    </p:spTree>
    <p:extLst>
      <p:ext uri="{BB962C8B-B14F-4D97-AF65-F5344CB8AC3E}">
        <p14:creationId xmlns:p14="http://schemas.microsoft.com/office/powerpoint/2010/main" val="62908092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16BDF4B0-32EF-4DA8-9A83-B73DD831057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7" name="TextBox 6">
            <a:extLst>
              <a:ext uri="{FF2B5EF4-FFF2-40B4-BE49-F238E27FC236}">
                <a16:creationId xmlns:a16="http://schemas.microsoft.com/office/drawing/2014/main" id="{F806186E-674E-4F38-B107-3C873A1E99D6}"/>
              </a:ext>
            </a:extLst>
          </p:cNvPr>
          <p:cNvSpPr txBox="1"/>
          <p:nvPr userDrawn="1"/>
        </p:nvSpPr>
        <p:spPr>
          <a:xfrm>
            <a:off x="584200" y="6375921"/>
            <a:ext cx="1751162" cy="184666"/>
          </a:xfrm>
          <a:prstGeom prst="rect">
            <a:avLst/>
          </a:prstGeom>
          <a:noFill/>
        </p:spPr>
        <p:txBody>
          <a:bodyPr wrap="square" lIns="0" tIns="0" rIns="0" bIns="0" rtlCol="0">
            <a:spAutoFit/>
          </a:bodyPr>
          <a:lstStyle/>
          <a:p>
            <a:pPr algn="l"/>
            <a:fld id="{6251796F-9FD0-4D86-8389-47457FF180D0}" type="slidenum">
              <a:rPr lang="en-US" sz="1200" smtClean="0">
                <a:solidFill>
                  <a:schemeClr val="tx1"/>
                </a:solidFill>
              </a:rPr>
              <a:t>‹#›</a:t>
            </a:fld>
            <a:endParaRPr lang="en-US" sz="1200" dirty="0">
              <a:solidFill>
                <a:schemeClr val="tx1"/>
              </a:solidFill>
            </a:endParaRPr>
          </a:p>
        </p:txBody>
      </p:sp>
    </p:spTree>
    <p:extLst>
      <p:ext uri="{BB962C8B-B14F-4D97-AF65-F5344CB8AC3E}">
        <p14:creationId xmlns:p14="http://schemas.microsoft.com/office/powerpoint/2010/main" val="269647692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6" name="TextBox 5">
            <a:extLst>
              <a:ext uri="{FF2B5EF4-FFF2-40B4-BE49-F238E27FC236}">
                <a16:creationId xmlns:a16="http://schemas.microsoft.com/office/drawing/2014/main" id="{25FFB198-A971-4E4A-B923-AF4F70B03EA4}"/>
              </a:ext>
            </a:extLst>
          </p:cNvPr>
          <p:cNvSpPr txBox="1"/>
          <p:nvPr userDrawn="1"/>
        </p:nvSpPr>
        <p:spPr>
          <a:xfrm>
            <a:off x="584200" y="6375921"/>
            <a:ext cx="1751162" cy="184666"/>
          </a:xfrm>
          <a:prstGeom prst="rect">
            <a:avLst/>
          </a:prstGeom>
          <a:noFill/>
        </p:spPr>
        <p:txBody>
          <a:bodyPr wrap="square" lIns="0" tIns="0" rIns="0" bIns="0" rtlCol="0">
            <a:spAutoFit/>
          </a:bodyPr>
          <a:lstStyle/>
          <a:p>
            <a:pPr algn="l"/>
            <a:fld id="{6251796F-9FD0-4D86-8389-47457FF180D0}" type="slidenum">
              <a:rPr lang="en-US" sz="1200" smtClean="0">
                <a:solidFill>
                  <a:schemeClr val="tx1"/>
                </a:solidFill>
              </a:rPr>
              <a:t>‹#›</a:t>
            </a:fld>
            <a:endParaRPr lang="en-US" sz="1200" dirty="0">
              <a:solidFill>
                <a:schemeClr val="tx1"/>
              </a:solidFill>
            </a:endParaRPr>
          </a:p>
        </p:txBody>
      </p:sp>
    </p:spTree>
    <p:extLst>
      <p:ext uri="{BB962C8B-B14F-4D97-AF65-F5344CB8AC3E}">
        <p14:creationId xmlns:p14="http://schemas.microsoft.com/office/powerpoint/2010/main" val="69361001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dirty="0"/>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6C2F1290-9237-4BEE-AAAC-6708F286265B}"/>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6" name="TextBox 5">
            <a:extLst>
              <a:ext uri="{FF2B5EF4-FFF2-40B4-BE49-F238E27FC236}">
                <a16:creationId xmlns:a16="http://schemas.microsoft.com/office/drawing/2014/main" id="{A01176C8-FB71-446B-8331-420AFC0F3682}"/>
              </a:ext>
            </a:extLst>
          </p:cNvPr>
          <p:cNvSpPr txBox="1"/>
          <p:nvPr userDrawn="1"/>
        </p:nvSpPr>
        <p:spPr>
          <a:xfrm>
            <a:off x="584200" y="6375921"/>
            <a:ext cx="1751162" cy="184666"/>
          </a:xfrm>
          <a:prstGeom prst="rect">
            <a:avLst/>
          </a:prstGeom>
          <a:noFill/>
        </p:spPr>
        <p:txBody>
          <a:bodyPr wrap="square" lIns="0" tIns="0" rIns="0" bIns="0" rtlCol="0">
            <a:spAutoFit/>
          </a:bodyPr>
          <a:lstStyle/>
          <a:p>
            <a:pPr algn="l"/>
            <a:fld id="{6251796F-9FD0-4D86-8389-47457FF180D0}" type="slidenum">
              <a:rPr lang="en-US" sz="1200" smtClean="0">
                <a:solidFill>
                  <a:schemeClr val="tx1"/>
                </a:solidFill>
              </a:rPr>
              <a:t>‹#›</a:t>
            </a:fld>
            <a:endParaRPr lang="en-US" sz="1200" dirty="0">
              <a:solidFill>
                <a:schemeClr val="tx1"/>
              </a:solidFill>
            </a:endParaRPr>
          </a:p>
        </p:txBody>
      </p:sp>
    </p:spTree>
    <p:extLst>
      <p:ext uri="{BB962C8B-B14F-4D97-AF65-F5344CB8AC3E}">
        <p14:creationId xmlns:p14="http://schemas.microsoft.com/office/powerpoint/2010/main" val="285603538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10026870"/>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840180196"/>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926373453"/>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B89376-5B32-48DE-A19D-4A4A08BBE1A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5BDB64C-1A6C-48CA-86D1-611CA818094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DBD945CD-D0D9-41A9-9FC8-11789761792A}"/>
              </a:ext>
            </a:extLst>
          </p:cNvPr>
          <p:cNvSpPr>
            <a:spLocks noGrp="1"/>
          </p:cNvSpPr>
          <p:nvPr>
            <p:ph type="dt" sz="half" idx="10"/>
          </p:nvPr>
        </p:nvSpPr>
        <p:spPr/>
        <p:txBody>
          <a:bodyPr/>
          <a:lstStyle/>
          <a:p>
            <a:fld id="{5E590772-D230-4A71-B0D4-E26AD6BE4A36}" type="datetimeFigureOut">
              <a:rPr lang="en-US" smtClean="0"/>
              <a:t>5/18/2020</a:t>
            </a:fld>
            <a:endParaRPr lang="en-US"/>
          </a:p>
        </p:txBody>
      </p:sp>
      <p:sp>
        <p:nvSpPr>
          <p:cNvPr id="5" name="Footer Placeholder 4">
            <a:extLst>
              <a:ext uri="{FF2B5EF4-FFF2-40B4-BE49-F238E27FC236}">
                <a16:creationId xmlns:a16="http://schemas.microsoft.com/office/drawing/2014/main" id="{E319160B-2CEA-425D-B60D-2CC29387555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CBA2DD2-F4D5-4BE5-A087-0638F98E187F}"/>
              </a:ext>
            </a:extLst>
          </p:cNvPr>
          <p:cNvSpPr>
            <a:spLocks noGrp="1"/>
          </p:cNvSpPr>
          <p:nvPr>
            <p:ph type="sldNum" sz="quarter" idx="12"/>
          </p:nvPr>
        </p:nvSpPr>
        <p:spPr/>
        <p:txBody>
          <a:bodyPr/>
          <a:lstStyle/>
          <a:p>
            <a:fld id="{5CC0923F-946A-4485-BBE0-FD3B8FBF9A37}" type="slidenum">
              <a:rPr lang="en-US" smtClean="0"/>
              <a:t>‹#›</a:t>
            </a:fld>
            <a:endParaRPr lang="en-US"/>
          </a:p>
        </p:txBody>
      </p:sp>
    </p:spTree>
    <p:extLst>
      <p:ext uri="{BB962C8B-B14F-4D97-AF65-F5344CB8AC3E}">
        <p14:creationId xmlns:p14="http://schemas.microsoft.com/office/powerpoint/2010/main" val="398657789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5" name="Picture 4">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6" name="Rectangle 5">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7" name="Rectangle 6">
            <a:extLst>
              <a:ext uri="{FF2B5EF4-FFF2-40B4-BE49-F238E27FC236}">
                <a16:creationId xmlns:a16="http://schemas.microsoft.com/office/drawing/2014/main" id="{13532A61-7338-495C-8787-A222781205FF}"/>
              </a:ext>
            </a:extLst>
          </p:cNvPr>
          <p:cNvSpPr/>
          <p:nvPr userDrawn="1"/>
        </p:nvSpPr>
        <p:spPr bwMode="auto">
          <a:xfrm>
            <a:off x="428681" y="2161468"/>
            <a:ext cx="7477989" cy="35862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2" y="4495237"/>
            <a:ext cx="6507352" cy="724246"/>
          </a:xfrm>
        </p:spPr>
        <p:txBody>
          <a:bodyPr/>
          <a:lstStyle>
            <a:lvl1pPr>
              <a:defRPr sz="1765">
                <a:solidFill>
                  <a:schemeClr val="tx1"/>
                </a:solidFill>
              </a:defRPr>
            </a:lvl1pPr>
            <a:lvl2pPr>
              <a:defRPr sz="1765">
                <a:solidFill>
                  <a:schemeClr val="tx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0"/>
            <a:ext cx="6564802" cy="1793104"/>
          </a:xfrm>
          <a:noFill/>
        </p:spPr>
        <p:txBody>
          <a:bodyPr lIns="0" tIns="0" rIns="0" bIns="182880" anchor="b" anchorCtr="0"/>
          <a:lstStyle>
            <a:lvl1pPr>
              <a:defRPr sz="4705" strike="noStrike" spc="-49" baseline="0">
                <a:solidFill>
                  <a:schemeClr val="tx2"/>
                </a:solidFill>
              </a:defRPr>
            </a:lvl1pPr>
          </a:lstStyle>
          <a:p>
            <a:r>
              <a:rPr lang="en-US"/>
              <a:t>Microsoft 365 title or event name</a:t>
            </a:r>
          </a:p>
        </p:txBody>
      </p:sp>
      <p:pic>
        <p:nvPicPr>
          <p:cNvPr id="10" name="Picture 9">
            <a:extLst>
              <a:ext uri="{FF2B5EF4-FFF2-40B4-BE49-F238E27FC236}">
                <a16:creationId xmlns:a16="http://schemas.microsoft.com/office/drawing/2014/main" id="{6147B7F7-3EAA-3540-BC65-00BDB110EAC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3512835493"/>
      </p:ext>
    </p:extLst>
  </p:cSld>
  <p:clrMapOvr>
    <a:masterClrMapping/>
  </p:clrMapOvr>
  <p:transition>
    <p:fade/>
  </p:transition>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A996C37-D0C9-4349-A860-B639C4EB9D5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6" name="TextBox 5">
            <a:extLst>
              <a:ext uri="{FF2B5EF4-FFF2-40B4-BE49-F238E27FC236}">
                <a16:creationId xmlns:a16="http://schemas.microsoft.com/office/drawing/2014/main" id="{7B88CD9F-E267-49CF-8DEB-BF96E57730AF}"/>
              </a:ext>
            </a:extLst>
          </p:cNvPr>
          <p:cNvSpPr txBox="1"/>
          <p:nvPr userDrawn="1"/>
        </p:nvSpPr>
        <p:spPr>
          <a:xfrm>
            <a:off x="584200" y="6375921"/>
            <a:ext cx="1751162" cy="184666"/>
          </a:xfrm>
          <a:prstGeom prst="rect">
            <a:avLst/>
          </a:prstGeom>
          <a:noFill/>
        </p:spPr>
        <p:txBody>
          <a:bodyPr wrap="square" lIns="0" tIns="0" rIns="0" bIns="0" rtlCol="0">
            <a:spAutoFit/>
          </a:bodyPr>
          <a:lstStyle/>
          <a:p>
            <a:pPr algn="l"/>
            <a:fld id="{6251796F-9FD0-4D86-8389-47457FF180D0}" type="slidenum">
              <a:rPr lang="en-US" sz="1200" smtClean="0">
                <a:solidFill>
                  <a:schemeClr val="tx1"/>
                </a:solidFill>
              </a:rPr>
              <a:t>‹#›</a:t>
            </a:fld>
            <a:endParaRPr lang="en-US" sz="1200" dirty="0">
              <a:solidFill>
                <a:schemeClr val="tx1"/>
              </a:solidFill>
            </a:endParaRPr>
          </a:p>
        </p:txBody>
      </p:sp>
    </p:spTree>
    <p:extLst>
      <p:ext uri="{BB962C8B-B14F-4D97-AF65-F5344CB8AC3E}">
        <p14:creationId xmlns:p14="http://schemas.microsoft.com/office/powerpoint/2010/main" val="992549350"/>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23246165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CAF59E09-7602-42B9-AB0C-9D1365A9EBB2}"/>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8" name="TextBox 7">
            <a:extLst>
              <a:ext uri="{FF2B5EF4-FFF2-40B4-BE49-F238E27FC236}">
                <a16:creationId xmlns:a16="http://schemas.microsoft.com/office/drawing/2014/main" id="{77A24CB8-7592-42F9-AC69-58DD64D7EF1D}"/>
              </a:ext>
            </a:extLst>
          </p:cNvPr>
          <p:cNvSpPr txBox="1"/>
          <p:nvPr userDrawn="1"/>
        </p:nvSpPr>
        <p:spPr>
          <a:xfrm>
            <a:off x="584200" y="6375921"/>
            <a:ext cx="1751162" cy="184666"/>
          </a:xfrm>
          <a:prstGeom prst="rect">
            <a:avLst/>
          </a:prstGeom>
          <a:noFill/>
        </p:spPr>
        <p:txBody>
          <a:bodyPr wrap="square" lIns="0" tIns="0" rIns="0" bIns="0" rtlCol="0">
            <a:spAutoFit/>
          </a:bodyPr>
          <a:lstStyle/>
          <a:p>
            <a:pPr algn="l"/>
            <a:fld id="{6251796F-9FD0-4D86-8389-47457FF180D0}" type="slidenum">
              <a:rPr lang="en-US" sz="1200" smtClean="0">
                <a:solidFill>
                  <a:schemeClr val="tx1"/>
                </a:solidFill>
              </a:rPr>
              <a:t>‹#›</a:t>
            </a:fld>
            <a:endParaRPr lang="en-US" sz="1200" dirty="0">
              <a:solidFill>
                <a:schemeClr val="tx1"/>
              </a:solidFill>
            </a:endParaRPr>
          </a:p>
        </p:txBody>
      </p:sp>
    </p:spTree>
    <p:extLst>
      <p:ext uri="{BB962C8B-B14F-4D97-AF65-F5344CB8AC3E}">
        <p14:creationId xmlns:p14="http://schemas.microsoft.com/office/powerpoint/2010/main" val="410321350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52B36921-D927-4BA6-8891-8AEE978492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15" name="TextBox 14">
            <a:extLst>
              <a:ext uri="{FF2B5EF4-FFF2-40B4-BE49-F238E27FC236}">
                <a16:creationId xmlns:a16="http://schemas.microsoft.com/office/drawing/2014/main" id="{802A2B64-1A65-4B84-8C55-7CA3ECC8212B}"/>
              </a:ext>
            </a:extLst>
          </p:cNvPr>
          <p:cNvSpPr txBox="1"/>
          <p:nvPr userDrawn="1"/>
        </p:nvSpPr>
        <p:spPr>
          <a:xfrm>
            <a:off x="584200" y="6375921"/>
            <a:ext cx="1751162" cy="184666"/>
          </a:xfrm>
          <a:prstGeom prst="rect">
            <a:avLst/>
          </a:prstGeom>
          <a:noFill/>
        </p:spPr>
        <p:txBody>
          <a:bodyPr wrap="square" lIns="0" tIns="0" rIns="0" bIns="0" rtlCol="0">
            <a:spAutoFit/>
          </a:bodyPr>
          <a:lstStyle/>
          <a:p>
            <a:pPr algn="l"/>
            <a:fld id="{6251796F-9FD0-4D86-8389-47457FF180D0}" type="slidenum">
              <a:rPr lang="en-US" sz="1200" smtClean="0">
                <a:solidFill>
                  <a:schemeClr val="tx1"/>
                </a:solidFill>
              </a:rPr>
              <a:t>‹#›</a:t>
            </a:fld>
            <a:endParaRPr lang="en-US" sz="1200" dirty="0">
              <a:solidFill>
                <a:schemeClr val="tx1"/>
              </a:solidFill>
            </a:endParaRPr>
          </a:p>
        </p:txBody>
      </p:sp>
    </p:spTree>
    <p:extLst>
      <p:ext uri="{BB962C8B-B14F-4D97-AF65-F5344CB8AC3E}">
        <p14:creationId xmlns:p14="http://schemas.microsoft.com/office/powerpoint/2010/main" val="403854848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6" name="TextBox 15">
            <a:extLst>
              <a:ext uri="{FF2B5EF4-FFF2-40B4-BE49-F238E27FC236}">
                <a16:creationId xmlns:a16="http://schemas.microsoft.com/office/drawing/2014/main" id="{5CF56B00-AAD4-4F4F-8228-B6CF8367DE0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17" name="TextBox 16">
            <a:extLst>
              <a:ext uri="{FF2B5EF4-FFF2-40B4-BE49-F238E27FC236}">
                <a16:creationId xmlns:a16="http://schemas.microsoft.com/office/drawing/2014/main" id="{CC01E153-0ED8-4553-9DDD-C742E6558B20}"/>
              </a:ext>
            </a:extLst>
          </p:cNvPr>
          <p:cNvSpPr txBox="1"/>
          <p:nvPr userDrawn="1"/>
        </p:nvSpPr>
        <p:spPr>
          <a:xfrm>
            <a:off x="584200" y="6375921"/>
            <a:ext cx="1751162" cy="184666"/>
          </a:xfrm>
          <a:prstGeom prst="rect">
            <a:avLst/>
          </a:prstGeom>
          <a:noFill/>
        </p:spPr>
        <p:txBody>
          <a:bodyPr wrap="square" lIns="0" tIns="0" rIns="0" bIns="0" rtlCol="0">
            <a:spAutoFit/>
          </a:bodyPr>
          <a:lstStyle/>
          <a:p>
            <a:pPr algn="l"/>
            <a:fld id="{6251796F-9FD0-4D86-8389-47457FF180D0}" type="slidenum">
              <a:rPr lang="en-US" sz="1200" smtClean="0">
                <a:solidFill>
                  <a:schemeClr val="tx1"/>
                </a:solidFill>
              </a:rPr>
              <a:t>‹#›</a:t>
            </a:fld>
            <a:endParaRPr lang="en-US" sz="1200" dirty="0">
              <a:solidFill>
                <a:schemeClr val="tx1"/>
              </a:solidFill>
            </a:endParaRPr>
          </a:p>
        </p:txBody>
      </p:sp>
    </p:spTree>
    <p:extLst>
      <p:ext uri="{BB962C8B-B14F-4D97-AF65-F5344CB8AC3E}">
        <p14:creationId xmlns:p14="http://schemas.microsoft.com/office/powerpoint/2010/main" val="1722484722"/>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03CA3A16-7DE4-4C47-B181-72756CF19767}"/>
              </a:ext>
            </a:extLst>
          </p:cNvPr>
          <p:cNvSpPr txBox="1"/>
          <p:nvPr userDrawn="1"/>
        </p:nvSpPr>
        <p:spPr>
          <a:xfrm>
            <a:off x="584200" y="6375921"/>
            <a:ext cx="1751162" cy="184666"/>
          </a:xfrm>
          <a:prstGeom prst="rect">
            <a:avLst/>
          </a:prstGeom>
          <a:noFill/>
        </p:spPr>
        <p:txBody>
          <a:bodyPr wrap="square" lIns="0" tIns="0" rIns="0" bIns="0" rtlCol="0">
            <a:spAutoFit/>
          </a:bodyPr>
          <a:lstStyle/>
          <a:p>
            <a:pPr algn="l"/>
            <a:fld id="{6251796F-9FD0-4D86-8389-47457FF180D0}" type="slidenum">
              <a:rPr lang="en-US" sz="1200" smtClean="0">
                <a:solidFill>
                  <a:schemeClr val="tx1"/>
                </a:solidFill>
              </a:rPr>
              <a:t>‹#›</a:t>
            </a:fld>
            <a:endParaRPr lang="en-US" sz="1200" dirty="0">
              <a:solidFill>
                <a:schemeClr val="tx1"/>
              </a:solidFill>
            </a:endParaRPr>
          </a:p>
        </p:txBody>
      </p:sp>
    </p:spTree>
    <p:extLst>
      <p:ext uri="{BB962C8B-B14F-4D97-AF65-F5344CB8AC3E}">
        <p14:creationId xmlns:p14="http://schemas.microsoft.com/office/powerpoint/2010/main" val="99029136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7" name="TextBox 6">
            <a:extLst>
              <a:ext uri="{FF2B5EF4-FFF2-40B4-BE49-F238E27FC236}">
                <a16:creationId xmlns:a16="http://schemas.microsoft.com/office/drawing/2014/main" id="{AF104ED5-5F65-4045-9A1F-EBC3EC42AEB1}"/>
              </a:ext>
            </a:extLst>
          </p:cNvPr>
          <p:cNvSpPr txBox="1"/>
          <p:nvPr userDrawn="1"/>
        </p:nvSpPr>
        <p:spPr>
          <a:xfrm>
            <a:off x="584200" y="6375921"/>
            <a:ext cx="1751162" cy="184666"/>
          </a:xfrm>
          <a:prstGeom prst="rect">
            <a:avLst/>
          </a:prstGeom>
          <a:noFill/>
        </p:spPr>
        <p:txBody>
          <a:bodyPr wrap="square" lIns="0" tIns="0" rIns="0" bIns="0" rtlCol="0">
            <a:spAutoFit/>
          </a:bodyPr>
          <a:lstStyle/>
          <a:p>
            <a:pPr algn="l"/>
            <a:fld id="{6251796F-9FD0-4D86-8389-47457FF180D0}" type="slidenum">
              <a:rPr lang="en-US" sz="1200" smtClean="0">
                <a:solidFill>
                  <a:schemeClr val="tx1"/>
                </a:solidFill>
              </a:rPr>
              <a:t>‹#›</a:t>
            </a:fld>
            <a:endParaRPr lang="en-US" sz="1200" dirty="0">
              <a:solidFill>
                <a:schemeClr val="tx1"/>
              </a:solidFill>
            </a:endParaRPr>
          </a:p>
        </p:txBody>
      </p:sp>
    </p:spTree>
    <p:extLst>
      <p:ext uri="{BB962C8B-B14F-4D97-AF65-F5344CB8AC3E}">
        <p14:creationId xmlns:p14="http://schemas.microsoft.com/office/powerpoint/2010/main" val="348875808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34268D3-A864-467E-A179-4A96D7B38A92}"/>
              </a:ext>
              <a:ext uri="{C183D7F6-B498-43B3-948B-1728B52AA6E4}">
                <adec:decorative xmlns:adec="http://schemas.microsoft.com/office/drawing/2017/decorative" val="1"/>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20000"/>
                    </a14:imgEffect>
                  </a14:imgLayer>
                </a14:imgProps>
              </a:ext>
            </a:extLst>
          </a:blip>
          <a:stretch>
            <a:fillRect/>
          </a:stretch>
        </p:blipFill>
        <p:spPr bwMode="ltGray">
          <a:xfrm flipH="1">
            <a:off x="5095" y="1825"/>
            <a:ext cx="12181810" cy="6854348"/>
          </a:xfrm>
          <a:prstGeom prst="rect">
            <a:avLst/>
          </a:prstGeom>
        </p:spPr>
      </p:pic>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
        <p:nvSpPr>
          <p:cNvPr id="6" name="TextBox 5">
            <a:extLst>
              <a:ext uri="{FF2B5EF4-FFF2-40B4-BE49-F238E27FC236}">
                <a16:creationId xmlns:a16="http://schemas.microsoft.com/office/drawing/2014/main" id="{D1C5F54D-0880-4182-8DC6-171745814BE5}"/>
              </a:ext>
            </a:extLst>
          </p:cNvPr>
          <p:cNvSpPr txBox="1"/>
          <p:nvPr userDrawn="1"/>
        </p:nvSpPr>
        <p:spPr>
          <a:xfrm>
            <a:off x="584200" y="6375921"/>
            <a:ext cx="1751162" cy="184666"/>
          </a:xfrm>
          <a:prstGeom prst="rect">
            <a:avLst/>
          </a:prstGeom>
          <a:noFill/>
        </p:spPr>
        <p:txBody>
          <a:bodyPr wrap="square" lIns="0" tIns="0" rIns="0" bIns="0" rtlCol="0">
            <a:spAutoFit/>
          </a:bodyPr>
          <a:lstStyle/>
          <a:p>
            <a:pPr algn="l"/>
            <a:fld id="{6251796F-9FD0-4D86-8389-47457FF180D0}" type="slidenum">
              <a:rPr lang="en-US" sz="1200" smtClean="0">
                <a:solidFill>
                  <a:schemeClr val="tx1"/>
                </a:solidFill>
              </a:rPr>
              <a:t>‹#›</a:t>
            </a:fld>
            <a:endParaRPr lang="en-US" sz="1200" dirty="0">
              <a:solidFill>
                <a:schemeClr val="tx1"/>
              </a:solidFill>
            </a:endParaRPr>
          </a:p>
        </p:txBody>
      </p:sp>
    </p:spTree>
    <p:extLst>
      <p:ext uri="{BB962C8B-B14F-4D97-AF65-F5344CB8AC3E}">
        <p14:creationId xmlns:p14="http://schemas.microsoft.com/office/powerpoint/2010/main" val="42115505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5950575-0641-4EE4-AE3C-C4C212CBB7AD}"/>
              </a:ext>
              <a:ext uri="{C183D7F6-B498-43B3-948B-1728B52AA6E4}">
                <adec:decorative xmlns:adec="http://schemas.microsoft.com/office/drawing/2017/decorative" val="1"/>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20000"/>
                    </a14:imgEffect>
                  </a14:imgLayer>
                </a14:imgProps>
              </a:ext>
            </a:extLst>
          </a:blip>
          <a:stretch>
            <a:fillRect/>
          </a:stretch>
        </p:blipFill>
        <p:spPr bwMode="ltGray">
          <a:xfrm flipH="1">
            <a:off x="5095" y="1825"/>
            <a:ext cx="12181810" cy="6854348"/>
          </a:xfrm>
          <a:prstGeom prst="rect">
            <a:avLst/>
          </a:prstGeom>
        </p:spPr>
      </p:pic>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
        <p:nvSpPr>
          <p:cNvPr id="4" name="TextBox 3">
            <a:extLst>
              <a:ext uri="{FF2B5EF4-FFF2-40B4-BE49-F238E27FC236}">
                <a16:creationId xmlns:a16="http://schemas.microsoft.com/office/drawing/2014/main" id="{1994B762-94D5-4023-B071-1286651AF550}"/>
              </a:ext>
            </a:extLst>
          </p:cNvPr>
          <p:cNvSpPr txBox="1"/>
          <p:nvPr userDrawn="1"/>
        </p:nvSpPr>
        <p:spPr>
          <a:xfrm>
            <a:off x="584200" y="6375921"/>
            <a:ext cx="1751162" cy="184666"/>
          </a:xfrm>
          <a:prstGeom prst="rect">
            <a:avLst/>
          </a:prstGeom>
          <a:noFill/>
        </p:spPr>
        <p:txBody>
          <a:bodyPr wrap="square" lIns="0" tIns="0" rIns="0" bIns="0" rtlCol="0">
            <a:spAutoFit/>
          </a:bodyPr>
          <a:lstStyle/>
          <a:p>
            <a:pPr algn="l"/>
            <a:fld id="{6251796F-9FD0-4D86-8389-47457FF180D0}" type="slidenum">
              <a:rPr lang="en-US" sz="1200" smtClean="0">
                <a:solidFill>
                  <a:schemeClr val="tx1"/>
                </a:solidFill>
              </a:rPr>
              <a:t>‹#›</a:t>
            </a:fld>
            <a:endParaRPr lang="en-US" sz="1200" dirty="0">
              <a:solidFill>
                <a:schemeClr val="tx1"/>
              </a:solidFill>
            </a:endParaRPr>
          </a:p>
        </p:txBody>
      </p:sp>
    </p:spTree>
    <p:extLst>
      <p:ext uri="{BB962C8B-B14F-4D97-AF65-F5344CB8AC3E}">
        <p14:creationId xmlns:p14="http://schemas.microsoft.com/office/powerpoint/2010/main" val="11467332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
        <p:nvSpPr>
          <p:cNvPr id="3" name="TextBox 2">
            <a:extLst>
              <a:ext uri="{FF2B5EF4-FFF2-40B4-BE49-F238E27FC236}">
                <a16:creationId xmlns:a16="http://schemas.microsoft.com/office/drawing/2014/main" id="{9D16A708-93C7-4C0C-AE63-58674FE52AB6}"/>
              </a:ext>
            </a:extLst>
          </p:cNvPr>
          <p:cNvSpPr txBox="1"/>
          <p:nvPr userDrawn="1"/>
        </p:nvSpPr>
        <p:spPr>
          <a:xfrm>
            <a:off x="584200" y="6375921"/>
            <a:ext cx="1751162" cy="184666"/>
          </a:xfrm>
          <a:prstGeom prst="rect">
            <a:avLst/>
          </a:prstGeom>
          <a:noFill/>
        </p:spPr>
        <p:txBody>
          <a:bodyPr wrap="square" lIns="0" tIns="0" rIns="0" bIns="0" rtlCol="0">
            <a:spAutoFit/>
          </a:bodyPr>
          <a:lstStyle/>
          <a:p>
            <a:pPr algn="l"/>
            <a:fld id="{6251796F-9FD0-4D86-8389-47457FF180D0}" type="slidenum">
              <a:rPr lang="en-US" sz="1200" smtClean="0">
                <a:solidFill>
                  <a:schemeClr val="tx1"/>
                </a:solidFill>
              </a:rPr>
              <a:t>‹#›</a:t>
            </a:fld>
            <a:endParaRPr lang="en-US" sz="1200" dirty="0">
              <a:solidFill>
                <a:schemeClr val="tx1"/>
              </a:solidFill>
            </a:endParaRPr>
          </a:p>
        </p:txBody>
      </p:sp>
    </p:spTree>
    <p:extLst>
      <p:ext uri="{BB962C8B-B14F-4D97-AF65-F5344CB8AC3E}">
        <p14:creationId xmlns:p14="http://schemas.microsoft.com/office/powerpoint/2010/main" val="33305650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p:spPr>
        <p:txBody>
          <a:bodyPr lIns="0" tIns="0" rIns="0" bIns="0"/>
          <a:lstStyle>
            <a:lvl1pPr>
              <a:defRPr sz="1765"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229843" y="1168943"/>
            <a:ext cx="3837818" cy="3786998"/>
          </a:xfr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100182606"/>
      </p:ext>
    </p:extLst>
  </p:cSld>
  <p:clrMapOvr>
    <a:masterClrMapping/>
  </p:clrMapOvr>
  <p:transition>
    <p:fade/>
  </p:transition>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E93AD27-3907-4CB3-8A2A-CA1BB4B6AAE2}"/>
              </a:ext>
            </a:extLst>
          </p:cNvPr>
          <p:cNvSpPr txBox="1"/>
          <p:nvPr userDrawn="1"/>
        </p:nvSpPr>
        <p:spPr>
          <a:xfrm>
            <a:off x="584200" y="6375921"/>
            <a:ext cx="1751162" cy="184666"/>
          </a:xfrm>
          <a:prstGeom prst="rect">
            <a:avLst/>
          </a:prstGeom>
          <a:noFill/>
        </p:spPr>
        <p:txBody>
          <a:bodyPr wrap="square" lIns="0" tIns="0" rIns="0" bIns="0" rtlCol="0">
            <a:spAutoFit/>
          </a:bodyPr>
          <a:lstStyle/>
          <a:p>
            <a:pPr algn="l"/>
            <a:fld id="{6251796F-9FD0-4D86-8389-47457FF180D0}" type="slidenum">
              <a:rPr lang="en-US" sz="1200" smtClean="0">
                <a:solidFill>
                  <a:schemeClr val="tx1"/>
                </a:solidFill>
              </a:rPr>
              <a:t>‹#›</a:t>
            </a:fld>
            <a:endParaRPr lang="en-US" sz="1200" dirty="0">
              <a:solidFill>
                <a:schemeClr val="tx1"/>
              </a:solidFill>
            </a:endParaRPr>
          </a:p>
        </p:txBody>
      </p:sp>
    </p:spTree>
    <p:extLst>
      <p:ext uri="{BB962C8B-B14F-4D97-AF65-F5344CB8AC3E}">
        <p14:creationId xmlns:p14="http://schemas.microsoft.com/office/powerpoint/2010/main" val="157925222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ED58DCA-314C-478B-B8E2-9D1CAECC9736}"/>
              </a:ext>
            </a:extLst>
          </p:cNvPr>
          <p:cNvSpPr txBox="1"/>
          <p:nvPr userDrawn="1"/>
        </p:nvSpPr>
        <p:spPr>
          <a:xfrm>
            <a:off x="584200" y="6375921"/>
            <a:ext cx="1751162" cy="184666"/>
          </a:xfrm>
          <a:prstGeom prst="rect">
            <a:avLst/>
          </a:prstGeom>
          <a:noFill/>
        </p:spPr>
        <p:txBody>
          <a:bodyPr wrap="square" lIns="0" tIns="0" rIns="0" bIns="0" rtlCol="0">
            <a:spAutoFit/>
          </a:bodyPr>
          <a:lstStyle/>
          <a:p>
            <a:pPr algn="l"/>
            <a:fld id="{6251796F-9FD0-4D86-8389-47457FF180D0}" type="slidenum">
              <a:rPr lang="en-US" sz="1200" smtClean="0">
                <a:solidFill>
                  <a:schemeClr val="tx1"/>
                </a:solidFill>
              </a:rPr>
              <a:t>‹#›</a:t>
            </a:fld>
            <a:endParaRPr lang="en-US" sz="1200" dirty="0">
              <a:solidFill>
                <a:schemeClr val="tx1"/>
              </a:solidFill>
            </a:endParaRPr>
          </a:p>
        </p:txBody>
      </p:sp>
    </p:spTree>
    <p:extLst>
      <p:ext uri="{BB962C8B-B14F-4D97-AF65-F5344CB8AC3E}">
        <p14:creationId xmlns:p14="http://schemas.microsoft.com/office/powerpoint/2010/main" val="233503119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3">
            <a:extLst>
              <a:ext uri="{FF2B5EF4-FFF2-40B4-BE49-F238E27FC236}">
                <a16:creationId xmlns:a16="http://schemas.microsoft.com/office/drawing/2014/main" id="{ADCBB438-FE6F-4482-BFED-CBD170016FDF}"/>
              </a:ext>
            </a:extLst>
          </p:cNvPr>
          <p:cNvSpPr txBox="1"/>
          <p:nvPr userDrawn="1"/>
        </p:nvSpPr>
        <p:spPr>
          <a:xfrm>
            <a:off x="584200" y="6375921"/>
            <a:ext cx="1751162" cy="184666"/>
          </a:xfrm>
          <a:prstGeom prst="rect">
            <a:avLst/>
          </a:prstGeom>
          <a:noFill/>
        </p:spPr>
        <p:txBody>
          <a:bodyPr wrap="square" lIns="0" tIns="0" rIns="0" bIns="0" rtlCol="0">
            <a:spAutoFit/>
          </a:bodyPr>
          <a:lstStyle/>
          <a:p>
            <a:pPr algn="l"/>
            <a:fld id="{6251796F-9FD0-4D86-8389-47457FF180D0}" type="slidenum">
              <a:rPr lang="en-US" sz="1200" smtClean="0">
                <a:solidFill>
                  <a:schemeClr val="tx1"/>
                </a:solidFill>
              </a:rPr>
              <a:t>‹#›</a:t>
            </a:fld>
            <a:endParaRPr lang="en-US" sz="1200" dirty="0">
              <a:solidFill>
                <a:schemeClr val="tx1"/>
              </a:solidFill>
            </a:endParaRPr>
          </a:p>
        </p:txBody>
      </p:sp>
    </p:spTree>
    <p:extLst>
      <p:ext uri="{BB962C8B-B14F-4D97-AF65-F5344CB8AC3E}">
        <p14:creationId xmlns:p14="http://schemas.microsoft.com/office/powerpoint/2010/main" val="200865792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Thank You">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90A6599-C526-4050-825E-D4A7CF295D86}"/>
              </a:ext>
              <a:ext uri="{C183D7F6-B498-43B3-948B-1728B52AA6E4}">
                <adec:decorative xmlns:adec="http://schemas.microsoft.com/office/drawing/2017/decorative" val="1"/>
              </a:ext>
            </a:extLst>
          </p:cNvPr>
          <p:cNvPicPr>
            <a:picLocks noChangeAspect="1"/>
          </p:cNvPicPr>
          <p:nvPr userDrawn="1"/>
        </p:nvPicPr>
        <p:blipFill>
          <a:blip r:embed="rId2">
            <a:alphaModFix amt="78000"/>
            <a:extLst>
              <a:ext uri="{BEBA8EAE-BF5A-486C-A8C5-ECC9F3942E4B}">
                <a14:imgProps xmlns:a14="http://schemas.microsoft.com/office/drawing/2010/main">
                  <a14:imgLayer r:embed="rId3">
                    <a14:imgEffect>
                      <a14:sharpenSoften amount="-20000"/>
                    </a14:imgEffect>
                    <a14:imgEffect>
                      <a14:saturation sat="85000"/>
                    </a14:imgEffect>
                    <a14:imgEffect>
                      <a14:brightnessContrast bright="5000" contrast="-10000"/>
                    </a14:imgEffect>
                  </a14:imgLayer>
                </a14:imgProps>
              </a:ext>
            </a:extLst>
          </a:blip>
          <a:stretch>
            <a:fillRect/>
          </a:stretch>
        </p:blipFill>
        <p:spPr bwMode="ltGray">
          <a:xfrm>
            <a:off x="0" y="0"/>
            <a:ext cx="12181810" cy="6854348"/>
          </a:xfrm>
          <a:prstGeom prst="rect">
            <a:avLst/>
          </a:prstGeom>
        </p:spPr>
      </p:pic>
      <p:sp>
        <p:nvSpPr>
          <p:cNvPr id="8" name="Rectangle 7">
            <a:extLst>
              <a:ext uri="{FF2B5EF4-FFF2-40B4-BE49-F238E27FC236}">
                <a16:creationId xmlns:a16="http://schemas.microsoft.com/office/drawing/2014/main" id="{A4560F29-F051-46B9-B3CE-7EEAD4F6D850}"/>
              </a:ext>
              <a:ext uri="{C183D7F6-B498-43B3-948B-1728B52AA6E4}">
                <adec:decorative xmlns:adec="http://schemas.microsoft.com/office/drawing/2017/decorative" val="1"/>
              </a:ext>
            </a:extLst>
          </p:cNvPr>
          <p:cNvSpPr/>
          <p:nvPr userDrawn="1"/>
        </p:nvSpPr>
        <p:spPr bwMode="auto">
          <a:xfrm>
            <a:off x="0" y="0"/>
            <a:ext cx="12191999" cy="6858000"/>
          </a:xfrm>
          <a:prstGeom prst="rect">
            <a:avLst/>
          </a:prstGeom>
          <a:gradFill flip="none" rotWithShape="1">
            <a:gsLst>
              <a:gs pos="0">
                <a:schemeClr val="bg1"/>
              </a:gs>
              <a:gs pos="72000">
                <a:schemeClr val="bg1">
                  <a:alpha val="0"/>
                </a:schemeClr>
              </a:gs>
            </a:gsLst>
            <a:lin ang="4800000" scaled="0"/>
            <a:tileRect/>
          </a:gradFill>
          <a:ln>
            <a:no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979778"/>
            <a:ext cx="9144000" cy="553998"/>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Thank you!</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sp>
        <p:nvSpPr>
          <p:cNvPr id="10" name="TextBox 9">
            <a:extLst>
              <a:ext uri="{FF2B5EF4-FFF2-40B4-BE49-F238E27FC236}">
                <a16:creationId xmlns:a16="http://schemas.microsoft.com/office/drawing/2014/main" id="{D49B5326-CA83-4FD2-9A65-31D136E6FD15}"/>
              </a:ext>
            </a:extLst>
          </p:cNvPr>
          <p:cNvSpPr txBox="1"/>
          <p:nvPr userDrawn="1"/>
        </p:nvSpPr>
        <p:spPr>
          <a:xfrm>
            <a:off x="584200" y="6375921"/>
            <a:ext cx="1751162" cy="184666"/>
          </a:xfrm>
          <a:prstGeom prst="rect">
            <a:avLst/>
          </a:prstGeom>
          <a:noFill/>
        </p:spPr>
        <p:txBody>
          <a:bodyPr wrap="square" lIns="0" tIns="0" rIns="0" bIns="0" rtlCol="0">
            <a:spAutoFit/>
          </a:bodyPr>
          <a:lstStyle/>
          <a:p>
            <a:pPr algn="l"/>
            <a:fld id="{6251796F-9FD0-4D86-8389-47457FF180D0}" type="slidenum">
              <a:rPr lang="en-US" sz="1200" smtClean="0">
                <a:solidFill>
                  <a:schemeClr val="tx1"/>
                </a:solidFill>
              </a:rPr>
              <a:t>‹#›</a:t>
            </a:fld>
            <a:endParaRPr lang="en-US" sz="1200" dirty="0">
              <a:solidFill>
                <a:schemeClr val="tx1"/>
              </a:solidFill>
            </a:endParaRPr>
          </a:p>
        </p:txBody>
      </p:sp>
    </p:spTree>
    <p:extLst>
      <p:ext uri="{BB962C8B-B14F-4D97-AF65-F5344CB8AC3E}">
        <p14:creationId xmlns:p14="http://schemas.microsoft.com/office/powerpoint/2010/main" val="16574561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invGray">
          <a:xfrm>
            <a:off x="584200" y="585788"/>
            <a:ext cx="1366245" cy="292608"/>
          </a:xfrm>
          <a:prstGeom prst="rect">
            <a:avLst/>
          </a:prstGeom>
        </p:spPr>
      </p:pic>
    </p:spTree>
    <p:extLst>
      <p:ext uri="{BB962C8B-B14F-4D97-AF65-F5344CB8AC3E}">
        <p14:creationId xmlns:p14="http://schemas.microsoft.com/office/powerpoint/2010/main" val="23011581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101560045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Title slide whit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tx1"/>
                </a:solidFill>
              </a:defRPr>
            </a:lvl1pPr>
          </a:lstStyle>
          <a:p>
            <a:r>
              <a:rPr lang="en-US"/>
              <a:t>Microsoft Azure</a:t>
            </a:r>
            <a:br>
              <a:rPr lang="en-US"/>
            </a:br>
            <a:r>
              <a:rPr lang="en-US"/>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tx1"/>
                </a:solidFill>
                <a:latin typeface="+mn-lt"/>
              </a:defRPr>
            </a:lvl1pPr>
          </a:lstStyle>
          <a:p>
            <a:pPr lvl="0"/>
            <a:r>
              <a:rPr lang="en-US"/>
              <a:t>Author name</a:t>
            </a:r>
          </a:p>
          <a:p>
            <a:pPr lvl="0"/>
            <a:r>
              <a:rPr lang="en-US"/>
              <a:t>Date</a:t>
            </a:r>
          </a:p>
        </p:txBody>
      </p:sp>
      <p:pic>
        <p:nvPicPr>
          <p:cNvPr id="6" name="Picture 5">
            <a:extLst>
              <a:ext uri="{FF2B5EF4-FFF2-40B4-BE49-F238E27FC236}">
                <a16:creationId xmlns:a16="http://schemas.microsoft.com/office/drawing/2014/main" id="{9E038D2D-1DAD-4635-91A4-FF50E12092F6}"/>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37310" y="241380"/>
            <a:ext cx="1279717" cy="573660"/>
          </a:xfrm>
          <a:prstGeom prst="rect">
            <a:avLst/>
          </a:prstGeom>
        </p:spPr>
      </p:pic>
    </p:spTree>
    <p:extLst>
      <p:ext uri="{BB962C8B-B14F-4D97-AF65-F5344CB8AC3E}">
        <p14:creationId xmlns:p14="http://schemas.microsoft.com/office/powerpoint/2010/main" val="14546443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Title slide blue">
    <p:bg>
      <p:bgRef idx="1001">
        <a:schemeClr val="bg2"/>
      </p:bgRef>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tx1"/>
                </a:solidFill>
              </a:defRPr>
            </a:lvl1pPr>
          </a:lstStyle>
          <a:p>
            <a:r>
              <a:rPr lang="en-US"/>
              <a:t>Microsoft Azure</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tx1"/>
                </a:solidFill>
                <a:latin typeface="+mn-lt"/>
              </a:defRPr>
            </a:lvl1pPr>
          </a:lstStyle>
          <a:p>
            <a:pPr lvl="0"/>
            <a:r>
              <a:rPr lang="en-US"/>
              <a:t>Author name</a:t>
            </a:r>
          </a:p>
          <a:p>
            <a:pPr lvl="0"/>
            <a:r>
              <a:rPr lang="en-US"/>
              <a:t>Date</a:t>
            </a:r>
          </a:p>
        </p:txBody>
      </p:sp>
      <p:pic>
        <p:nvPicPr>
          <p:cNvPr id="7" name="Picture 6">
            <a:extLst>
              <a:ext uri="{FF2B5EF4-FFF2-40B4-BE49-F238E27FC236}">
                <a16:creationId xmlns:a16="http://schemas.microsoft.com/office/drawing/2014/main" id="{FC0B53BF-E558-4E46-A0BB-087AC6D68C3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37310" y="241380"/>
            <a:ext cx="1279717" cy="573660"/>
          </a:xfrm>
          <a:prstGeom prst="rect">
            <a:avLst/>
          </a:prstGeom>
        </p:spPr>
      </p:pic>
    </p:spTree>
    <p:extLst>
      <p:ext uri="{BB962C8B-B14F-4D97-AF65-F5344CB8AC3E}">
        <p14:creationId xmlns:p14="http://schemas.microsoft.com/office/powerpoint/2010/main" val="31789766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pic>
        <p:nvPicPr>
          <p:cNvPr id="5" name="Picture 4" descr="A person sitting in a chair using a computer&#10;&#10;Description generated with very high confidence">
            <a:extLst>
              <a:ext uri="{FF2B5EF4-FFF2-40B4-BE49-F238E27FC236}">
                <a16:creationId xmlns:a16="http://schemas.microsoft.com/office/drawing/2014/main" id="{03D2BC42-713B-428D-8ED4-A1554F175C30}"/>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3509" y="0"/>
            <a:ext cx="12205509" cy="6858000"/>
          </a:xfrm>
          <a:prstGeom prst="rect">
            <a:avLst/>
          </a:prstGeom>
        </p:spPr>
      </p:pic>
      <p:sp>
        <p:nvSpPr>
          <p:cNvPr id="10" name="Title 1">
            <a:extLst>
              <a:ext uri="{FF2B5EF4-FFF2-40B4-BE49-F238E27FC236}">
                <a16:creationId xmlns:a16="http://schemas.microsoft.com/office/drawing/2014/main" id="{6918950D-BA52-4C37-9FC7-9B2441DABC4D}"/>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bg2"/>
                </a:solidFill>
              </a:defRPr>
            </a:lvl1pPr>
          </a:lstStyle>
          <a:p>
            <a:r>
              <a:rPr lang="en-US"/>
              <a:t>Microsoft Azure</a:t>
            </a:r>
            <a:br>
              <a:rPr lang="en-US"/>
            </a:br>
            <a:r>
              <a:rPr lang="en-US"/>
              <a:t>title or event name</a:t>
            </a:r>
          </a:p>
        </p:txBody>
      </p:sp>
      <p:sp>
        <p:nvSpPr>
          <p:cNvPr id="11" name="Text Placeholder 4">
            <a:extLst>
              <a:ext uri="{FF2B5EF4-FFF2-40B4-BE49-F238E27FC236}">
                <a16:creationId xmlns:a16="http://schemas.microsoft.com/office/drawing/2014/main" id="{4B7969DA-51E9-4FB3-BFCC-63C88E80862C}"/>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bg2"/>
                </a:solidFill>
                <a:latin typeface="+mn-lt"/>
              </a:defRPr>
            </a:lvl1pPr>
          </a:lstStyle>
          <a:p>
            <a:pPr lvl="0"/>
            <a:r>
              <a:rPr lang="en-US"/>
              <a:t>Author name</a:t>
            </a:r>
          </a:p>
          <a:p>
            <a:pPr lvl="0"/>
            <a:r>
              <a:rPr lang="en-US"/>
              <a:t>Date</a:t>
            </a:r>
          </a:p>
        </p:txBody>
      </p:sp>
      <p:pic>
        <p:nvPicPr>
          <p:cNvPr id="12" name="Picture 11">
            <a:extLst>
              <a:ext uri="{FF2B5EF4-FFF2-40B4-BE49-F238E27FC236}">
                <a16:creationId xmlns:a16="http://schemas.microsoft.com/office/drawing/2014/main" id="{A0D28F43-8FFF-4944-9497-29A9A4AAFE57}"/>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41617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6425" y="1202871"/>
            <a:ext cx="3632388" cy="1172553"/>
          </a:xfrm>
        </p:spPr>
        <p:txBody>
          <a:bodyPr lIns="0" tIns="0" rIns="0" bIns="0"/>
          <a:lstStyle>
            <a:lvl1pPr>
              <a:defRPr sz="1961"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12722" y="1202872"/>
            <a:ext cx="3618382" cy="3289228"/>
          </a:xfrm>
        </p:spPr>
        <p:txBody>
          <a:bodyPr wrap="square" lIns="0" tIns="0" rIns="0" bIns="0">
            <a:noAutofit/>
          </a:bodyPr>
          <a:lstStyle>
            <a:lvl1pPr marL="0" marR="0" indent="0" algn="l" defTabSz="507330" rtl="0" eaLnBrk="1" fontAlgn="auto" latinLnBrk="0" hangingPunct="1">
              <a:lnSpc>
                <a:spcPct val="100000"/>
              </a:lnSpc>
              <a:spcBef>
                <a:spcPts val="0"/>
              </a:spcBef>
              <a:spcAft>
                <a:spcPts val="490"/>
              </a:spcAft>
              <a:buClrTx/>
              <a:buSzPct val="90000"/>
              <a:buFont typeface="Wingdings" panose="05000000000000000000" pitchFamily="2" charset="2"/>
              <a:buNone/>
              <a:tabLst/>
              <a:defRPr sz="1961" spc="0" baseline="0">
                <a:solidFill>
                  <a:schemeClr val="tx1"/>
                </a:solidFill>
                <a:latin typeface="+mj-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700293831"/>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2"/>
            <a:ext cx="11306469" cy="603538"/>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93" indent="0">
              <a:buNone/>
              <a:defRPr/>
            </a:lvl3pPr>
            <a:lvl4pPr marL="672290" indent="0">
              <a:buNone/>
              <a:defRPr/>
            </a:lvl4pPr>
            <a:lvl5pPr marL="896386"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5" y="3151388"/>
            <a:ext cx="11306469" cy="443839"/>
          </a:xfr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chemeClr val="tx1"/>
                </a:solidFill>
              </a:defRPr>
            </a:lvl2pPr>
            <a:lvl3pPr marL="448193" indent="0">
              <a:buNone/>
              <a:defRPr/>
            </a:lvl3pPr>
            <a:lvl4pPr marL="672290" indent="0">
              <a:buNone/>
              <a:defRPr/>
            </a:lvl4pPr>
            <a:lvl5pPr marL="896386"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5" y="4352947"/>
            <a:ext cx="11306469" cy="331946"/>
          </a:xfr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chemeClr val="tx1"/>
                </a:solidFill>
              </a:defRPr>
            </a:lvl2pPr>
            <a:lvl3pPr marL="448193" indent="0">
              <a:buNone/>
              <a:defRPr/>
            </a:lvl3pPr>
            <a:lvl4pPr marL="672290"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036004930"/>
      </p:ext>
    </p:extLst>
  </p:cSld>
  <p:clrMapOvr>
    <a:masterClrMapping/>
  </p:clrMapOvr>
  <p:transition>
    <p:fade/>
  </p:transition>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2"/>
            <a:ext cx="11339774" cy="1223171"/>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rgbClr val="000000"/>
                </a:solidFill>
              </a:defRPr>
            </a:lvl2pPr>
            <a:lvl3pPr marL="448193" indent="0">
              <a:spcBef>
                <a:spcPts val="0"/>
              </a:spcBef>
              <a:spcAft>
                <a:spcPts val="1274"/>
              </a:spcAft>
              <a:buNone/>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302551"/>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2933920028"/>
      </p:ext>
    </p:extLst>
  </p:cSld>
  <p:clrMapOvr>
    <a:masterClrMapping/>
  </p:clrMapOvr>
  <p:transition>
    <p:fade/>
  </p:transition>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302551"/>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991608"/>
            <a:ext cx="11339774" cy="271592"/>
          </a:xfrm>
        </p:spPr>
        <p:txBody>
          <a:bodyPr wrap="square" lIns="0" tIns="0" rIns="0" bIns="0">
            <a:spAutoFit/>
          </a:bodyPr>
          <a:lstStyle>
            <a:lvl1pPr marL="0" indent="0">
              <a:lnSpc>
                <a:spcPct val="90000"/>
              </a:lnSpc>
              <a:spcBef>
                <a:spcPts val="0"/>
              </a:spcBef>
              <a:spcAft>
                <a:spcPts val="1274"/>
              </a:spcAft>
              <a:buNone/>
              <a:defRPr sz="1961"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a:t>
            </a:r>
          </a:p>
        </p:txBody>
      </p:sp>
    </p:spTree>
    <p:extLst>
      <p:ext uri="{BB962C8B-B14F-4D97-AF65-F5344CB8AC3E}">
        <p14:creationId xmlns:p14="http://schemas.microsoft.com/office/powerpoint/2010/main" val="3343438855"/>
      </p:ext>
    </p:extLst>
  </p:cSld>
  <p:clrMapOvr>
    <a:masterClrMapping/>
  </p:clrMapOvr>
  <p:transition>
    <p:fade/>
  </p:transition>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302551"/>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1178507426"/>
      </p:ext>
    </p:extLst>
  </p:cSld>
  <p:clrMapOvr>
    <a:masterClrMapping/>
  </p:clrMapOvr>
  <p:transition>
    <p:fade/>
  </p:transition>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4" y="2135537"/>
            <a:ext cx="3632388" cy="2583813"/>
          </a:xfrm>
          <a:blipFill>
            <a:blip r:embed="rId2" cstate="email">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2" name="Picture Placeholder 10"/>
          <p:cNvSpPr>
            <a:spLocks noGrp="1"/>
          </p:cNvSpPr>
          <p:nvPr>
            <p:ph type="pic" sz="quarter" idx="15" hasCustomPrompt="1"/>
          </p:nvPr>
        </p:nvSpPr>
        <p:spPr>
          <a:xfrm>
            <a:off x="4281364" y="2135537"/>
            <a:ext cx="3623050" cy="2583813"/>
          </a:xfrm>
          <a:blipFill>
            <a:blip r:embed="rId3" cstate="email">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3" name="Picture Placeholder 10"/>
          <p:cNvSpPr>
            <a:spLocks noGrp="1"/>
          </p:cNvSpPr>
          <p:nvPr>
            <p:ph type="pic" sz="quarter" idx="16" hasCustomPrompt="1"/>
          </p:nvPr>
        </p:nvSpPr>
        <p:spPr>
          <a:xfrm>
            <a:off x="8126963" y="2135536"/>
            <a:ext cx="3634002" cy="2583814"/>
          </a:xfrm>
          <a:blipFill>
            <a:blip r:embed="rId4" cstate="email">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ext Placeholder 4"/>
          <p:cNvSpPr>
            <a:spLocks noGrp="1"/>
          </p:cNvSpPr>
          <p:nvPr>
            <p:ph type="body" sz="quarter" idx="11" hasCustomPrompt="1"/>
          </p:nvPr>
        </p:nvSpPr>
        <p:spPr>
          <a:xfrm>
            <a:off x="426424" y="4927922"/>
            <a:ext cx="3630521" cy="1307666"/>
          </a:xfrm>
        </p:spPr>
        <p:txBody>
          <a:bodyPr lIns="0" tIns="0" rIns="0" bIns="0"/>
          <a:lstStyle>
            <a:lvl1pPr marL="0" indent="0">
              <a:lnSpc>
                <a:spcPct val="100000"/>
              </a:lnSpc>
              <a:spcBef>
                <a:spcPts val="0"/>
              </a:spcBef>
              <a:spcAft>
                <a:spcPts val="784"/>
              </a:spcAft>
              <a:buNone/>
              <a:defRPr sz="1568" b="1">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9" name="Text Placeholder 4"/>
          <p:cNvSpPr>
            <a:spLocks noGrp="1"/>
          </p:cNvSpPr>
          <p:nvPr>
            <p:ph type="body" sz="quarter" idx="12" hasCustomPrompt="1"/>
          </p:nvPr>
        </p:nvSpPr>
        <p:spPr>
          <a:xfrm>
            <a:off x="4281361" y="4927922"/>
            <a:ext cx="3623050"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0" name="Text Placeholder 4"/>
          <p:cNvSpPr>
            <a:spLocks noGrp="1"/>
          </p:cNvSpPr>
          <p:nvPr>
            <p:ph type="body" sz="quarter" idx="13" hasCustomPrompt="1"/>
          </p:nvPr>
        </p:nvSpPr>
        <p:spPr>
          <a:xfrm>
            <a:off x="8126963" y="4927922"/>
            <a:ext cx="3630521"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lvl1pPr>
          </a:lstStyle>
          <a:p>
            <a:r>
              <a:rPr lang="en-US"/>
              <a:t>Photo layout 2</a:t>
            </a:r>
          </a:p>
        </p:txBody>
      </p:sp>
    </p:spTree>
    <p:extLst>
      <p:ext uri="{BB962C8B-B14F-4D97-AF65-F5344CB8AC3E}">
        <p14:creationId xmlns:p14="http://schemas.microsoft.com/office/powerpoint/2010/main" val="1145568588"/>
      </p:ext>
    </p:extLst>
  </p:cSld>
  <p:clrMapOvr>
    <a:masterClrMapping/>
  </p:clrMapOvr>
  <p:transition>
    <p:fade/>
  </p:transition>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1" y="2145841"/>
            <a:ext cx="5780073" cy="3756460"/>
          </a:xfrm>
        </p:spPr>
        <p:txBody>
          <a:bodyPr anchor="ctr">
            <a:noAutofit/>
          </a:bodyPr>
          <a:lstStyle>
            <a:lvl1pPr algn="ctr">
              <a:defRPr sz="1961">
                <a:latin typeface="+mj-lt"/>
              </a:defRPr>
            </a:lvl1pPr>
          </a:lstStyle>
          <a:p>
            <a:r>
              <a:rPr lang="en-US"/>
              <a:t>Drop photo here</a:t>
            </a:r>
          </a:p>
        </p:txBody>
      </p:sp>
      <p:sp>
        <p:nvSpPr>
          <p:cNvPr id="4" name="Text Placeholder 3"/>
          <p:cNvSpPr>
            <a:spLocks noGrp="1"/>
          </p:cNvSpPr>
          <p:nvPr>
            <p:ph type="body" sz="quarter" idx="10" hasCustomPrompt="1"/>
          </p:nvPr>
        </p:nvSpPr>
        <p:spPr>
          <a:xfrm>
            <a:off x="426424" y="2145841"/>
            <a:ext cx="513817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Device layout</a:t>
            </a:r>
          </a:p>
        </p:txBody>
      </p:sp>
    </p:spTree>
    <p:extLst>
      <p:ext uri="{BB962C8B-B14F-4D97-AF65-F5344CB8AC3E}">
        <p14:creationId xmlns:p14="http://schemas.microsoft.com/office/powerpoint/2010/main" val="2298923562"/>
      </p:ext>
    </p:extLst>
  </p:cSld>
  <p:clrMapOvr>
    <a:masterClrMapping/>
  </p:clrMapOvr>
  <p:transition>
    <p:fade/>
  </p:transition>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26425" y="1599723"/>
            <a:ext cx="3632388"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897219"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6" name="Rectangle 5"/>
          <p:cNvSpPr/>
          <p:nvPr userDrawn="1"/>
        </p:nvSpPr>
        <p:spPr bwMode="auto">
          <a:xfrm>
            <a:off x="4281363" y="1599723"/>
            <a:ext cx="3623052"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26965" y="1599723"/>
            <a:ext cx="3635499"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746694"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8598490"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26425" y="4927922"/>
            <a:ext cx="3627659" cy="1307666"/>
          </a:xfrm>
        </p:spPr>
        <p:txBody>
          <a:bodyPr lIns="0" tIns="0" rIns="0" bIns="0"/>
          <a:lstStyle>
            <a:lvl1pPr marL="0" indent="0">
              <a:lnSpc>
                <a:spcPct val="100000"/>
              </a:lnSpc>
              <a:spcBef>
                <a:spcPts val="0"/>
              </a:spcBef>
              <a:spcAft>
                <a:spcPts val="784"/>
              </a:spcAft>
              <a:buNone/>
              <a:defRPr sz="1568" b="1">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281362" y="4927922"/>
            <a:ext cx="3623051"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126963" y="4927922"/>
            <a:ext cx="3635502"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1404885855"/>
      </p:ext>
    </p:extLst>
  </p:cSld>
  <p:clrMapOvr>
    <a:masterClrMapping/>
  </p:clrMapOvr>
  <p:transition>
    <p:fade/>
  </p:transition>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userDrawn="1">
  <p:cSld name="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109046"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214840"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20633"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26426"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26424" y="435824"/>
            <a:ext cx="11336039" cy="744014"/>
          </a:xfrm>
        </p:spPr>
        <p:txBody>
          <a:bodyPr/>
          <a:lstStyle>
            <a:lvl1pPr>
              <a:defRPr/>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26426" y="4927922"/>
            <a:ext cx="2653417" cy="1307666"/>
          </a:xfrm>
        </p:spPr>
        <p:txBody>
          <a:bodyPr lIns="0" tIns="0" rIns="0" bIns="0"/>
          <a:lstStyle>
            <a:lvl1pPr marL="0" indent="0">
              <a:lnSpc>
                <a:spcPct val="100000"/>
              </a:lnSpc>
              <a:spcBef>
                <a:spcPts val="0"/>
              </a:spcBef>
              <a:spcAft>
                <a:spcPts val="784"/>
              </a:spcAft>
              <a:buNone/>
              <a:defRPr sz="1568" b="1">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3" y="4927922"/>
            <a:ext cx="2653417"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0" y="4927922"/>
            <a:ext cx="2653417"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109046" y="4927922"/>
            <a:ext cx="2653417"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2898927193"/>
      </p:ext>
    </p:extLst>
  </p:cSld>
  <p:clrMapOvr>
    <a:masterClrMapping/>
  </p:clrMapOvr>
  <p:transition>
    <p:fade/>
  </p:transition>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2135536"/>
            <a:ext cx="11336039" cy="4288197"/>
          </a:xfrm>
        </p:spPr>
        <p:txBody>
          <a:bodyPr bIns="1737360" anchor="ctr">
            <a:noAutofit/>
          </a:bodyPr>
          <a:lstStyle>
            <a:lvl1pPr algn="ctr">
              <a:defRPr sz="1961">
                <a:solidFill>
                  <a:srgbClr val="000000"/>
                </a:solidFill>
                <a:latin typeface="+mj-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Table layout</a:t>
            </a:r>
          </a:p>
        </p:txBody>
      </p:sp>
    </p:spTree>
    <p:extLst>
      <p:ext uri="{BB962C8B-B14F-4D97-AF65-F5344CB8AC3E}">
        <p14:creationId xmlns:p14="http://schemas.microsoft.com/office/powerpoint/2010/main" val="3732590973"/>
      </p:ext>
    </p:extLst>
  </p:cSld>
  <p:clrMapOvr>
    <a:masterClrMapping/>
  </p:clrMapOvr>
  <p:transition>
    <p:fade/>
  </p:transition>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1576051357"/>
      </p:ext>
    </p:extLst>
  </p:cSld>
  <p:clrMapOvr>
    <a:masterClrMapping/>
  </p:clrMapOvr>
  <p:transition>
    <p:fade/>
  </p:transition>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Section title black">
    <p:bg>
      <p:bgRef idx="1001">
        <a:schemeClr val="bg1"/>
      </p:bgRef>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39927376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922587"/>
            <a:ext cx="9384447" cy="603538"/>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5" y="3151388"/>
            <a:ext cx="3618381" cy="2675220"/>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675220"/>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675220"/>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891842520"/>
      </p:ext>
    </p:extLst>
  </p:cSld>
  <p:clrMapOvr>
    <a:masterClrMapping/>
  </p:clrMapOvr>
  <p:transition>
    <p:fade/>
  </p:transition>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Section title blue">
    <p:bg>
      <p:bgRef idx="1001">
        <a:schemeClr val="bg2"/>
      </p:bgRef>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11112351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7" name="Picture 6" descr="A person in a blue shirt&#10;&#10;Description generated with high confidence">
            <a:extLst>
              <a:ext uri="{FF2B5EF4-FFF2-40B4-BE49-F238E27FC236}">
                <a16:creationId xmlns:a16="http://schemas.microsoft.com/office/drawing/2014/main" id="{6ED214DD-0EEC-4ACC-A022-15CDD9C0AD0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190264" cy="6857996"/>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3712148359"/>
      </p:ext>
    </p:extLst>
  </p:cSld>
  <p:clrMapOvr>
    <a:masterClrMapping/>
  </p:clrMapOvr>
  <p:transition>
    <p:fade/>
  </p:transition>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60898795"/>
      </p:ext>
    </p:extLst>
  </p:cSld>
  <p:clrMapOvr>
    <a:masterClrMapping/>
  </p:clrMapOvr>
  <p:transition>
    <p:fade/>
  </p:transition>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26424" y="1829711"/>
            <a:ext cx="7477989" cy="1473396"/>
          </a:xfrm>
          <a:noFill/>
        </p:spPr>
        <p:txBody>
          <a:bodyPr lIns="0" tIns="0" rIns="0" bIns="0" anchor="t" anchorCtr="0"/>
          <a:lstStyle>
            <a:lvl1pPr>
              <a:lnSpc>
                <a:spcPct val="100000"/>
              </a:lnSpc>
              <a:spcAft>
                <a:spcPts val="1274"/>
              </a:spcAft>
              <a:defRPr sz="2549" spc="-147" baseline="0">
                <a:solidFill>
                  <a:schemeClr val="tx1"/>
                </a:soli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rgbClr val="000000"/>
                </a:solidFill>
                <a:cs typeface="Segoe UI" pitchFamily="34" charset="0"/>
              </a:rPr>
              <a:t>© Copyright Microsoft Corporation. All rights reserved. </a:t>
            </a:r>
          </a:p>
        </p:txBody>
      </p:sp>
      <p:pic>
        <p:nvPicPr>
          <p:cNvPr id="8" name="Picture 7">
            <a:extLst>
              <a:ext uri="{FF2B5EF4-FFF2-40B4-BE49-F238E27FC236}">
                <a16:creationId xmlns:a16="http://schemas.microsoft.com/office/drawing/2014/main" id="{944C8B45-9D01-4389-94BD-CBAF3D8B350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20048206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Thank you blu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4"/>
              </a:spcAft>
              <a:defRPr sz="2549" spc="-147" baseline="0">
                <a:solidFill>
                  <a:schemeClr val="tx1"/>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28681" y="437140"/>
            <a:ext cx="896425" cy="191140"/>
          </a:xfrm>
          <a:prstGeom prst="rect">
            <a:avLst/>
          </a:prstGeom>
        </p:spPr>
      </p:pic>
    </p:spTree>
    <p:extLst>
      <p:ext uri="{BB962C8B-B14F-4D97-AF65-F5344CB8AC3E}">
        <p14:creationId xmlns:p14="http://schemas.microsoft.com/office/powerpoint/2010/main" val="19579449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5.xml><?xml version="1.0" encoding="utf-8"?>
<p:sldLayout xmlns:a="http://schemas.openxmlformats.org/drawingml/2006/main" xmlns:r="http://schemas.openxmlformats.org/officeDocument/2006/relationships" xmlns:p="http://schemas.openxmlformats.org/presentationml/2006/main">
  <p:cSld name="Title Only stag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D0DDC16-BBB9-486F-A6F2-9C2AED9A5532}"/>
              </a:ext>
            </a:extLst>
          </p:cNvPr>
          <p:cNvSpPr/>
          <p:nvPr userDrawn="1"/>
        </p:nvSpPr>
        <p:spPr>
          <a:xfrm>
            <a:off x="-1" y="-7782"/>
            <a:ext cx="6096000" cy="6865783"/>
          </a:xfrm>
          <a:prstGeom prst="rect">
            <a:avLst/>
          </a:prstGeom>
          <a:solidFill>
            <a:schemeClr val="tx2">
              <a:alpha val="7000"/>
            </a:schemeClr>
          </a:solidFill>
          <a:ln w="12700" cap="flat" cmpd="sng" algn="ctr">
            <a:noFill/>
            <a:prstDash val="solid"/>
            <a:miter lim="800000"/>
          </a:ln>
          <a:effectLst/>
        </p:spPr>
        <p:txBody>
          <a:bodyPr rtlCol="0" anchor="ctr"/>
          <a:lstStyle/>
          <a:p>
            <a:pPr marL="0" marR="0" lvl="0" indent="0" algn="ctr"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a typeface="+mn-ea"/>
              <a:cs typeface="+mn-cs"/>
            </a:endParaRPr>
          </a:p>
        </p:txBody>
      </p:sp>
      <p:sp>
        <p:nvSpPr>
          <p:cNvPr id="2" name="Title 1"/>
          <p:cNvSpPr>
            <a:spLocks noGrp="1"/>
          </p:cNvSpPr>
          <p:nvPr>
            <p:ph type="title"/>
          </p:nvPr>
        </p:nvSpPr>
        <p:spPr>
          <a:xfrm>
            <a:off x="269240" y="289514"/>
            <a:ext cx="5602653" cy="554061"/>
          </a:xfrm>
        </p:spPr>
        <p:txBody>
          <a:bodyPr/>
          <a:lstStyle>
            <a:lvl1pPr>
              <a:defRPr>
                <a:solidFill>
                  <a:schemeClr val="tx2"/>
                </a:solidFill>
              </a:defRPr>
            </a:lvl1pPr>
          </a:lstStyle>
          <a:p>
            <a:r>
              <a:rPr lang="en-US"/>
              <a:t>Click to edit Master title style</a:t>
            </a:r>
          </a:p>
        </p:txBody>
      </p:sp>
    </p:spTree>
    <p:extLst>
      <p:ext uri="{BB962C8B-B14F-4D97-AF65-F5344CB8AC3E}">
        <p14:creationId xmlns:p14="http://schemas.microsoft.com/office/powerpoint/2010/main" val="2966186051"/>
      </p:ext>
    </p:extLst>
  </p:cSld>
  <p:clrMapOvr>
    <a:masterClrMapping/>
  </p:clrMapOvr>
  <p:transition>
    <p:fade/>
  </p:transition>
</p:sldLayout>
</file>

<file path=ppt/slideLayouts/slideLayout33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03C3BE-B5B4-48D6-B1DA-33C0C2643DA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965DA9F-3660-46A7-AFAE-E28CFC31E5EA}"/>
              </a:ext>
            </a:extLst>
          </p:cNvPr>
          <p:cNvSpPr>
            <a:spLocks noGrp="1"/>
          </p:cNvSpPr>
          <p:nvPr>
            <p:ph type="dt" sz="half" idx="10"/>
          </p:nvPr>
        </p:nvSpPr>
        <p:spPr/>
        <p:txBody>
          <a:bodyPr/>
          <a:lstStyle/>
          <a:p>
            <a:fld id="{5E590772-D230-4A71-B0D4-E26AD6BE4A36}" type="datetimeFigureOut">
              <a:rPr lang="en-US" smtClean="0"/>
              <a:t>5/18/2020</a:t>
            </a:fld>
            <a:endParaRPr lang="en-US"/>
          </a:p>
        </p:txBody>
      </p:sp>
      <p:sp>
        <p:nvSpPr>
          <p:cNvPr id="4" name="Footer Placeholder 3">
            <a:extLst>
              <a:ext uri="{FF2B5EF4-FFF2-40B4-BE49-F238E27FC236}">
                <a16:creationId xmlns:a16="http://schemas.microsoft.com/office/drawing/2014/main" id="{987DBEC1-C556-4CA3-8BAA-F53036066C3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100FB8A-4FCC-44EF-8C1C-63C30A4669D4}"/>
              </a:ext>
            </a:extLst>
          </p:cNvPr>
          <p:cNvSpPr>
            <a:spLocks noGrp="1"/>
          </p:cNvSpPr>
          <p:nvPr>
            <p:ph type="sldNum" sz="quarter" idx="12"/>
          </p:nvPr>
        </p:nvSpPr>
        <p:spPr/>
        <p:txBody>
          <a:bodyPr/>
          <a:lstStyle/>
          <a:p>
            <a:fld id="{5CC0923F-946A-4485-BBE0-FD3B8FBF9A37}" type="slidenum">
              <a:rPr lang="en-US" smtClean="0"/>
              <a:t>‹#›</a:t>
            </a:fld>
            <a:endParaRPr lang="en-US"/>
          </a:p>
        </p:txBody>
      </p:sp>
    </p:spTree>
    <p:extLst>
      <p:ext uri="{BB962C8B-B14F-4D97-AF65-F5344CB8AC3E}">
        <p14:creationId xmlns:p14="http://schemas.microsoft.com/office/powerpoint/2010/main" val="3310213187"/>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userDrawn="1">
  <p:cSld name="2_Title with photo and tile">
    <p:spTree>
      <p:nvGrpSpPr>
        <p:cNvPr id="1" name=""/>
        <p:cNvGrpSpPr/>
        <p:nvPr/>
      </p:nvGrpSpPr>
      <p:grpSpPr>
        <a:xfrm>
          <a:off x="0" y="0"/>
          <a:ext cx="0" cy="0"/>
          <a:chOff x="0" y="0"/>
          <a:chExt cx="0" cy="0"/>
        </a:xfrm>
      </p:grpSpPr>
      <p:pic>
        <p:nvPicPr>
          <p:cNvPr id="7" name="Picture 6" descr="A person sitting at a table using a computer&#10;&#10;Description generated with high confidence">
            <a:extLst>
              <a:ext uri="{FF2B5EF4-FFF2-40B4-BE49-F238E27FC236}">
                <a16:creationId xmlns:a16="http://schemas.microsoft.com/office/drawing/2014/main" id="{AC14534E-46CD-4303-B862-80358F1BA8C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 y="0"/>
            <a:ext cx="12192000" cy="6858000"/>
          </a:xfrm>
          <a:prstGeom prst="rect">
            <a:avLst/>
          </a:prstGeom>
        </p:spPr>
      </p:pic>
      <p:sp>
        <p:nvSpPr>
          <p:cNvPr id="4" name="Rectangle 3"/>
          <p:cNvSpPr/>
          <p:nvPr userDrawn="1"/>
        </p:nvSpPr>
        <p:spPr bwMode="auto">
          <a:xfrm>
            <a:off x="-2" y="-5304"/>
            <a:ext cx="4526282" cy="6863304"/>
          </a:xfrm>
          <a:prstGeom prst="rect">
            <a:avLst/>
          </a:prstGeom>
          <a:gradFill>
            <a:gsLst>
              <a:gs pos="0">
                <a:schemeClr val="bg1">
                  <a:alpha val="71000"/>
                </a:schemeClr>
              </a:gs>
              <a:gs pos="100000">
                <a:schemeClr val="bg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246292" y="256398"/>
            <a:ext cx="1829371" cy="673018"/>
          </a:xfrm>
          <a:prstGeom prst="rect">
            <a:avLst/>
          </a:prstGeom>
        </p:spPr>
      </p:pic>
      <p:sp>
        <p:nvSpPr>
          <p:cNvPr id="2" name="Rectangle 1"/>
          <p:cNvSpPr/>
          <p:nvPr userDrawn="1"/>
        </p:nvSpPr>
        <p:spPr bwMode="auto">
          <a:xfrm>
            <a:off x="267682" y="2084172"/>
            <a:ext cx="8125315" cy="3586208"/>
          </a:xfrm>
          <a:prstGeom prst="rect">
            <a:avLst/>
          </a:prstGeom>
          <a:solidFill>
            <a:srgbClr val="FFFFFF">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3" y="2077814"/>
            <a:ext cx="6274911" cy="1793104"/>
          </a:xfrm>
          <a:noFill/>
        </p:spPr>
        <p:txBody>
          <a:bodyPr lIns="146304" tIns="91440" rIns="146304" bIns="91440" anchor="t" anchorCtr="0"/>
          <a:lstStyle>
            <a:lvl1pPr>
              <a:defRPr sz="4704" spc="-98" baseline="0">
                <a:gradFill>
                  <a:gsLst>
                    <a:gs pos="1307">
                      <a:srgbClr val="353535"/>
                    </a:gs>
                    <a:gs pos="30000">
                      <a:srgbClr val="353535"/>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3" y="3877278"/>
            <a:ext cx="6276530" cy="651821"/>
          </a:xfrm>
        </p:spPr>
        <p:txBody>
          <a:bodyPr wrap="square" lIns="164592" tIns="109728" rIns="164592" bIns="109728">
            <a:spAutoFit/>
          </a:bodyPr>
          <a:lstStyle>
            <a:lvl1pPr marL="0" indent="0">
              <a:spcBef>
                <a:spcPts val="0"/>
              </a:spcBef>
              <a:buNone/>
              <a:defRPr sz="3136">
                <a:gradFill>
                  <a:gsLst>
                    <a:gs pos="1307">
                      <a:srgbClr val="353535"/>
                    </a:gs>
                    <a:gs pos="30000">
                      <a:srgbClr val="353535"/>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129134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8.xml><?xml version="1.0" encoding="utf-8"?>
<p:sldLayout xmlns:a="http://schemas.openxmlformats.org/drawingml/2006/main" xmlns:r="http://schemas.openxmlformats.org/officeDocument/2006/relationships" xmlns:p="http://schemas.openxmlformats.org/presentationml/2006/main"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229842" y="0"/>
            <a:ext cx="5962158" cy="6858000"/>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2" name="Title 1"/>
          <p:cNvSpPr>
            <a:spLocks noGrp="1"/>
          </p:cNvSpPr>
          <p:nvPr>
            <p:ph type="title" hasCustomPrompt="1"/>
          </p:nvPr>
        </p:nvSpPr>
        <p:spPr>
          <a:xfrm>
            <a:off x="455995" y="620428"/>
            <a:ext cx="5541959" cy="403137"/>
          </a:xfrm>
        </p:spPr>
        <p:txBody>
          <a:bodyPr wrap="square" lIns="0" tIns="0" rIns="0" bIns="0">
            <a:spAutoFit/>
          </a:bodyPr>
          <a:lstStyle>
            <a:lvl1pPr>
              <a:lnSpc>
                <a:spcPts val="3137"/>
              </a:lnSpc>
              <a:defRPr sz="2745" baseline="0">
                <a:solidFill>
                  <a:schemeClr val="tx1"/>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3"/>
            <a:ext cx="4822952" cy="264890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7"/>
            <a:ext cx="4822951" cy="287771"/>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2324110713"/>
      </p:ext>
    </p:extLst>
  </p:cSld>
  <p:clrMapOvr>
    <a:masterClrMapping/>
  </p:clrMapOvr>
  <p:transition>
    <p:fade/>
  </p:transition>
</p:sldLayout>
</file>

<file path=ppt/slideLayouts/slideLayout339.xml><?xml version="1.0" encoding="utf-8"?>
<p:sldLayout xmlns:a="http://schemas.openxmlformats.org/drawingml/2006/main" xmlns:r="http://schemas.openxmlformats.org/officeDocument/2006/relationships" xmlns:p="http://schemas.openxmlformats.org/presentationml/2006/main">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53846">
                      <a:schemeClr val="tx1"/>
                    </a:gs>
                    <a:gs pos="36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785558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3"/>
            <a:ext cx="3618381" cy="2435151"/>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1" y="2363623"/>
            <a:ext cx="3618381" cy="2435151"/>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307992511"/>
      </p:ext>
    </p:extLst>
  </p:cSld>
  <p:clrMapOvr>
    <a:masterClrMapping/>
  </p:clrMapOvr>
  <p:transition>
    <p:fade/>
  </p:transition>
</p:sldLayout>
</file>

<file path=ppt/slideLayouts/slideLayout340.xml><?xml version="1.0" encoding="utf-8"?>
<p:sldLayout xmlns:a="http://schemas.openxmlformats.org/drawingml/2006/main" xmlns:r="http://schemas.openxmlformats.org/officeDocument/2006/relationships" xmlns:p="http://schemas.openxmlformats.org/presentationml/2006/main" userDrawn="1">
  <p:cSld name="Blank white">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9600218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1.xml><?xml version="1.0" encoding="utf-8"?>
<p:sldLayout xmlns:a="http://schemas.openxmlformats.org/drawingml/2006/main" xmlns:r="http://schemas.openxmlformats.org/officeDocument/2006/relationships" xmlns:p="http://schemas.openxmlformats.org/presentationml/2006/main"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3223"/>
            <a:ext cx="5481755"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5" y="3769821"/>
            <a:ext cx="5481755"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Subtitle</a:t>
            </a:r>
          </a:p>
        </p:txBody>
      </p:sp>
    </p:spTree>
    <p:extLst>
      <p:ext uri="{BB962C8B-B14F-4D97-AF65-F5344CB8AC3E}">
        <p14:creationId xmlns:p14="http://schemas.microsoft.com/office/powerpoint/2010/main" val="29439718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350"/>
                                        <p:tgtEl>
                                          <p:spTgt spid="2"/>
                                        </p:tgtEl>
                                      </p:cBhvr>
                                    </p:animEffect>
                                  </p:childTnLst>
                                </p:cTn>
                              </p:par>
                              <p:par>
                                <p:cTn id="8" presetID="63" presetClass="path" presetSubtype="0" decel="100000" fill="hold" grpId="1" nodeType="withEffect">
                                  <p:stCondLst>
                                    <p:cond delay="0"/>
                                  </p:stCondLst>
                                  <p:childTnLst>
                                    <p:animMotion origin="layout" path="M 3.54167E-6 -3.7037E-6 L 0.02916 -3.7037E-6 " pathEditMode="relative" rAng="0" ptsTypes="AA">
                                      <p:cBhvr>
                                        <p:cTn id="9" dur="500" spd="-100000" fill="hold"/>
                                        <p:tgtEl>
                                          <p:spTgt spid="2"/>
                                        </p:tgtEl>
                                        <p:attrNameLst>
                                          <p:attrName>ppt_x</p:attrName>
                                          <p:attrName>ppt_y</p:attrName>
                                        </p:attrNameLst>
                                      </p:cBhvr>
                                      <p:rCtr x="1458" y="0"/>
                                    </p:animMotion>
                                  </p:childTnLst>
                                </p:cTn>
                              </p:par>
                              <p:par>
                                <p:cTn id="10" presetID="10"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350"/>
                                        <p:tgtEl>
                                          <p:spTgt spid="5"/>
                                        </p:tgtEl>
                                      </p:cBhvr>
                                    </p:animEffect>
                                  </p:childTnLst>
                                </p:cTn>
                              </p:par>
                              <p:par>
                                <p:cTn id="13" presetID="63" presetClass="path" presetSubtype="0" decel="100000" fill="hold" grpId="1" nodeType="withEffect">
                                  <p:stCondLst>
                                    <p:cond delay="0"/>
                                  </p:stCondLst>
                                  <p:childTnLst>
                                    <p:animMotion origin="layout" path="M 3.54167E-6 -2.22222E-6 L 0.02916 -2.22222E-6 " pathEditMode="relative" rAng="0" ptsTypes="AA">
                                      <p:cBhvr>
                                        <p:cTn id="14" dur="500" spd="-100000" fill="hold"/>
                                        <p:tgtEl>
                                          <p:spTgt spid="5"/>
                                        </p:tgtEl>
                                        <p:attrNameLst>
                                          <p:attrName>ppt_x</p:attrName>
                                          <p:attrName>ppt_y</p:attrName>
                                        </p:attrNameLst>
                                      </p:cBhvr>
                                      <p:rCtr x="145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5" grpId="0">
        <p:tmplLst>
          <p:tmpl>
            <p:tnLst>
              <p:par>
                <p:cTn presetID="10"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350"/>
                        <p:tgtEl>
                          <p:spTgt spid="5"/>
                        </p:tgtEl>
                      </p:cBhvr>
                    </p:animEffect>
                  </p:childTnLst>
                </p:cTn>
              </p:par>
            </p:tnLst>
          </p:tmpl>
        </p:tmplLst>
      </p:bldP>
      <p:bldP spid="5" grpId="1">
        <p:tmplLst>
          <p:tmpl>
            <p:tnLst>
              <p:par>
                <p:cTn presetID="63" presetClass="path" presetSubtype="0" decel="100000" fill="hold" nodeType="withEffect">
                  <p:stCondLst>
                    <p:cond delay="0"/>
                  </p:stCondLst>
                  <p:childTnLst>
                    <p:animMotion origin="layout" path="M 3.54167E-6 -2.22222E-6 L 0.02916 -2.22222E-6 " pathEditMode="relative" rAng="0" ptsTypes="AA">
                      <p:cBhvr>
                        <p:cTn dur="500" spd="-100000" fill="hold"/>
                        <p:tgtEl>
                          <p:spTgt spid="5"/>
                        </p:tgtEl>
                        <p:attrNameLst>
                          <p:attrName>ppt_x</p:attrName>
                          <p:attrName>ppt_y</p:attrName>
                        </p:attrNameLst>
                      </p:cBhvr>
                      <p:rCtr x="1458" y="0"/>
                    </p:animMotion>
                  </p:childTnLst>
                </p:cTn>
              </p:par>
            </p:tnLst>
          </p:tmpl>
        </p:tmplLst>
      </p:bldP>
    </p:bldLst>
  </p:timing>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guide id="5" pos="1824">
          <p15:clr>
            <a:srgbClr val="FBAE40"/>
          </p15:clr>
        </p15:guide>
        <p15:guide id="6" pos="1608">
          <p15:clr>
            <a:srgbClr val="FBAE40"/>
          </p15:clr>
        </p15:guide>
      </p15:sldGuideLst>
    </p:ext>
  </p:extLst>
</p:sldLayout>
</file>

<file path=ppt/slideLayouts/slideLayout342.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1870309" y="457200"/>
            <a:ext cx="7539737" cy="553998"/>
          </a:xfrm>
        </p:spPr>
        <p:txBody>
          <a:bodyPr/>
          <a:lstStyle/>
          <a:p>
            <a:r>
              <a:rPr lang="en-US"/>
              <a:t>Click to edit Master title style</a:t>
            </a:r>
          </a:p>
        </p:txBody>
      </p:sp>
      <p:sp>
        <p:nvSpPr>
          <p:cNvPr id="4" name="Text Placeholder 3">
            <a:extLst>
              <a:ext uri="{FF2B5EF4-FFF2-40B4-BE49-F238E27FC236}">
                <a16:creationId xmlns:a16="http://schemas.microsoft.com/office/drawing/2014/main" id="{50B25515-8064-4BD3-84AA-DA3CB13A9A6E}"/>
              </a:ext>
            </a:extLst>
          </p:cNvPr>
          <p:cNvSpPr>
            <a:spLocks noGrp="1"/>
          </p:cNvSpPr>
          <p:nvPr>
            <p:ph type="body" sz="quarter" idx="10"/>
          </p:nvPr>
        </p:nvSpPr>
        <p:spPr>
          <a:xfrm>
            <a:off x="1866246" y="1011238"/>
            <a:ext cx="7544300" cy="430887"/>
          </a:xfrm>
        </p:spPr>
        <p:txBody>
          <a:bodyPr/>
          <a:lstStyle>
            <a:lvl1pPr marL="0" indent="0">
              <a:buNone/>
              <a:defRPr>
                <a:solidFill>
                  <a:schemeClr val="accent1"/>
                </a:solidFill>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p:txBody>
      </p:sp>
      <p:sp>
        <p:nvSpPr>
          <p:cNvPr id="6" name="Text Placeholder 5">
            <a:extLst>
              <a:ext uri="{FF2B5EF4-FFF2-40B4-BE49-F238E27FC236}">
                <a16:creationId xmlns:a16="http://schemas.microsoft.com/office/drawing/2014/main" id="{E7C1AF99-B10D-4276-927D-D96E0A2C1FC9}"/>
              </a:ext>
            </a:extLst>
          </p:cNvPr>
          <p:cNvSpPr>
            <a:spLocks noGrp="1"/>
          </p:cNvSpPr>
          <p:nvPr>
            <p:ph type="body" sz="quarter" idx="11"/>
          </p:nvPr>
        </p:nvSpPr>
        <p:spPr>
          <a:xfrm>
            <a:off x="584200" y="2017713"/>
            <a:ext cx="3007226" cy="457200"/>
          </a:xfrm>
          <a:solidFill>
            <a:schemeClr val="tx2"/>
          </a:solidFill>
        </p:spPr>
        <p:txBody>
          <a:bodyPr lIns="91440" tIns="45720" rIns="91440" bIns="45720" anchor="ctr" anchorCtr="0">
            <a:noAutofit/>
          </a:bodyPr>
          <a:lstStyle>
            <a:lvl1pPr marL="0" indent="0">
              <a:buNone/>
              <a:defRPr sz="1800" cap="all" baseline="0">
                <a:solidFill>
                  <a:schemeClr val="accent3"/>
                </a:solidFill>
              </a:defRPr>
            </a:lvl1pPr>
            <a:lvl2pPr marL="0" indent="0">
              <a:buNone/>
              <a:defRPr/>
            </a:lvl2pPr>
            <a:lvl3pPr marL="0" indent="0">
              <a:buNone/>
              <a:defRPr/>
            </a:lvl3pPr>
            <a:lvl4pPr marL="0" indent="0">
              <a:buNone/>
              <a:defRPr/>
            </a:lvl4pPr>
            <a:lvl5pPr marL="0" indent="0">
              <a:buNone/>
              <a:defRPr/>
            </a:lvl5pPr>
          </a:lstStyle>
          <a:p>
            <a:pPr lvl="0"/>
            <a:r>
              <a:rPr lang="en-US"/>
              <a:t>Click to edit</a:t>
            </a:r>
          </a:p>
        </p:txBody>
      </p:sp>
      <p:sp>
        <p:nvSpPr>
          <p:cNvPr id="7" name="Text Placeholder 5">
            <a:extLst>
              <a:ext uri="{FF2B5EF4-FFF2-40B4-BE49-F238E27FC236}">
                <a16:creationId xmlns:a16="http://schemas.microsoft.com/office/drawing/2014/main" id="{30A2424F-60EE-438E-BE2E-1A3542EECCE0}"/>
              </a:ext>
            </a:extLst>
          </p:cNvPr>
          <p:cNvSpPr>
            <a:spLocks noGrp="1"/>
          </p:cNvSpPr>
          <p:nvPr>
            <p:ph type="body" sz="quarter" idx="12"/>
          </p:nvPr>
        </p:nvSpPr>
        <p:spPr>
          <a:xfrm>
            <a:off x="4830262" y="2017713"/>
            <a:ext cx="3007226" cy="457200"/>
          </a:xfrm>
          <a:solidFill>
            <a:schemeClr val="tx2"/>
          </a:solidFill>
        </p:spPr>
        <p:txBody>
          <a:bodyPr lIns="91440" tIns="45720" rIns="91440" bIns="45720" anchor="ctr" anchorCtr="0">
            <a:noAutofit/>
          </a:bodyPr>
          <a:lstStyle>
            <a:lvl1pPr marL="0" indent="0">
              <a:buNone/>
              <a:defRPr sz="1800" cap="all" baseline="0">
                <a:solidFill>
                  <a:schemeClr val="accent3"/>
                </a:solidFill>
              </a:defRPr>
            </a:lvl1pPr>
            <a:lvl2pPr marL="0" indent="0">
              <a:buNone/>
              <a:defRPr/>
            </a:lvl2pPr>
            <a:lvl3pPr marL="0" indent="0">
              <a:buNone/>
              <a:defRPr/>
            </a:lvl3pPr>
            <a:lvl4pPr marL="0" indent="0">
              <a:buNone/>
              <a:defRPr/>
            </a:lvl4pPr>
            <a:lvl5pPr marL="0" indent="0">
              <a:buNone/>
              <a:defRPr/>
            </a:lvl5pPr>
          </a:lstStyle>
          <a:p>
            <a:pPr lvl="0"/>
            <a:r>
              <a:rPr lang="en-US"/>
              <a:t>Click to edit</a:t>
            </a:r>
          </a:p>
        </p:txBody>
      </p:sp>
      <p:sp>
        <p:nvSpPr>
          <p:cNvPr id="8" name="Text Placeholder 5">
            <a:extLst>
              <a:ext uri="{FF2B5EF4-FFF2-40B4-BE49-F238E27FC236}">
                <a16:creationId xmlns:a16="http://schemas.microsoft.com/office/drawing/2014/main" id="{621BA0FA-96C9-4714-A62E-B66D9A4678A7}"/>
              </a:ext>
            </a:extLst>
          </p:cNvPr>
          <p:cNvSpPr>
            <a:spLocks noGrp="1"/>
          </p:cNvSpPr>
          <p:nvPr>
            <p:ph type="body" sz="quarter" idx="13"/>
          </p:nvPr>
        </p:nvSpPr>
        <p:spPr>
          <a:xfrm>
            <a:off x="584200" y="2647328"/>
            <a:ext cx="3007226" cy="1569660"/>
          </a:xfrm>
        </p:spPr>
        <p:txBody>
          <a:bodyPr/>
          <a:lstStyle>
            <a:lvl1pPr marL="0" indent="0">
              <a:spcBef>
                <a:spcPts val="1200"/>
              </a:spcBef>
              <a:buNone/>
              <a:defRPr sz="1600"/>
            </a:lvl1pPr>
            <a:lvl2pPr marL="0" indent="0">
              <a:spcBef>
                <a:spcPts val="1200"/>
              </a:spcBef>
              <a:buNone/>
              <a:defRPr sz="1200"/>
            </a:lvl2pPr>
            <a:lvl3pPr marL="0" indent="0">
              <a:spcBef>
                <a:spcPts val="1200"/>
              </a:spcBef>
              <a:buNone/>
              <a:defRPr sz="1050"/>
            </a:lvl3pPr>
            <a:lvl4pPr marL="0" indent="0">
              <a:spcBef>
                <a:spcPts val="1200"/>
              </a:spcBef>
              <a:buNone/>
              <a:defRPr sz="1000"/>
            </a:lvl4pPr>
            <a:lvl5pPr marL="0" indent="0">
              <a:spcBef>
                <a:spcPts val="1200"/>
              </a:spcBef>
              <a:buNone/>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5">
            <a:extLst>
              <a:ext uri="{FF2B5EF4-FFF2-40B4-BE49-F238E27FC236}">
                <a16:creationId xmlns:a16="http://schemas.microsoft.com/office/drawing/2014/main" id="{635F81E2-D0F0-4B08-920A-08E4C6C10E88}"/>
              </a:ext>
            </a:extLst>
          </p:cNvPr>
          <p:cNvSpPr>
            <a:spLocks noGrp="1"/>
          </p:cNvSpPr>
          <p:nvPr>
            <p:ph type="body" sz="quarter" idx="14"/>
          </p:nvPr>
        </p:nvSpPr>
        <p:spPr>
          <a:xfrm>
            <a:off x="4830262" y="2647328"/>
            <a:ext cx="3007226" cy="1569660"/>
          </a:xfrm>
        </p:spPr>
        <p:txBody>
          <a:bodyPr/>
          <a:lstStyle>
            <a:lvl1pPr marL="0" indent="0">
              <a:spcBef>
                <a:spcPts val="1200"/>
              </a:spcBef>
              <a:buNone/>
              <a:defRPr sz="1600"/>
            </a:lvl1pPr>
            <a:lvl2pPr marL="0" indent="0">
              <a:spcBef>
                <a:spcPts val="1200"/>
              </a:spcBef>
              <a:buNone/>
              <a:defRPr sz="1200"/>
            </a:lvl2pPr>
            <a:lvl3pPr marL="0" indent="0">
              <a:spcBef>
                <a:spcPts val="1200"/>
              </a:spcBef>
              <a:buNone/>
              <a:defRPr sz="1050"/>
            </a:lvl3pPr>
            <a:lvl4pPr marL="0" indent="0">
              <a:spcBef>
                <a:spcPts val="1200"/>
              </a:spcBef>
              <a:buNone/>
              <a:defRPr sz="1000"/>
            </a:lvl4pPr>
            <a:lvl5pPr marL="0" indent="0">
              <a:spcBef>
                <a:spcPts val="1200"/>
              </a:spcBef>
              <a:buNone/>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5168918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36">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43.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334941367"/>
      </p:ext>
    </p:extLst>
  </p:cSld>
  <p:clrMapOvr>
    <a:masterClrMapping/>
  </p:clrMapOvr>
  <p:transition>
    <p:fade/>
  </p:transition>
</p:sldLayout>
</file>

<file path=ppt/slideLayouts/slideLayout344.xml><?xml version="1.0" encoding="utf-8"?>
<p:sldLayout xmlns:a="http://schemas.openxmlformats.org/drawingml/2006/main" xmlns:r="http://schemas.openxmlformats.org/officeDocument/2006/relationships" xmlns:p="http://schemas.openxmlformats.org/presentationml/2006/main"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64958" y="1599724"/>
            <a:ext cx="3609417" cy="3099393"/>
          </a:xfrm>
          <a:blipFill>
            <a:blip r:embed="rId2"/>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5"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00039" y="1599724"/>
            <a:ext cx="3609417" cy="3099393"/>
          </a:xfrm>
          <a:blipFill>
            <a:blip r:embed="rId3"/>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144083" y="1599722"/>
            <a:ext cx="3609417" cy="3099394"/>
          </a:xfrm>
          <a:blipFill>
            <a:blip r:embed="rId4"/>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1"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2" name="Footer Placeholder 14">
            <a:extLst>
              <a:ext uri="{FF2B5EF4-FFF2-40B4-BE49-F238E27FC236}">
                <a16:creationId xmlns:a16="http://schemas.microsoft.com/office/drawing/2014/main" id="{CA59C6B7-B917-1840-9DE3-C346678711AC}"/>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931395792"/>
      </p:ext>
    </p:extLst>
  </p:cSld>
  <p:clrMapOvr>
    <a:masterClrMapping/>
  </p:clrMapOvr>
  <p:transition>
    <p:fade/>
  </p:transition>
</p:sldLayout>
</file>

<file path=ppt/slideLayouts/slideLayout345.xml><?xml version="1.0" encoding="utf-8"?>
<p:sldLayout xmlns:a="http://schemas.openxmlformats.org/drawingml/2006/main" xmlns:r="http://schemas.openxmlformats.org/officeDocument/2006/relationships" xmlns:p="http://schemas.openxmlformats.org/presentationml/2006/main" userDrawn="1">
  <p:cSld name="Title - Square Photo ">
    <p:spTree>
      <p:nvGrpSpPr>
        <p:cNvPr id="1" name=""/>
        <p:cNvGrpSpPr/>
        <p:nvPr/>
      </p:nvGrpSpPr>
      <p:grpSpPr>
        <a:xfrm>
          <a:off x="0" y="0"/>
          <a:ext cx="0" cy="0"/>
          <a:chOff x="0" y="0"/>
          <a:chExt cx="0" cy="0"/>
        </a:xfrm>
      </p:grpSpPr>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364988315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46.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C5138B-812C-4AE5-8E0D-7F240113019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8F410AD-45D8-4D39-B669-C9CB9B02D5C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F1EEAA1-B0CE-4D77-A850-D9A87D90D86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BA9A7B72-DBB1-4AA1-9012-2AE9681A2AF0}"/>
              </a:ext>
            </a:extLst>
          </p:cNvPr>
          <p:cNvSpPr>
            <a:spLocks noGrp="1"/>
          </p:cNvSpPr>
          <p:nvPr>
            <p:ph type="dt" sz="half" idx="10"/>
          </p:nvPr>
        </p:nvSpPr>
        <p:spPr/>
        <p:txBody>
          <a:bodyPr/>
          <a:lstStyle/>
          <a:p>
            <a:fld id="{5E590772-D230-4A71-B0D4-E26AD6BE4A36}" type="datetimeFigureOut">
              <a:rPr lang="en-US" smtClean="0"/>
              <a:t>5/18/2020</a:t>
            </a:fld>
            <a:endParaRPr lang="en-US"/>
          </a:p>
        </p:txBody>
      </p:sp>
      <p:sp>
        <p:nvSpPr>
          <p:cNvPr id="6" name="Footer Placeholder 5">
            <a:extLst>
              <a:ext uri="{FF2B5EF4-FFF2-40B4-BE49-F238E27FC236}">
                <a16:creationId xmlns:a16="http://schemas.microsoft.com/office/drawing/2014/main" id="{23A4EC6D-A116-4F5D-92CF-BE0B0F6B915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04F9E84-6821-4814-A5DA-B421FE337506}"/>
              </a:ext>
            </a:extLst>
          </p:cNvPr>
          <p:cNvSpPr>
            <a:spLocks noGrp="1"/>
          </p:cNvSpPr>
          <p:nvPr>
            <p:ph type="sldNum" sz="quarter" idx="12"/>
          </p:nvPr>
        </p:nvSpPr>
        <p:spPr/>
        <p:txBody>
          <a:bodyPr/>
          <a:lstStyle/>
          <a:p>
            <a:fld id="{5CC0923F-946A-4485-BBE0-FD3B8FBF9A37}" type="slidenum">
              <a:rPr lang="en-US" smtClean="0"/>
              <a:t>‹#›</a:t>
            </a:fld>
            <a:endParaRPr lang="en-US"/>
          </a:p>
        </p:txBody>
      </p:sp>
    </p:spTree>
    <p:extLst>
      <p:ext uri="{BB962C8B-B14F-4D97-AF65-F5344CB8AC3E}">
        <p14:creationId xmlns:p14="http://schemas.microsoft.com/office/powerpoint/2010/main" val="3411416502"/>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D059F4D2-5DC8-4D9B-A631-B2F4CDE84B69}"/>
              </a:ext>
            </a:extLst>
          </p:cNvPr>
          <p:cNvSpPr txBox="1"/>
          <p:nvPr userDrawn="1"/>
        </p:nvSpPr>
        <p:spPr>
          <a:xfrm>
            <a:off x="584200" y="6375921"/>
            <a:ext cx="1751162" cy="184666"/>
          </a:xfrm>
          <a:prstGeom prst="rect">
            <a:avLst/>
          </a:prstGeom>
          <a:noFill/>
        </p:spPr>
        <p:txBody>
          <a:bodyPr wrap="square" lIns="0" tIns="0" rIns="0" bIns="0" rtlCol="0">
            <a:spAutoFit/>
          </a:bodyPr>
          <a:lstStyle/>
          <a:p>
            <a:pPr algn="l"/>
            <a:fld id="{6251796F-9FD0-4D86-8389-47457FF180D0}" type="slidenum">
              <a:rPr lang="en-US" sz="1200" smtClean="0">
                <a:solidFill>
                  <a:schemeClr val="tx1"/>
                </a:solidFill>
              </a:rPr>
              <a:t>‹#›</a:t>
            </a:fld>
            <a:endParaRPr lang="en-US" sz="1200">
              <a:solidFill>
                <a:schemeClr val="tx1"/>
              </a:solidFill>
            </a:endParaRPr>
          </a:p>
        </p:txBody>
      </p:sp>
    </p:spTree>
    <p:extLst>
      <p:ext uri="{BB962C8B-B14F-4D97-AF65-F5344CB8AC3E}">
        <p14:creationId xmlns:p14="http://schemas.microsoft.com/office/powerpoint/2010/main" val="89638339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48.xml><?xml version="1.0" encoding="utf-8"?>
<p:sldLayout xmlns:a="http://schemas.openxmlformats.org/drawingml/2006/main" xmlns:r="http://schemas.openxmlformats.org/officeDocument/2006/relationships" xmlns:p="http://schemas.openxmlformats.org/presentationml/2006/main"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Box 6">
            <a:extLst>
              <a:ext uri="{FF2B5EF4-FFF2-40B4-BE49-F238E27FC236}">
                <a16:creationId xmlns:a16="http://schemas.microsoft.com/office/drawing/2014/main" id="{A9D0C364-486D-4B7B-9452-89993108A805}"/>
              </a:ext>
            </a:extLst>
          </p:cNvPr>
          <p:cNvSpPr txBox="1"/>
          <p:nvPr userDrawn="1"/>
        </p:nvSpPr>
        <p:spPr>
          <a:xfrm>
            <a:off x="584200" y="6375921"/>
            <a:ext cx="1751162" cy="184666"/>
          </a:xfrm>
          <a:prstGeom prst="rect">
            <a:avLst/>
          </a:prstGeom>
          <a:noFill/>
        </p:spPr>
        <p:txBody>
          <a:bodyPr wrap="square" lIns="0" tIns="0" rIns="0" bIns="0" rtlCol="0">
            <a:spAutoFit/>
          </a:bodyPr>
          <a:lstStyle/>
          <a:p>
            <a:pPr algn="l"/>
            <a:fld id="{6251796F-9FD0-4D86-8389-47457FF180D0}" type="slidenum">
              <a:rPr lang="en-US" sz="1200" smtClean="0">
                <a:solidFill>
                  <a:schemeClr val="tx1"/>
                </a:solidFill>
              </a:rPr>
              <a:t>‹#›</a:t>
            </a:fld>
            <a:endParaRPr lang="en-US" sz="1200">
              <a:solidFill>
                <a:schemeClr val="tx1"/>
              </a:solidFill>
            </a:endParaRPr>
          </a:p>
        </p:txBody>
      </p:sp>
    </p:spTree>
    <p:extLst>
      <p:ext uri="{BB962C8B-B14F-4D97-AF65-F5344CB8AC3E}">
        <p14:creationId xmlns:p14="http://schemas.microsoft.com/office/powerpoint/2010/main" val="309729830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49.xml><?xml version="1.0" encoding="utf-8"?>
<p:sldLayout xmlns:a="http://schemas.openxmlformats.org/drawingml/2006/main" xmlns:r="http://schemas.openxmlformats.org/officeDocument/2006/relationships" xmlns:p="http://schemas.openxmlformats.org/presentationml/2006/main"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3F4CC9C5-C6EF-4016-A6D3-347535932CC4}"/>
              </a:ext>
            </a:extLst>
          </p:cNvPr>
          <p:cNvSpPr txBox="1"/>
          <p:nvPr userDrawn="1"/>
        </p:nvSpPr>
        <p:spPr>
          <a:xfrm>
            <a:off x="584200" y="6375921"/>
            <a:ext cx="1751162" cy="184666"/>
          </a:xfrm>
          <a:prstGeom prst="rect">
            <a:avLst/>
          </a:prstGeom>
          <a:noFill/>
        </p:spPr>
        <p:txBody>
          <a:bodyPr wrap="square" lIns="0" tIns="0" rIns="0" bIns="0" rtlCol="0">
            <a:spAutoFit/>
          </a:bodyPr>
          <a:lstStyle/>
          <a:p>
            <a:pPr algn="l"/>
            <a:fld id="{6251796F-9FD0-4D86-8389-47457FF180D0}" type="slidenum">
              <a:rPr lang="en-US" sz="1200" smtClean="0">
                <a:solidFill>
                  <a:schemeClr val="tx1"/>
                </a:solidFill>
              </a:rPr>
              <a:t>‹#›</a:t>
            </a:fld>
            <a:endParaRPr lang="en-US" sz="1200">
              <a:solidFill>
                <a:schemeClr val="tx1"/>
              </a:solidFill>
            </a:endParaRPr>
          </a:p>
        </p:txBody>
      </p:sp>
    </p:spTree>
    <p:extLst>
      <p:ext uri="{BB962C8B-B14F-4D97-AF65-F5344CB8AC3E}">
        <p14:creationId xmlns:p14="http://schemas.microsoft.com/office/powerpoint/2010/main" val="172866115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64958" y="1599724"/>
            <a:ext cx="3609417" cy="3099393"/>
          </a:xfrm>
          <a:blipFill>
            <a:blip r:embed="rId2"/>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5"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00039" y="1599724"/>
            <a:ext cx="3609417" cy="3099393"/>
          </a:xfrm>
          <a:blipFill>
            <a:blip r:embed="rId3"/>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144083" y="1599722"/>
            <a:ext cx="3609417" cy="3099394"/>
          </a:xfrm>
          <a:blipFill>
            <a:blip r:embed="rId4"/>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1"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2" name="Footer Placeholder 14">
            <a:extLst>
              <a:ext uri="{FF2B5EF4-FFF2-40B4-BE49-F238E27FC236}">
                <a16:creationId xmlns:a16="http://schemas.microsoft.com/office/drawing/2014/main" id="{CA59C6B7-B917-1840-9DE3-C346678711AC}"/>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87874236"/>
      </p:ext>
    </p:extLst>
  </p:cSld>
  <p:clrMapOvr>
    <a:masterClrMapping/>
  </p:clrMapOvr>
  <p:transition>
    <p:fade/>
  </p:transition>
</p:sldLayout>
</file>

<file path=ppt/slideLayouts/slideLayout350.xml><?xml version="1.0" encoding="utf-8"?>
<p:sldLayout xmlns:a="http://schemas.openxmlformats.org/drawingml/2006/main" xmlns:r="http://schemas.openxmlformats.org/officeDocument/2006/relationships" xmlns:p="http://schemas.openxmlformats.org/presentationml/2006/main"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
        <p:nvSpPr>
          <p:cNvPr id="6" name="TextBox 5">
            <a:extLst>
              <a:ext uri="{FF2B5EF4-FFF2-40B4-BE49-F238E27FC236}">
                <a16:creationId xmlns:a16="http://schemas.microsoft.com/office/drawing/2014/main" id="{89B63252-201C-4489-B6C4-28F323FA89B2}"/>
              </a:ext>
            </a:extLst>
          </p:cNvPr>
          <p:cNvSpPr txBox="1"/>
          <p:nvPr userDrawn="1"/>
        </p:nvSpPr>
        <p:spPr>
          <a:xfrm>
            <a:off x="584200" y="6375921"/>
            <a:ext cx="1751162" cy="184666"/>
          </a:xfrm>
          <a:prstGeom prst="rect">
            <a:avLst/>
          </a:prstGeom>
          <a:noFill/>
        </p:spPr>
        <p:txBody>
          <a:bodyPr wrap="square" lIns="0" tIns="0" rIns="0" bIns="0" rtlCol="0">
            <a:spAutoFit/>
          </a:bodyPr>
          <a:lstStyle/>
          <a:p>
            <a:pPr algn="l"/>
            <a:fld id="{6251796F-9FD0-4D86-8389-47457FF180D0}" type="slidenum">
              <a:rPr lang="en-US" sz="1200" smtClean="0">
                <a:solidFill>
                  <a:schemeClr val="tx1"/>
                </a:solidFill>
              </a:rPr>
              <a:t>‹#›</a:t>
            </a:fld>
            <a:endParaRPr lang="en-US" sz="1200">
              <a:solidFill>
                <a:schemeClr val="tx1"/>
              </a:solidFill>
            </a:endParaRPr>
          </a:p>
        </p:txBody>
      </p:sp>
    </p:spTree>
    <p:extLst>
      <p:ext uri="{BB962C8B-B14F-4D97-AF65-F5344CB8AC3E}">
        <p14:creationId xmlns:p14="http://schemas.microsoft.com/office/powerpoint/2010/main" val="1234589513"/>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51.xml><?xml version="1.0" encoding="utf-8"?>
<p:sldLayout xmlns:a="http://schemas.openxmlformats.org/drawingml/2006/main" xmlns:r="http://schemas.openxmlformats.org/officeDocument/2006/relationships" xmlns:p="http://schemas.openxmlformats.org/presentationml/2006/main"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0747089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52.xml><?xml version="1.0" encoding="utf-8"?>
<p:sldLayout xmlns:a="http://schemas.openxmlformats.org/drawingml/2006/main" xmlns:r="http://schemas.openxmlformats.org/officeDocument/2006/relationships" xmlns:p="http://schemas.openxmlformats.org/presentationml/2006/main" userDrawn="1">
  <p:cSld name="5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2206307"/>
            <a:ext cx="3477325" cy="1107996"/>
          </a:xfrm>
        </p:spPr>
        <p:txBody>
          <a:bodyPr anchor="b"/>
          <a:lstStyle>
            <a:lvl1pPr algn="l">
              <a:defRPr>
                <a:gradFill>
                  <a:gsLst>
                    <a:gs pos="1250">
                      <a:schemeClr val="tx1"/>
                    </a:gs>
                    <a:gs pos="100000">
                      <a:schemeClr val="tx1"/>
                    </a:gs>
                  </a:gsLst>
                  <a:lin ang="5400000" scaled="0"/>
                </a:gradFill>
              </a:defRPr>
            </a:lvl1pPr>
          </a:lstStyle>
          <a:p>
            <a:r>
              <a:rPr lang="en-US"/>
              <a:t>Click to edit Master title style</a:t>
            </a:r>
          </a:p>
        </p:txBody>
      </p:sp>
      <p:sp>
        <p:nvSpPr>
          <p:cNvPr id="4" name="Text Placeholder 3">
            <a:extLst>
              <a:ext uri="{FF2B5EF4-FFF2-40B4-BE49-F238E27FC236}">
                <a16:creationId xmlns:a16="http://schemas.microsoft.com/office/drawing/2014/main" id="{372E9528-0A41-4157-9220-1A280716491F}"/>
              </a:ext>
            </a:extLst>
          </p:cNvPr>
          <p:cNvSpPr>
            <a:spLocks noGrp="1"/>
          </p:cNvSpPr>
          <p:nvPr>
            <p:ph type="body" sz="quarter" idx="10"/>
          </p:nvPr>
        </p:nvSpPr>
        <p:spPr>
          <a:xfrm>
            <a:off x="588963" y="3429000"/>
            <a:ext cx="3560762" cy="2111347"/>
          </a:xfrm>
        </p:spPr>
        <p:txBody>
          <a:bodyPr/>
          <a:lstStyle>
            <a:lvl1pPr>
              <a:defRPr>
                <a:solidFill>
                  <a:schemeClr val="accent2"/>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3869401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53.xml><?xml version="1.0" encoding="utf-8"?>
<p:sldLayout xmlns:a="http://schemas.openxmlformats.org/drawingml/2006/main" xmlns:r="http://schemas.openxmlformats.org/officeDocument/2006/relationships" xmlns:p="http://schemas.openxmlformats.org/presentationml/2006/main" userDrawn="1">
  <p:cSld name="6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3" name="Picture Placeholder 3">
            <a:extLst>
              <a:ext uri="{FF2B5EF4-FFF2-40B4-BE49-F238E27FC236}">
                <a16:creationId xmlns:a16="http://schemas.microsoft.com/office/drawing/2014/main" id="{5D250250-5711-4AA8-8992-0737DBF03E14}"/>
              </a:ext>
            </a:extLst>
          </p:cNvPr>
          <p:cNvSpPr>
            <a:spLocks noGrp="1" noChangeAspect="1"/>
          </p:cNvSpPr>
          <p:nvPr>
            <p:ph type="pic" sz="quarter" idx="10"/>
          </p:nvPr>
        </p:nvSpPr>
        <p:spPr>
          <a:xfrm>
            <a:off x="-2265452" y="2017713"/>
            <a:ext cx="1828800" cy="1828800"/>
          </a:xfrm>
          <a:prstGeom prst="ellipse">
            <a:avLst/>
          </a:prstGeom>
        </p:spPr>
        <p:txBody>
          <a:bodyPr>
            <a:noAutofit/>
          </a:bodyPr>
          <a:lstStyle/>
          <a:p>
            <a:endParaRPr lang="en-US"/>
          </a:p>
        </p:txBody>
      </p:sp>
    </p:spTree>
    <p:extLst>
      <p:ext uri="{BB962C8B-B14F-4D97-AF65-F5344CB8AC3E}">
        <p14:creationId xmlns:p14="http://schemas.microsoft.com/office/powerpoint/2010/main" val="109299602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54.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46CE7D5-CF57-46EF-B807-FDD0502418D4}" type="datetimeFigureOut">
              <a:rPr kumimoji="0" lang="en-US" sz="1800" b="0" i="0" u="none" strike="noStrike" kern="1200" cap="none" spc="0" normalizeH="0" baseline="0" noProof="0" smtClean="0">
                <a:ln>
                  <a:noFill/>
                </a:ln>
                <a:solidFill>
                  <a:prstClr val="black"/>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5/18/2020</a:t>
            </a:fld>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5" name="Footer Placeholder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6" name="Slide Number Placeholder 5"/>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30EA680-D336-4FF7-8B7A-9848BB0A1C32}" type="slidenum">
              <a:rPr kumimoji="0" lang="en-US" sz="1800" b="0" i="0" u="none" strike="noStrike" kern="1200" cap="none" spc="0" normalizeH="0" baseline="0" noProof="0" smtClean="0">
                <a:ln>
                  <a:noFill/>
                </a:ln>
                <a:solidFill>
                  <a:prstClr val="black"/>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232565231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6"/>
            <a:ext cx="1693247" cy="895855"/>
          </a:xfrm>
        </p:spPr>
        <p:txBody>
          <a:bodyPr>
            <a:noAutofit/>
          </a:bodyPr>
          <a:lstStyle>
            <a:lvl1pPr marL="0" indent="0">
              <a:buNone/>
              <a:defRPr sz="1961"/>
            </a:lvl1pPr>
          </a:lstStyle>
          <a:p>
            <a:pPr lvl="0"/>
            <a:r>
              <a:rPr lang="en-US"/>
              <a:t>Picture</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8"/>
            <a:ext cx="1693247" cy="2778790"/>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378328"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00662"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222995"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145328"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067660"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378328" y="2158886"/>
            <a:ext cx="1693247" cy="895855"/>
          </a:xfrm>
        </p:spPr>
        <p:txBody>
          <a:bodyPr>
            <a:noAutofit/>
          </a:bodyPr>
          <a:lstStyle>
            <a:lvl1pPr marL="0" indent="0">
              <a:buNone/>
              <a:defRPr sz="1961"/>
            </a:lvl1pPr>
          </a:lstStyle>
          <a:p>
            <a:pPr lvl="0"/>
            <a:r>
              <a:rPr lang="en-US"/>
              <a:t>Picture</a:t>
            </a:r>
          </a:p>
        </p:txBody>
      </p:sp>
      <p:sp>
        <p:nvSpPr>
          <p:cNvPr id="26" name="Content Placeholder 15"/>
          <p:cNvSpPr>
            <a:spLocks noGrp="1"/>
          </p:cNvSpPr>
          <p:nvPr>
            <p:ph sz="quarter" idx="27" hasCustomPrompt="1"/>
          </p:nvPr>
        </p:nvSpPr>
        <p:spPr>
          <a:xfrm>
            <a:off x="4300662" y="2158886"/>
            <a:ext cx="1693247" cy="895855"/>
          </a:xfrm>
        </p:spPr>
        <p:txBody>
          <a:bodyPr>
            <a:noAutofit/>
          </a:bodyPr>
          <a:lstStyle>
            <a:lvl1pPr marL="0" indent="0">
              <a:buNone/>
              <a:defRPr sz="1961"/>
            </a:lvl1pPr>
          </a:lstStyle>
          <a:p>
            <a:pPr lvl="0"/>
            <a:r>
              <a:rPr lang="en-US"/>
              <a:t>Picture</a:t>
            </a:r>
          </a:p>
        </p:txBody>
      </p:sp>
      <p:sp>
        <p:nvSpPr>
          <p:cNvPr id="27" name="Content Placeholder 15"/>
          <p:cNvSpPr>
            <a:spLocks noGrp="1"/>
          </p:cNvSpPr>
          <p:nvPr>
            <p:ph sz="quarter" idx="28" hasCustomPrompt="1"/>
          </p:nvPr>
        </p:nvSpPr>
        <p:spPr>
          <a:xfrm>
            <a:off x="6222995" y="2158886"/>
            <a:ext cx="1693247" cy="895855"/>
          </a:xfrm>
        </p:spPr>
        <p:txBody>
          <a:bodyPr>
            <a:noAutofit/>
          </a:bodyPr>
          <a:lstStyle>
            <a:lvl1pPr marL="0" indent="0">
              <a:buNone/>
              <a:defRPr sz="1961"/>
            </a:lvl1pPr>
          </a:lstStyle>
          <a:p>
            <a:pPr lvl="0"/>
            <a:r>
              <a:rPr lang="en-US"/>
              <a:t>Picture</a:t>
            </a:r>
          </a:p>
        </p:txBody>
      </p:sp>
      <p:sp>
        <p:nvSpPr>
          <p:cNvPr id="28" name="Content Placeholder 15"/>
          <p:cNvSpPr>
            <a:spLocks noGrp="1"/>
          </p:cNvSpPr>
          <p:nvPr>
            <p:ph sz="quarter" idx="29" hasCustomPrompt="1"/>
          </p:nvPr>
        </p:nvSpPr>
        <p:spPr>
          <a:xfrm>
            <a:off x="8145328" y="2158886"/>
            <a:ext cx="1693247" cy="895855"/>
          </a:xfrm>
        </p:spPr>
        <p:txBody>
          <a:bodyPr>
            <a:noAutofit/>
          </a:bodyPr>
          <a:lstStyle>
            <a:lvl1pPr marL="0" indent="0">
              <a:buNone/>
              <a:defRPr sz="1961"/>
            </a:lvl1pPr>
          </a:lstStyle>
          <a:p>
            <a:pPr lvl="0"/>
            <a:r>
              <a:rPr lang="en-US"/>
              <a:t>Picture</a:t>
            </a:r>
          </a:p>
        </p:txBody>
      </p:sp>
      <p:sp>
        <p:nvSpPr>
          <p:cNvPr id="29" name="Content Placeholder 15"/>
          <p:cNvSpPr>
            <a:spLocks noGrp="1"/>
          </p:cNvSpPr>
          <p:nvPr>
            <p:ph sz="quarter" idx="30" hasCustomPrompt="1"/>
          </p:nvPr>
        </p:nvSpPr>
        <p:spPr>
          <a:xfrm>
            <a:off x="10067660" y="2158886"/>
            <a:ext cx="1693247" cy="895855"/>
          </a:xfrm>
        </p:spPr>
        <p:txBody>
          <a:bodyPr>
            <a:noAutofit/>
          </a:bodyPr>
          <a:lstStyle>
            <a:lvl1pPr marL="0" indent="0">
              <a:buNone/>
              <a:defRPr sz="1961"/>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3"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1"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2"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3"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6.</a:t>
            </a:r>
          </a:p>
        </p:txBody>
      </p:sp>
      <p:sp>
        <p:nvSpPr>
          <p:cNvPr id="23" name="Footer Placeholder 14">
            <a:extLst>
              <a:ext uri="{FF2B5EF4-FFF2-40B4-BE49-F238E27FC236}">
                <a16:creationId xmlns:a16="http://schemas.microsoft.com/office/drawing/2014/main" id="{CDC19876-13E5-1847-AE6E-14EA37A9CED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23690813"/>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238467146"/>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tx2"/>
                </a:solidFill>
              </a:defRPr>
            </a:lvl1pPr>
          </a:lstStyle>
          <a:p>
            <a:pPr marL="0" lvl="0">
              <a:lnSpc>
                <a:spcPts val="5490"/>
              </a:lnSpc>
            </a:pPr>
            <a:r>
              <a:rPr lang="en-US"/>
              <a:t>Section title</a:t>
            </a:r>
          </a:p>
        </p:txBody>
      </p:sp>
    </p:spTree>
    <p:extLst>
      <p:ext uri="{BB962C8B-B14F-4D97-AF65-F5344CB8AC3E}">
        <p14:creationId xmlns:p14="http://schemas.microsoft.com/office/powerpoint/2010/main" val="318978865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18523742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277FA4-E492-45AC-97E6-3B1672B98FD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D5F4945-E676-4D43-9EC1-8A2E6D4F3C08}"/>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B057F93-7F24-45C9-8508-477DB7B8D27A}"/>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018B690-7FED-4647-BE5D-C68EF8AEB8C0}"/>
              </a:ext>
            </a:extLst>
          </p:cNvPr>
          <p:cNvSpPr>
            <a:spLocks noGrp="1"/>
          </p:cNvSpPr>
          <p:nvPr>
            <p:ph type="dt" sz="half" idx="10"/>
          </p:nvPr>
        </p:nvSpPr>
        <p:spPr/>
        <p:txBody>
          <a:bodyPr/>
          <a:lstStyle/>
          <a:p>
            <a:fld id="{5E590772-D230-4A71-B0D4-E26AD6BE4A36}" type="datetimeFigureOut">
              <a:rPr lang="en-US" smtClean="0"/>
              <a:t>5/18/2020</a:t>
            </a:fld>
            <a:endParaRPr lang="en-US"/>
          </a:p>
        </p:txBody>
      </p:sp>
      <p:sp>
        <p:nvSpPr>
          <p:cNvPr id="6" name="Footer Placeholder 5">
            <a:extLst>
              <a:ext uri="{FF2B5EF4-FFF2-40B4-BE49-F238E27FC236}">
                <a16:creationId xmlns:a16="http://schemas.microsoft.com/office/drawing/2014/main" id="{43E359B0-EF1C-45BF-935B-96018A82610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1A8FD8A-A51B-4ECD-B389-E7BA425AECE7}"/>
              </a:ext>
            </a:extLst>
          </p:cNvPr>
          <p:cNvSpPr>
            <a:spLocks noGrp="1"/>
          </p:cNvSpPr>
          <p:nvPr>
            <p:ph type="sldNum" sz="quarter" idx="12"/>
          </p:nvPr>
        </p:nvSpPr>
        <p:spPr/>
        <p:txBody>
          <a:bodyPr/>
          <a:lstStyle/>
          <a:p>
            <a:fld id="{5CC0923F-946A-4485-BBE0-FD3B8FBF9A37}" type="slidenum">
              <a:rPr lang="en-US" smtClean="0"/>
              <a:t>‹#›</a:t>
            </a:fld>
            <a:endParaRPr lang="en-US"/>
          </a:p>
        </p:txBody>
      </p:sp>
    </p:spTree>
    <p:extLst>
      <p:ext uri="{BB962C8B-B14F-4D97-AF65-F5344CB8AC3E}">
        <p14:creationId xmlns:p14="http://schemas.microsoft.com/office/powerpoint/2010/main" val="170353736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229842" y="0"/>
            <a:ext cx="5962158" cy="6858000"/>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2" name="Title 1"/>
          <p:cNvSpPr>
            <a:spLocks noGrp="1"/>
          </p:cNvSpPr>
          <p:nvPr>
            <p:ph type="title" hasCustomPrompt="1"/>
          </p:nvPr>
        </p:nvSpPr>
        <p:spPr>
          <a:xfrm>
            <a:off x="455995" y="620428"/>
            <a:ext cx="5541959" cy="403137"/>
          </a:xfrm>
        </p:spPr>
        <p:txBody>
          <a:bodyPr wrap="square" lIns="0" tIns="0" rIns="0" bIns="0">
            <a:spAutoFit/>
          </a:bodyPr>
          <a:lstStyle>
            <a:lvl1pPr>
              <a:lnSpc>
                <a:spcPts val="3137"/>
              </a:lnSpc>
              <a:defRPr sz="2745" baseline="0">
                <a:solidFill>
                  <a:schemeClr val="tx1"/>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3"/>
            <a:ext cx="4822952" cy="264890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7"/>
            <a:ext cx="4822951" cy="287771"/>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2900728501"/>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55995" y="2158885"/>
            <a:ext cx="3618381" cy="2540231"/>
          </a:xfrm>
          <a:blipFill>
            <a:blip r:embed="rId2"/>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12" name="Picture Placeholder 10"/>
          <p:cNvSpPr>
            <a:spLocks noGrp="1"/>
          </p:cNvSpPr>
          <p:nvPr>
            <p:ph type="pic" sz="quarter" idx="15"/>
          </p:nvPr>
        </p:nvSpPr>
        <p:spPr>
          <a:xfrm>
            <a:off x="4303151" y="2158885"/>
            <a:ext cx="3607487" cy="2540231"/>
          </a:xfrm>
          <a:blipFill>
            <a:blip r:embed="rId3"/>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13" name="Picture Placeholder 10"/>
          <p:cNvSpPr>
            <a:spLocks noGrp="1"/>
          </p:cNvSpPr>
          <p:nvPr>
            <p:ph type="pic" sz="quarter" idx="16"/>
          </p:nvPr>
        </p:nvSpPr>
        <p:spPr>
          <a:xfrm>
            <a:off x="8139413" y="2158885"/>
            <a:ext cx="3623050" cy="2540231"/>
          </a:xfrm>
          <a:blipFill>
            <a:blip r:embed="rId4"/>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Photo layout 2</a:t>
            </a:r>
          </a:p>
        </p:txBody>
      </p:sp>
      <p:sp>
        <p:nvSpPr>
          <p:cNvPr id="5" name="Text Placeholder 4"/>
          <p:cNvSpPr>
            <a:spLocks noGrp="1"/>
          </p:cNvSpPr>
          <p:nvPr>
            <p:ph type="body" sz="quarter" idx="11" hasCustomPrompt="1"/>
          </p:nvPr>
        </p:nvSpPr>
        <p:spPr>
          <a:xfrm>
            <a:off x="455995"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00039"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4" name="Footer Placeholder 14">
            <a:extLst>
              <a:ext uri="{FF2B5EF4-FFF2-40B4-BE49-F238E27FC236}">
                <a16:creationId xmlns:a16="http://schemas.microsoft.com/office/drawing/2014/main" id="{3B5B741A-7576-5149-903B-7C99768D88C1}"/>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427962200"/>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55995" y="1922802"/>
            <a:ext cx="4758211" cy="603538"/>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7"/>
            <a:ext cx="4758210" cy="2521331"/>
          </a:xfrm>
        </p:spPr>
        <p:txBody>
          <a:bodyPr lIns="0" tIns="0" rIns="0" bIns="0"/>
          <a:lstStyle>
            <a:lvl1pPr marL="280121" indent="-280121">
              <a:lnSpc>
                <a:spcPts val="1765"/>
              </a:lnSpc>
              <a:spcBef>
                <a:spcPts val="0"/>
              </a:spcBef>
              <a:buFont typeface="Arial" panose="020B0604020202020204" pitchFamily="34" charset="0"/>
              <a:buChar char="•"/>
              <a:defRPr sz="1372"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421009"/>
            <a:ext cx="5834041" cy="546753"/>
          </a:xfrm>
        </p:spPr>
        <p:txBody>
          <a:bodyPr anchor="ctr" anchorCtr="0"/>
          <a:lstStyle>
            <a:lvl1pPr algn="ctr">
              <a:defRPr/>
            </a:lvl1pPr>
          </a:lstStyle>
          <a:p>
            <a:r>
              <a:rPr lang="en-US"/>
              <a:t>Click icon to add picture</a:t>
            </a:r>
          </a:p>
        </p:txBody>
      </p:sp>
      <p:sp>
        <p:nvSpPr>
          <p:cNvPr id="8" name="Footer Placeholder 14">
            <a:extLst>
              <a:ext uri="{FF2B5EF4-FFF2-40B4-BE49-F238E27FC236}">
                <a16:creationId xmlns:a16="http://schemas.microsoft.com/office/drawing/2014/main" id="{91B60D61-6FC1-0E45-8A2E-51410A6C6305}"/>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478487195"/>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421009"/>
            <a:ext cx="5834041" cy="546753"/>
          </a:xfrm>
        </p:spPr>
        <p:txBody>
          <a:bodyPr anchor="ctr" anchorCtr="0"/>
          <a:lstStyle>
            <a:lvl1pPr algn="ctr">
              <a:defRPr/>
            </a:lvl1pPr>
          </a:lstStyle>
          <a:p>
            <a:r>
              <a:rPr lang="en-US"/>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Device layout 2: two columns</a:t>
            </a:r>
          </a:p>
        </p:txBody>
      </p:sp>
      <p:sp>
        <p:nvSpPr>
          <p:cNvPr id="10" name="Footer Placeholder 14">
            <a:extLst>
              <a:ext uri="{FF2B5EF4-FFF2-40B4-BE49-F238E27FC236}">
                <a16:creationId xmlns:a16="http://schemas.microsoft.com/office/drawing/2014/main" id="{E48FC59D-3F2F-9746-A309-EDC9968BC4CC}"/>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509123922"/>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88254"/>
            <a:ext cx="7678751" cy="546753"/>
          </a:xfrm>
        </p:spPr>
        <p:txBody>
          <a:bodyPr anchor="ctr" anchorCtr="0"/>
          <a:lstStyle>
            <a:lvl1pPr algn="ctr">
              <a:defRPr/>
            </a:lvl1pPr>
          </a:lstStyle>
          <a:p>
            <a:r>
              <a:rPr lang="en-US"/>
              <a:t>Click icon to add picture</a:t>
            </a:r>
          </a:p>
        </p:txBody>
      </p:sp>
      <p:sp>
        <p:nvSpPr>
          <p:cNvPr id="6" name="Footer Placeholder 14">
            <a:extLst>
              <a:ext uri="{FF2B5EF4-FFF2-40B4-BE49-F238E27FC236}">
                <a16:creationId xmlns:a16="http://schemas.microsoft.com/office/drawing/2014/main" id="{C171A6F7-E2D5-4545-B545-35D9AA4D1332}"/>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281754579"/>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p:spPr>
        <p:txBody>
          <a:bodyPr anchor="ctr">
            <a:noAutofit/>
          </a:bodyPr>
          <a:lstStyle>
            <a:lvl1pPr marL="0" indent="0" algn="ctr">
              <a:buNone/>
              <a:defRPr sz="2353"/>
            </a:lvl1pPr>
          </a:lstStyle>
          <a:p>
            <a:r>
              <a:rPr lang="en-US"/>
              <a:t>Click icon to add chart</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Chart examples</a:t>
            </a:r>
          </a:p>
        </p:txBody>
      </p:sp>
      <p:sp>
        <p:nvSpPr>
          <p:cNvPr id="9" name="Text Placeholder 4"/>
          <p:cNvSpPr>
            <a:spLocks noGrp="1"/>
          </p:cNvSpPr>
          <p:nvPr>
            <p:ph type="body" sz="quarter" idx="12" hasCustomPrompt="1"/>
          </p:nvPr>
        </p:nvSpPr>
        <p:spPr>
          <a:xfrm>
            <a:off x="455992" y="5857162"/>
            <a:ext cx="3618381" cy="301770"/>
          </a:xfrm>
        </p:spPr>
        <p:txBody>
          <a:bodyPr lIns="0" tIns="0" rIns="0" bIns="0"/>
          <a:lstStyle>
            <a:lvl1pPr marL="0" indent="0">
              <a:lnSpc>
                <a:spcPts val="1176"/>
              </a:lnSpc>
              <a:spcBef>
                <a:spcPts val="882"/>
              </a:spcBef>
              <a:buFont typeface="Arial" panose="020B0604020202020204" pitchFamily="34" charset="0"/>
              <a:buNone/>
              <a:defRPr sz="980" b="0" i="0" spc="0">
                <a:solidFill>
                  <a:schemeClr val="tx1"/>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2" y="5857162"/>
            <a:ext cx="3607487" cy="301770"/>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2" y="1950780"/>
            <a:ext cx="3607487" cy="3534843"/>
          </a:xfrm>
        </p:spPr>
        <p:txBody>
          <a:bodyPr anchor="ctr">
            <a:noAutofit/>
          </a:bodyPr>
          <a:lstStyle>
            <a:lvl1pPr marL="0" indent="0" algn="ctr">
              <a:buNone/>
              <a:defRPr sz="2353"/>
            </a:lvl1pPr>
          </a:lstStyle>
          <a:p>
            <a:r>
              <a:rPr lang="en-US"/>
              <a:t>Click icon to add chart</a:t>
            </a:r>
          </a:p>
        </p:txBody>
      </p:sp>
      <p:sp>
        <p:nvSpPr>
          <p:cNvPr id="21" name="Chart Placeholder 6"/>
          <p:cNvSpPr>
            <a:spLocks noGrp="1"/>
          </p:cNvSpPr>
          <p:nvPr>
            <p:ph type="chart" sz="quarter" idx="23"/>
          </p:nvPr>
        </p:nvSpPr>
        <p:spPr>
          <a:xfrm>
            <a:off x="8139412" y="1950780"/>
            <a:ext cx="3623051" cy="3534843"/>
          </a:xfrm>
        </p:spPr>
        <p:txBody>
          <a:bodyPr anchor="ctr">
            <a:noAutofit/>
          </a:bodyPr>
          <a:lstStyle>
            <a:lvl1pPr marL="0" indent="0" algn="ctr">
              <a:buNone/>
              <a:defRPr sz="2353"/>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857162"/>
            <a:ext cx="3607487" cy="301770"/>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3" name="Footer Placeholder 14">
            <a:extLst>
              <a:ext uri="{FF2B5EF4-FFF2-40B4-BE49-F238E27FC236}">
                <a16:creationId xmlns:a16="http://schemas.microsoft.com/office/drawing/2014/main" id="{592F5440-0E12-0F44-ACE7-3C2064AE32D5}"/>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939107578"/>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Table styling</a:t>
            </a:r>
          </a:p>
        </p:txBody>
      </p:sp>
      <p:sp>
        <p:nvSpPr>
          <p:cNvPr id="4" name="Table Placeholder 3"/>
          <p:cNvSpPr>
            <a:spLocks noGrp="1"/>
          </p:cNvSpPr>
          <p:nvPr>
            <p:ph type="tbl" sz="quarter" idx="10"/>
          </p:nvPr>
        </p:nvSpPr>
        <p:spPr>
          <a:xfrm>
            <a:off x="455995" y="3924852"/>
            <a:ext cx="11306469" cy="546753"/>
          </a:xfrm>
        </p:spPr>
        <p:txBody>
          <a:bodyPr anchor="ctr" anchorCtr="0"/>
          <a:lstStyle>
            <a:lvl1pPr algn="ctr">
              <a:defRPr/>
            </a:lvl1pPr>
          </a:lstStyle>
          <a:p>
            <a:r>
              <a:rPr lang="en-US"/>
              <a:t>Click icon to add table</a:t>
            </a:r>
          </a:p>
        </p:txBody>
      </p:sp>
      <p:sp>
        <p:nvSpPr>
          <p:cNvPr id="6" name="Footer Placeholder 14">
            <a:extLst>
              <a:ext uri="{FF2B5EF4-FFF2-40B4-BE49-F238E27FC236}">
                <a16:creationId xmlns:a16="http://schemas.microsoft.com/office/drawing/2014/main" id="{8FFE576D-7F23-5D49-98BE-F31E6740176A}"/>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019985593"/>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15321718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Closing dark gray">
    <p:bg>
      <p:bgPr>
        <a:solidFill>
          <a:schemeClr val="tx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DC1F9C5D-BBFD-AE42-A1D5-DA2C27C2E90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35094062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302551"/>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268143024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A09B3F-4730-4D86-BC2D-27BE4962F53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34E8A06-C7F3-4516-917A-4DA12C49221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1DD5AAEB-85B0-4DC1-BE21-5C1C99D0F237}"/>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79AC24A-4697-41E2-9C63-E1C5F1F7196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BF6497D5-5298-4486-AD81-F685764EC460}"/>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2BF1C7D-5D28-42BA-9C7C-E54F920924A5}"/>
              </a:ext>
            </a:extLst>
          </p:cNvPr>
          <p:cNvSpPr>
            <a:spLocks noGrp="1"/>
          </p:cNvSpPr>
          <p:nvPr>
            <p:ph type="dt" sz="half" idx="10"/>
          </p:nvPr>
        </p:nvSpPr>
        <p:spPr/>
        <p:txBody>
          <a:bodyPr/>
          <a:lstStyle/>
          <a:p>
            <a:fld id="{5E590772-D230-4A71-B0D4-E26AD6BE4A36}" type="datetimeFigureOut">
              <a:rPr lang="en-US" smtClean="0"/>
              <a:t>5/18/2020</a:t>
            </a:fld>
            <a:endParaRPr lang="en-US"/>
          </a:p>
        </p:txBody>
      </p:sp>
      <p:sp>
        <p:nvSpPr>
          <p:cNvPr id="8" name="Footer Placeholder 7">
            <a:extLst>
              <a:ext uri="{FF2B5EF4-FFF2-40B4-BE49-F238E27FC236}">
                <a16:creationId xmlns:a16="http://schemas.microsoft.com/office/drawing/2014/main" id="{755097F4-45A9-49F1-AD32-6252AE559F0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887376C-5C30-40BF-8556-9AF40A4A91C1}"/>
              </a:ext>
            </a:extLst>
          </p:cNvPr>
          <p:cNvSpPr>
            <a:spLocks noGrp="1"/>
          </p:cNvSpPr>
          <p:nvPr>
            <p:ph type="sldNum" sz="quarter" idx="12"/>
          </p:nvPr>
        </p:nvSpPr>
        <p:spPr/>
        <p:txBody>
          <a:bodyPr/>
          <a:lstStyle/>
          <a:p>
            <a:fld id="{5CC0923F-946A-4485-BBE0-FD3B8FBF9A37}" type="slidenum">
              <a:rPr lang="en-US" smtClean="0"/>
              <a:t>‹#›</a:t>
            </a:fld>
            <a:endParaRPr lang="en-US"/>
          </a:p>
        </p:txBody>
      </p:sp>
    </p:spTree>
    <p:extLst>
      <p:ext uri="{BB962C8B-B14F-4D97-AF65-F5344CB8AC3E}">
        <p14:creationId xmlns:p14="http://schemas.microsoft.com/office/powerpoint/2010/main" val="188736992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Section title blue">
    <p:bg>
      <p:bgRef idx="1001">
        <a:schemeClr val="bg2"/>
      </p:bgRef>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34520074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slide whit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tx1"/>
                </a:solidFill>
              </a:defRPr>
            </a:lvl1pPr>
          </a:lstStyle>
          <a:p>
            <a:r>
              <a:rPr lang="en-US"/>
              <a:t>Microsoft Azure</a:t>
            </a:r>
            <a:br>
              <a:rPr lang="en-US"/>
            </a:br>
            <a:r>
              <a:rPr lang="en-US"/>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tx1"/>
                </a:solidFill>
                <a:latin typeface="+mn-lt"/>
              </a:defRPr>
            </a:lvl1pPr>
          </a:lstStyle>
          <a:p>
            <a:pPr lvl="0"/>
            <a:r>
              <a:rPr lang="en-US"/>
              <a:t>Author name</a:t>
            </a:r>
          </a:p>
          <a:p>
            <a:pPr lvl="0"/>
            <a:r>
              <a:rPr lang="en-US"/>
              <a:t>Date</a:t>
            </a:r>
          </a:p>
        </p:txBody>
      </p:sp>
      <p:pic>
        <p:nvPicPr>
          <p:cNvPr id="6" name="Picture 5">
            <a:extLst>
              <a:ext uri="{FF2B5EF4-FFF2-40B4-BE49-F238E27FC236}">
                <a16:creationId xmlns:a16="http://schemas.microsoft.com/office/drawing/2014/main" id="{9E038D2D-1DAD-4635-91A4-FF50E12092F6}"/>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37310" y="241380"/>
            <a:ext cx="1279717" cy="573660"/>
          </a:xfrm>
          <a:prstGeom prst="rect">
            <a:avLst/>
          </a:prstGeom>
        </p:spPr>
      </p:pic>
    </p:spTree>
    <p:extLst>
      <p:ext uri="{BB962C8B-B14F-4D97-AF65-F5344CB8AC3E}">
        <p14:creationId xmlns:p14="http://schemas.microsoft.com/office/powerpoint/2010/main" val="38056436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slide blue">
    <p:bg>
      <p:bgRef idx="1001">
        <a:schemeClr val="bg2"/>
      </p:bgRef>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tx1"/>
                </a:solidFill>
              </a:defRPr>
            </a:lvl1pPr>
          </a:lstStyle>
          <a:p>
            <a:r>
              <a:rPr lang="en-US"/>
              <a:t>Microsoft Azure</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tx1"/>
                </a:solidFill>
                <a:latin typeface="+mn-lt"/>
              </a:defRPr>
            </a:lvl1pPr>
          </a:lstStyle>
          <a:p>
            <a:pPr lvl="0"/>
            <a:r>
              <a:rPr lang="en-US"/>
              <a:t>Author name</a:t>
            </a:r>
          </a:p>
          <a:p>
            <a:pPr lvl="0"/>
            <a:r>
              <a:rPr lang="en-US"/>
              <a:t>Date</a:t>
            </a:r>
          </a:p>
        </p:txBody>
      </p:sp>
      <p:pic>
        <p:nvPicPr>
          <p:cNvPr id="7" name="Picture 6">
            <a:extLst>
              <a:ext uri="{FF2B5EF4-FFF2-40B4-BE49-F238E27FC236}">
                <a16:creationId xmlns:a16="http://schemas.microsoft.com/office/drawing/2014/main" id="{FC0B53BF-E558-4E46-A0BB-087AC6D68C3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37310" y="241380"/>
            <a:ext cx="1279717" cy="573660"/>
          </a:xfrm>
          <a:prstGeom prst="rect">
            <a:avLst/>
          </a:prstGeom>
        </p:spPr>
      </p:pic>
    </p:spTree>
    <p:extLst>
      <p:ext uri="{BB962C8B-B14F-4D97-AF65-F5344CB8AC3E}">
        <p14:creationId xmlns:p14="http://schemas.microsoft.com/office/powerpoint/2010/main" val="6296540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pic>
        <p:nvPicPr>
          <p:cNvPr id="5" name="Picture 4" descr="A person sitting in a chair using a computer&#10;&#10;Description generated with very high confidence">
            <a:extLst>
              <a:ext uri="{FF2B5EF4-FFF2-40B4-BE49-F238E27FC236}">
                <a16:creationId xmlns:a16="http://schemas.microsoft.com/office/drawing/2014/main" id="{03D2BC42-713B-428D-8ED4-A1554F175C30}"/>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3509" y="0"/>
            <a:ext cx="12205509" cy="6858000"/>
          </a:xfrm>
          <a:prstGeom prst="rect">
            <a:avLst/>
          </a:prstGeom>
        </p:spPr>
      </p:pic>
      <p:sp>
        <p:nvSpPr>
          <p:cNvPr id="10" name="Title 1">
            <a:extLst>
              <a:ext uri="{FF2B5EF4-FFF2-40B4-BE49-F238E27FC236}">
                <a16:creationId xmlns:a16="http://schemas.microsoft.com/office/drawing/2014/main" id="{6918950D-BA52-4C37-9FC7-9B2441DABC4D}"/>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bg2"/>
                </a:solidFill>
              </a:defRPr>
            </a:lvl1pPr>
          </a:lstStyle>
          <a:p>
            <a:r>
              <a:rPr lang="en-US"/>
              <a:t>Microsoft Azure</a:t>
            </a:r>
            <a:br>
              <a:rPr lang="en-US"/>
            </a:br>
            <a:r>
              <a:rPr lang="en-US"/>
              <a:t>title or event name</a:t>
            </a:r>
          </a:p>
        </p:txBody>
      </p:sp>
      <p:sp>
        <p:nvSpPr>
          <p:cNvPr id="11" name="Text Placeholder 4">
            <a:extLst>
              <a:ext uri="{FF2B5EF4-FFF2-40B4-BE49-F238E27FC236}">
                <a16:creationId xmlns:a16="http://schemas.microsoft.com/office/drawing/2014/main" id="{4B7969DA-51E9-4FB3-BFCC-63C88E80862C}"/>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bg2"/>
                </a:solidFill>
                <a:latin typeface="+mn-lt"/>
              </a:defRPr>
            </a:lvl1pPr>
          </a:lstStyle>
          <a:p>
            <a:pPr lvl="0"/>
            <a:r>
              <a:rPr lang="en-US"/>
              <a:t>Author name</a:t>
            </a:r>
          </a:p>
          <a:p>
            <a:pPr lvl="0"/>
            <a:r>
              <a:rPr lang="en-US"/>
              <a:t>Date</a:t>
            </a:r>
          </a:p>
        </p:txBody>
      </p:sp>
      <p:pic>
        <p:nvPicPr>
          <p:cNvPr id="12" name="Picture 11">
            <a:extLst>
              <a:ext uri="{FF2B5EF4-FFF2-40B4-BE49-F238E27FC236}">
                <a16:creationId xmlns:a16="http://schemas.microsoft.com/office/drawing/2014/main" id="{A0D28F43-8FFF-4944-9497-29A9A4AAFE57}"/>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444316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6425" y="1202871"/>
            <a:ext cx="3632388" cy="1172553"/>
          </a:xfrm>
        </p:spPr>
        <p:txBody>
          <a:bodyPr lIns="0" tIns="0" rIns="0" bIns="0"/>
          <a:lstStyle>
            <a:lvl1pPr>
              <a:defRPr sz="1961"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12722" y="1202872"/>
            <a:ext cx="3618382" cy="3289228"/>
          </a:xfrm>
        </p:spPr>
        <p:txBody>
          <a:bodyPr wrap="square" lIns="0" tIns="0" rIns="0" bIns="0">
            <a:noAutofit/>
          </a:bodyPr>
          <a:lstStyle>
            <a:lvl1pPr marL="0" marR="0" indent="0" algn="l" defTabSz="507330" rtl="0" eaLnBrk="1" fontAlgn="auto" latinLnBrk="0" hangingPunct="1">
              <a:lnSpc>
                <a:spcPct val="100000"/>
              </a:lnSpc>
              <a:spcBef>
                <a:spcPts val="0"/>
              </a:spcBef>
              <a:spcAft>
                <a:spcPts val="490"/>
              </a:spcAft>
              <a:buClrTx/>
              <a:buSzPct val="90000"/>
              <a:buFont typeface="Wingdings" panose="05000000000000000000" pitchFamily="2" charset="2"/>
              <a:buNone/>
              <a:tabLst/>
              <a:defRPr sz="1961" spc="0" baseline="0">
                <a:solidFill>
                  <a:schemeClr val="tx1"/>
                </a:solidFill>
                <a:latin typeface="+mj-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3843863065"/>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2"/>
            <a:ext cx="11339774" cy="1223171"/>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rgbClr val="000000"/>
                </a:solidFill>
              </a:defRPr>
            </a:lvl2pPr>
            <a:lvl3pPr marL="448193" indent="0">
              <a:spcBef>
                <a:spcPts val="0"/>
              </a:spcBef>
              <a:spcAft>
                <a:spcPts val="1274"/>
              </a:spcAft>
              <a:buNone/>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302551"/>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540378989"/>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302551"/>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991608"/>
            <a:ext cx="11339774" cy="271592"/>
          </a:xfrm>
        </p:spPr>
        <p:txBody>
          <a:bodyPr wrap="square" lIns="0" tIns="0" rIns="0" bIns="0">
            <a:spAutoFit/>
          </a:bodyPr>
          <a:lstStyle>
            <a:lvl1pPr marL="0" indent="0">
              <a:lnSpc>
                <a:spcPct val="90000"/>
              </a:lnSpc>
              <a:spcBef>
                <a:spcPts val="0"/>
              </a:spcBef>
              <a:spcAft>
                <a:spcPts val="1274"/>
              </a:spcAft>
              <a:buNone/>
              <a:defRPr sz="1961"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a:t>
            </a:r>
          </a:p>
        </p:txBody>
      </p:sp>
    </p:spTree>
    <p:extLst>
      <p:ext uri="{BB962C8B-B14F-4D97-AF65-F5344CB8AC3E}">
        <p14:creationId xmlns:p14="http://schemas.microsoft.com/office/powerpoint/2010/main" val="3906529332"/>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302551"/>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1250733264"/>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4" y="2135537"/>
            <a:ext cx="3632388" cy="2583813"/>
          </a:xfrm>
          <a:blipFill>
            <a:blip r:embed="rId2" cstate="email">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2" name="Picture Placeholder 10"/>
          <p:cNvSpPr>
            <a:spLocks noGrp="1"/>
          </p:cNvSpPr>
          <p:nvPr>
            <p:ph type="pic" sz="quarter" idx="15" hasCustomPrompt="1"/>
          </p:nvPr>
        </p:nvSpPr>
        <p:spPr>
          <a:xfrm>
            <a:off x="4281364" y="2135537"/>
            <a:ext cx="3623050" cy="2583813"/>
          </a:xfrm>
          <a:blipFill>
            <a:blip r:embed="rId3" cstate="email">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3" name="Picture Placeholder 10"/>
          <p:cNvSpPr>
            <a:spLocks noGrp="1"/>
          </p:cNvSpPr>
          <p:nvPr>
            <p:ph type="pic" sz="quarter" idx="16" hasCustomPrompt="1"/>
          </p:nvPr>
        </p:nvSpPr>
        <p:spPr>
          <a:xfrm>
            <a:off x="8126963" y="2135536"/>
            <a:ext cx="3634002" cy="2583814"/>
          </a:xfrm>
          <a:blipFill>
            <a:blip r:embed="rId4" cstate="email">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ext Placeholder 4"/>
          <p:cNvSpPr>
            <a:spLocks noGrp="1"/>
          </p:cNvSpPr>
          <p:nvPr>
            <p:ph type="body" sz="quarter" idx="11" hasCustomPrompt="1"/>
          </p:nvPr>
        </p:nvSpPr>
        <p:spPr>
          <a:xfrm>
            <a:off x="426424" y="4927922"/>
            <a:ext cx="3630521" cy="1307666"/>
          </a:xfrm>
        </p:spPr>
        <p:txBody>
          <a:bodyPr lIns="0" tIns="0" rIns="0" bIns="0"/>
          <a:lstStyle>
            <a:lvl1pPr marL="0" indent="0">
              <a:lnSpc>
                <a:spcPct val="100000"/>
              </a:lnSpc>
              <a:spcBef>
                <a:spcPts val="0"/>
              </a:spcBef>
              <a:spcAft>
                <a:spcPts val="784"/>
              </a:spcAft>
              <a:buNone/>
              <a:defRPr sz="1568" b="1">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9" name="Text Placeholder 4"/>
          <p:cNvSpPr>
            <a:spLocks noGrp="1"/>
          </p:cNvSpPr>
          <p:nvPr>
            <p:ph type="body" sz="quarter" idx="12" hasCustomPrompt="1"/>
          </p:nvPr>
        </p:nvSpPr>
        <p:spPr>
          <a:xfrm>
            <a:off x="4281361" y="4927922"/>
            <a:ext cx="3623050"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0" name="Text Placeholder 4"/>
          <p:cNvSpPr>
            <a:spLocks noGrp="1"/>
          </p:cNvSpPr>
          <p:nvPr>
            <p:ph type="body" sz="quarter" idx="13" hasCustomPrompt="1"/>
          </p:nvPr>
        </p:nvSpPr>
        <p:spPr>
          <a:xfrm>
            <a:off x="8126963" y="4927922"/>
            <a:ext cx="3630521"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lvl1pPr>
          </a:lstStyle>
          <a:p>
            <a:r>
              <a:rPr lang="en-US"/>
              <a:t>Photo layout 2</a:t>
            </a:r>
          </a:p>
        </p:txBody>
      </p:sp>
    </p:spTree>
    <p:extLst>
      <p:ext uri="{BB962C8B-B14F-4D97-AF65-F5344CB8AC3E}">
        <p14:creationId xmlns:p14="http://schemas.microsoft.com/office/powerpoint/2010/main" val="3642133337"/>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1" y="2145841"/>
            <a:ext cx="5780073" cy="3756460"/>
          </a:xfrm>
        </p:spPr>
        <p:txBody>
          <a:bodyPr anchor="ctr">
            <a:noAutofit/>
          </a:bodyPr>
          <a:lstStyle>
            <a:lvl1pPr algn="ctr">
              <a:defRPr sz="1961">
                <a:latin typeface="+mj-lt"/>
              </a:defRPr>
            </a:lvl1pPr>
          </a:lstStyle>
          <a:p>
            <a:r>
              <a:rPr lang="en-US"/>
              <a:t>Drop photo here</a:t>
            </a:r>
          </a:p>
        </p:txBody>
      </p:sp>
      <p:sp>
        <p:nvSpPr>
          <p:cNvPr id="4" name="Text Placeholder 3"/>
          <p:cNvSpPr>
            <a:spLocks noGrp="1"/>
          </p:cNvSpPr>
          <p:nvPr>
            <p:ph type="body" sz="quarter" idx="10" hasCustomPrompt="1"/>
          </p:nvPr>
        </p:nvSpPr>
        <p:spPr>
          <a:xfrm>
            <a:off x="426424" y="2145841"/>
            <a:ext cx="513817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Device layout</a:t>
            </a:r>
          </a:p>
        </p:txBody>
      </p:sp>
    </p:spTree>
    <p:extLst>
      <p:ext uri="{BB962C8B-B14F-4D97-AF65-F5344CB8AC3E}">
        <p14:creationId xmlns:p14="http://schemas.microsoft.com/office/powerpoint/2010/main" val="3925718286"/>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03C3BE-B5B4-48D6-B1DA-33C0C2643DA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965DA9F-3660-46A7-AFAE-E28CFC31E5EA}"/>
              </a:ext>
            </a:extLst>
          </p:cNvPr>
          <p:cNvSpPr>
            <a:spLocks noGrp="1"/>
          </p:cNvSpPr>
          <p:nvPr>
            <p:ph type="dt" sz="half" idx="10"/>
          </p:nvPr>
        </p:nvSpPr>
        <p:spPr/>
        <p:txBody>
          <a:bodyPr/>
          <a:lstStyle/>
          <a:p>
            <a:fld id="{5E590772-D230-4A71-B0D4-E26AD6BE4A36}" type="datetimeFigureOut">
              <a:rPr lang="en-US" smtClean="0"/>
              <a:t>5/18/2020</a:t>
            </a:fld>
            <a:endParaRPr lang="en-US"/>
          </a:p>
        </p:txBody>
      </p:sp>
      <p:sp>
        <p:nvSpPr>
          <p:cNvPr id="4" name="Footer Placeholder 3">
            <a:extLst>
              <a:ext uri="{FF2B5EF4-FFF2-40B4-BE49-F238E27FC236}">
                <a16:creationId xmlns:a16="http://schemas.microsoft.com/office/drawing/2014/main" id="{987DBEC1-C556-4CA3-8BAA-F53036066C3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100FB8A-4FCC-44EF-8C1C-63C30A4669D4}"/>
              </a:ext>
            </a:extLst>
          </p:cNvPr>
          <p:cNvSpPr>
            <a:spLocks noGrp="1"/>
          </p:cNvSpPr>
          <p:nvPr>
            <p:ph type="sldNum" sz="quarter" idx="12"/>
          </p:nvPr>
        </p:nvSpPr>
        <p:spPr/>
        <p:txBody>
          <a:bodyPr/>
          <a:lstStyle/>
          <a:p>
            <a:fld id="{5CC0923F-946A-4485-BBE0-FD3B8FBF9A37}" type="slidenum">
              <a:rPr lang="en-US" smtClean="0"/>
              <a:t>‹#›</a:t>
            </a:fld>
            <a:endParaRPr lang="en-US"/>
          </a:p>
        </p:txBody>
      </p:sp>
    </p:spTree>
    <p:extLst>
      <p:ext uri="{BB962C8B-B14F-4D97-AF65-F5344CB8AC3E}">
        <p14:creationId xmlns:p14="http://schemas.microsoft.com/office/powerpoint/2010/main" val="3913706452"/>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26425" y="1599723"/>
            <a:ext cx="3632388"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897219"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6" name="Rectangle 5"/>
          <p:cNvSpPr/>
          <p:nvPr userDrawn="1"/>
        </p:nvSpPr>
        <p:spPr bwMode="auto">
          <a:xfrm>
            <a:off x="4281363" y="1599723"/>
            <a:ext cx="3623052"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26965" y="1599723"/>
            <a:ext cx="3635499"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746694"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8598490"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26425" y="4927922"/>
            <a:ext cx="3627659" cy="1307666"/>
          </a:xfrm>
        </p:spPr>
        <p:txBody>
          <a:bodyPr lIns="0" tIns="0" rIns="0" bIns="0"/>
          <a:lstStyle>
            <a:lvl1pPr marL="0" indent="0">
              <a:lnSpc>
                <a:spcPct val="100000"/>
              </a:lnSpc>
              <a:spcBef>
                <a:spcPts val="0"/>
              </a:spcBef>
              <a:spcAft>
                <a:spcPts val="784"/>
              </a:spcAft>
              <a:buNone/>
              <a:defRPr sz="1568" b="1">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281362" y="4927922"/>
            <a:ext cx="3623051"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126963" y="4927922"/>
            <a:ext cx="3635502"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1274912543"/>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109046"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214840"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20633"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26426"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26424" y="435824"/>
            <a:ext cx="11336039" cy="744014"/>
          </a:xfrm>
        </p:spPr>
        <p:txBody>
          <a:bodyPr/>
          <a:lstStyle>
            <a:lvl1pPr>
              <a:defRPr/>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26426" y="4927922"/>
            <a:ext cx="2653417" cy="1307666"/>
          </a:xfrm>
        </p:spPr>
        <p:txBody>
          <a:bodyPr lIns="0" tIns="0" rIns="0" bIns="0"/>
          <a:lstStyle>
            <a:lvl1pPr marL="0" indent="0">
              <a:lnSpc>
                <a:spcPct val="100000"/>
              </a:lnSpc>
              <a:spcBef>
                <a:spcPts val="0"/>
              </a:spcBef>
              <a:spcAft>
                <a:spcPts val="784"/>
              </a:spcAft>
              <a:buNone/>
              <a:defRPr sz="1568" b="1">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3" y="4927922"/>
            <a:ext cx="2653417"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0" y="4927922"/>
            <a:ext cx="2653417"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109046" y="4927922"/>
            <a:ext cx="2653417"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1094507585"/>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2135536"/>
            <a:ext cx="11336039" cy="4288197"/>
          </a:xfrm>
        </p:spPr>
        <p:txBody>
          <a:bodyPr bIns="1737360" anchor="ctr">
            <a:noAutofit/>
          </a:bodyPr>
          <a:lstStyle>
            <a:lvl1pPr algn="ctr">
              <a:defRPr sz="1961">
                <a:solidFill>
                  <a:srgbClr val="000000"/>
                </a:solidFill>
                <a:latin typeface="+mj-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Table layout</a:t>
            </a:r>
          </a:p>
        </p:txBody>
      </p:sp>
    </p:spTree>
    <p:extLst>
      <p:ext uri="{BB962C8B-B14F-4D97-AF65-F5344CB8AC3E}">
        <p14:creationId xmlns:p14="http://schemas.microsoft.com/office/powerpoint/2010/main" val="1820680533"/>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4056029234"/>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ection title black">
    <p:bg>
      <p:bgRef idx="1001">
        <a:schemeClr val="bg1"/>
      </p:bgRef>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29921764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Section title blue">
    <p:bg>
      <p:bgRef idx="1001">
        <a:schemeClr val="bg2"/>
      </p:bgRef>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235545611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7" name="Picture 6" descr="A person in a blue shirt&#10;&#10;Description generated with high confidence">
            <a:extLst>
              <a:ext uri="{FF2B5EF4-FFF2-40B4-BE49-F238E27FC236}">
                <a16:creationId xmlns:a16="http://schemas.microsoft.com/office/drawing/2014/main" id="{6ED214DD-0EEC-4ACC-A022-15CDD9C0AD0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190264" cy="6857996"/>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522612491"/>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43228690"/>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26424" y="1829711"/>
            <a:ext cx="7477989" cy="1473396"/>
          </a:xfrm>
          <a:noFill/>
        </p:spPr>
        <p:txBody>
          <a:bodyPr lIns="0" tIns="0" rIns="0" bIns="0" anchor="t" anchorCtr="0"/>
          <a:lstStyle>
            <a:lvl1pPr>
              <a:lnSpc>
                <a:spcPct val="100000"/>
              </a:lnSpc>
              <a:spcAft>
                <a:spcPts val="1274"/>
              </a:spcAft>
              <a:defRPr sz="2549" spc="-147" baseline="0">
                <a:solidFill>
                  <a:schemeClr val="tx1"/>
                </a:soli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rgbClr val="000000"/>
                </a:solidFill>
                <a:cs typeface="Segoe UI" pitchFamily="34" charset="0"/>
              </a:rPr>
              <a:t>© Copyright Microsoft Corporation. All rights reserved. </a:t>
            </a:r>
          </a:p>
        </p:txBody>
      </p:sp>
      <p:pic>
        <p:nvPicPr>
          <p:cNvPr id="8" name="Picture 7">
            <a:extLst>
              <a:ext uri="{FF2B5EF4-FFF2-40B4-BE49-F238E27FC236}">
                <a16:creationId xmlns:a16="http://schemas.microsoft.com/office/drawing/2014/main" id="{944C8B45-9D01-4389-94BD-CBAF3D8B350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3450778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hank you blu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4"/>
              </a:spcAft>
              <a:defRPr sz="2549" spc="-147" baseline="0">
                <a:solidFill>
                  <a:schemeClr val="tx1"/>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28681" y="437140"/>
            <a:ext cx="896425" cy="191140"/>
          </a:xfrm>
          <a:prstGeom prst="rect">
            <a:avLst/>
          </a:prstGeom>
        </p:spPr>
      </p:pic>
    </p:spTree>
    <p:extLst>
      <p:ext uri="{BB962C8B-B14F-4D97-AF65-F5344CB8AC3E}">
        <p14:creationId xmlns:p14="http://schemas.microsoft.com/office/powerpoint/2010/main" val="4218889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294318C-D8A0-4FB0-81A8-5904F02621D5}"/>
              </a:ext>
            </a:extLst>
          </p:cNvPr>
          <p:cNvSpPr>
            <a:spLocks noGrp="1"/>
          </p:cNvSpPr>
          <p:nvPr>
            <p:ph type="dt" sz="half" idx="10"/>
          </p:nvPr>
        </p:nvSpPr>
        <p:spPr/>
        <p:txBody>
          <a:bodyPr/>
          <a:lstStyle/>
          <a:p>
            <a:fld id="{5E590772-D230-4A71-B0D4-E26AD6BE4A36}" type="datetimeFigureOut">
              <a:rPr lang="en-US" smtClean="0"/>
              <a:t>5/18/2020</a:t>
            </a:fld>
            <a:endParaRPr lang="en-US"/>
          </a:p>
        </p:txBody>
      </p:sp>
      <p:sp>
        <p:nvSpPr>
          <p:cNvPr id="3" name="Footer Placeholder 2">
            <a:extLst>
              <a:ext uri="{FF2B5EF4-FFF2-40B4-BE49-F238E27FC236}">
                <a16:creationId xmlns:a16="http://schemas.microsoft.com/office/drawing/2014/main" id="{089ACC1B-F0EF-48AC-B246-2E49C40CDCC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24C117F-6743-4118-9EC9-CD930FDBED60}"/>
              </a:ext>
            </a:extLst>
          </p:cNvPr>
          <p:cNvSpPr>
            <a:spLocks noGrp="1"/>
          </p:cNvSpPr>
          <p:nvPr>
            <p:ph type="sldNum" sz="quarter" idx="12"/>
          </p:nvPr>
        </p:nvSpPr>
        <p:spPr/>
        <p:txBody>
          <a:bodyPr/>
          <a:lstStyle/>
          <a:p>
            <a:fld id="{5CC0923F-946A-4485-BBE0-FD3B8FBF9A37}" type="slidenum">
              <a:rPr lang="en-US" smtClean="0"/>
              <a:t>‹#›</a:t>
            </a:fld>
            <a:endParaRPr lang="en-US"/>
          </a:p>
        </p:txBody>
      </p:sp>
    </p:spTree>
    <p:extLst>
      <p:ext uri="{BB962C8B-B14F-4D97-AF65-F5344CB8AC3E}">
        <p14:creationId xmlns:p14="http://schemas.microsoft.com/office/powerpoint/2010/main" val="2099507359"/>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03C3BE-B5B4-48D6-B1DA-33C0C2643DA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965DA9F-3660-46A7-AFAE-E28CFC31E5EA}"/>
              </a:ext>
            </a:extLst>
          </p:cNvPr>
          <p:cNvSpPr>
            <a:spLocks noGrp="1"/>
          </p:cNvSpPr>
          <p:nvPr>
            <p:ph type="dt" sz="half" idx="10"/>
          </p:nvPr>
        </p:nvSpPr>
        <p:spPr/>
        <p:txBody>
          <a:bodyPr/>
          <a:lstStyle/>
          <a:p>
            <a:fld id="{5E590772-D230-4A71-B0D4-E26AD6BE4A36}" type="datetimeFigureOut">
              <a:rPr lang="en-US" smtClean="0"/>
              <a:t>5/18/2020</a:t>
            </a:fld>
            <a:endParaRPr lang="en-US"/>
          </a:p>
        </p:txBody>
      </p:sp>
      <p:sp>
        <p:nvSpPr>
          <p:cNvPr id="4" name="Footer Placeholder 3">
            <a:extLst>
              <a:ext uri="{FF2B5EF4-FFF2-40B4-BE49-F238E27FC236}">
                <a16:creationId xmlns:a16="http://schemas.microsoft.com/office/drawing/2014/main" id="{987DBEC1-C556-4CA3-8BAA-F53036066C3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100FB8A-4FCC-44EF-8C1C-63C30A4669D4}"/>
              </a:ext>
            </a:extLst>
          </p:cNvPr>
          <p:cNvSpPr>
            <a:spLocks noGrp="1"/>
          </p:cNvSpPr>
          <p:nvPr>
            <p:ph type="sldNum" sz="quarter" idx="12"/>
          </p:nvPr>
        </p:nvSpPr>
        <p:spPr/>
        <p:txBody>
          <a:bodyPr/>
          <a:lstStyle/>
          <a:p>
            <a:fld id="{5CC0923F-946A-4485-BBE0-FD3B8FBF9A37}" type="slidenum">
              <a:rPr lang="en-US" smtClean="0"/>
              <a:t>‹#›</a:t>
            </a:fld>
            <a:endParaRPr lang="en-US"/>
          </a:p>
        </p:txBody>
      </p:sp>
    </p:spTree>
    <p:extLst>
      <p:ext uri="{BB962C8B-B14F-4D97-AF65-F5344CB8AC3E}">
        <p14:creationId xmlns:p14="http://schemas.microsoft.com/office/powerpoint/2010/main" val="2106410489"/>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229842" y="0"/>
            <a:ext cx="5962158" cy="6858000"/>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2" name="Title 1"/>
          <p:cNvSpPr>
            <a:spLocks noGrp="1"/>
          </p:cNvSpPr>
          <p:nvPr>
            <p:ph type="title" hasCustomPrompt="1"/>
          </p:nvPr>
        </p:nvSpPr>
        <p:spPr>
          <a:xfrm>
            <a:off x="455995" y="620428"/>
            <a:ext cx="5541959" cy="403137"/>
          </a:xfrm>
        </p:spPr>
        <p:txBody>
          <a:bodyPr wrap="square" lIns="0" tIns="0" rIns="0" bIns="0">
            <a:spAutoFit/>
          </a:bodyPr>
          <a:lstStyle>
            <a:lvl1pPr>
              <a:lnSpc>
                <a:spcPts val="3137"/>
              </a:lnSpc>
              <a:defRPr sz="2745" baseline="0">
                <a:solidFill>
                  <a:schemeClr val="tx1"/>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3"/>
            <a:ext cx="4822952" cy="264890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7"/>
            <a:ext cx="4822951" cy="287771"/>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1726155567"/>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53846">
                      <a:schemeClr val="tx1"/>
                    </a:gs>
                    <a:gs pos="36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2723445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3223"/>
            <a:ext cx="5481755"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5" y="3769821"/>
            <a:ext cx="5481755"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Subtitle</a:t>
            </a:r>
          </a:p>
        </p:txBody>
      </p:sp>
    </p:spTree>
    <p:extLst>
      <p:ext uri="{BB962C8B-B14F-4D97-AF65-F5344CB8AC3E}">
        <p14:creationId xmlns:p14="http://schemas.microsoft.com/office/powerpoint/2010/main" val="35082903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350"/>
                                        <p:tgtEl>
                                          <p:spTgt spid="2"/>
                                        </p:tgtEl>
                                      </p:cBhvr>
                                    </p:animEffect>
                                  </p:childTnLst>
                                </p:cTn>
                              </p:par>
                              <p:par>
                                <p:cTn id="8" presetID="63" presetClass="path" presetSubtype="0" decel="100000" fill="hold" grpId="1" nodeType="withEffect">
                                  <p:stCondLst>
                                    <p:cond delay="0"/>
                                  </p:stCondLst>
                                  <p:childTnLst>
                                    <p:animMotion origin="layout" path="M 3.54167E-6 -3.7037E-6 L 0.02916 -3.7037E-6 " pathEditMode="relative" rAng="0" ptsTypes="AA">
                                      <p:cBhvr>
                                        <p:cTn id="9" dur="500" spd="-100000" fill="hold"/>
                                        <p:tgtEl>
                                          <p:spTgt spid="2"/>
                                        </p:tgtEl>
                                        <p:attrNameLst>
                                          <p:attrName>ppt_x</p:attrName>
                                          <p:attrName>ppt_y</p:attrName>
                                        </p:attrNameLst>
                                      </p:cBhvr>
                                      <p:rCtr x="1458" y="0"/>
                                    </p:animMotion>
                                  </p:childTnLst>
                                </p:cTn>
                              </p:par>
                              <p:par>
                                <p:cTn id="10" presetID="10"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350"/>
                                        <p:tgtEl>
                                          <p:spTgt spid="5"/>
                                        </p:tgtEl>
                                      </p:cBhvr>
                                    </p:animEffect>
                                  </p:childTnLst>
                                </p:cTn>
                              </p:par>
                              <p:par>
                                <p:cTn id="13" presetID="63" presetClass="path" presetSubtype="0" decel="100000" fill="hold" grpId="1" nodeType="withEffect">
                                  <p:stCondLst>
                                    <p:cond delay="0"/>
                                  </p:stCondLst>
                                  <p:childTnLst>
                                    <p:animMotion origin="layout" path="M 3.54167E-6 -2.22222E-6 L 0.02916 -2.22222E-6 " pathEditMode="relative" rAng="0" ptsTypes="AA">
                                      <p:cBhvr>
                                        <p:cTn id="14" dur="500" spd="-100000" fill="hold"/>
                                        <p:tgtEl>
                                          <p:spTgt spid="5"/>
                                        </p:tgtEl>
                                        <p:attrNameLst>
                                          <p:attrName>ppt_x</p:attrName>
                                          <p:attrName>ppt_y</p:attrName>
                                        </p:attrNameLst>
                                      </p:cBhvr>
                                      <p:rCtr x="145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5" grpId="0">
        <p:tmplLst>
          <p:tmpl>
            <p:tnLst>
              <p:par>
                <p:cTn presetID="10"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350"/>
                        <p:tgtEl>
                          <p:spTgt spid="5"/>
                        </p:tgtEl>
                      </p:cBhvr>
                    </p:animEffect>
                  </p:childTnLst>
                </p:cTn>
              </p:par>
            </p:tnLst>
          </p:tmpl>
        </p:tmplLst>
      </p:bldP>
      <p:bldP spid="5" grpId="1">
        <p:tmplLst>
          <p:tmpl>
            <p:tnLst>
              <p:par>
                <p:cTn presetID="63" presetClass="path" presetSubtype="0" decel="100000" fill="hold" nodeType="withEffect">
                  <p:stCondLst>
                    <p:cond delay="0"/>
                  </p:stCondLst>
                  <p:childTnLst>
                    <p:animMotion origin="layout" path="M 3.54167E-6 -2.22222E-6 L 0.02916 -2.22222E-6 " pathEditMode="relative" rAng="0" ptsTypes="AA">
                      <p:cBhvr>
                        <p:cTn dur="500" spd="-100000" fill="hold"/>
                        <p:tgtEl>
                          <p:spTgt spid="5"/>
                        </p:tgtEl>
                        <p:attrNameLst>
                          <p:attrName>ppt_x</p:attrName>
                          <p:attrName>ppt_y</p:attrName>
                        </p:attrNameLst>
                      </p:cBhvr>
                      <p:rCtr x="1458" y="0"/>
                    </p:animMotion>
                  </p:childTnLst>
                </p:cTn>
              </p:par>
            </p:tnLst>
          </p:tmpl>
        </p:tmplLst>
      </p:bldP>
    </p:bldLst>
  </p:timing>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guide id="5" pos="1824">
          <p15:clr>
            <a:srgbClr val="FBAE40"/>
          </p15:clr>
        </p15:guide>
        <p15:guide id="6" pos="1608">
          <p15:clr>
            <a:srgbClr val="FBAE4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2467185108"/>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Title - Square Photo ">
    <p:spTree>
      <p:nvGrpSpPr>
        <p:cNvPr id="1" name=""/>
        <p:cNvGrpSpPr/>
        <p:nvPr/>
      </p:nvGrpSpPr>
      <p:grpSpPr>
        <a:xfrm>
          <a:off x="0" y="0"/>
          <a:ext cx="0" cy="0"/>
          <a:chOff x="0" y="0"/>
          <a:chExt cx="0" cy="0"/>
        </a:xfrm>
      </p:grpSpPr>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84542654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C5138B-812C-4AE5-8E0D-7F240113019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8F410AD-45D8-4D39-B669-C9CB9B02D5C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F1EEAA1-B0CE-4D77-A850-D9A87D90D86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BA9A7B72-DBB1-4AA1-9012-2AE9681A2AF0}"/>
              </a:ext>
            </a:extLst>
          </p:cNvPr>
          <p:cNvSpPr>
            <a:spLocks noGrp="1"/>
          </p:cNvSpPr>
          <p:nvPr>
            <p:ph type="dt" sz="half" idx="10"/>
          </p:nvPr>
        </p:nvSpPr>
        <p:spPr/>
        <p:txBody>
          <a:bodyPr/>
          <a:lstStyle/>
          <a:p>
            <a:fld id="{5E590772-D230-4A71-B0D4-E26AD6BE4A36}" type="datetimeFigureOut">
              <a:rPr lang="en-US" smtClean="0"/>
              <a:t>5/18/2020</a:t>
            </a:fld>
            <a:endParaRPr lang="en-US"/>
          </a:p>
        </p:txBody>
      </p:sp>
      <p:sp>
        <p:nvSpPr>
          <p:cNvPr id="6" name="Footer Placeholder 5">
            <a:extLst>
              <a:ext uri="{FF2B5EF4-FFF2-40B4-BE49-F238E27FC236}">
                <a16:creationId xmlns:a16="http://schemas.microsoft.com/office/drawing/2014/main" id="{23A4EC6D-A116-4F5D-92CF-BE0B0F6B915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04F9E84-6821-4814-A5DA-B421FE337506}"/>
              </a:ext>
            </a:extLst>
          </p:cNvPr>
          <p:cNvSpPr>
            <a:spLocks noGrp="1"/>
          </p:cNvSpPr>
          <p:nvPr>
            <p:ph type="sldNum" sz="quarter" idx="12"/>
          </p:nvPr>
        </p:nvSpPr>
        <p:spPr/>
        <p:txBody>
          <a:bodyPr/>
          <a:lstStyle/>
          <a:p>
            <a:fld id="{5CC0923F-946A-4485-BBE0-FD3B8FBF9A37}" type="slidenum">
              <a:rPr lang="en-US" smtClean="0"/>
              <a:t>‹#›</a:t>
            </a:fld>
            <a:endParaRPr lang="en-US"/>
          </a:p>
        </p:txBody>
      </p:sp>
    </p:spTree>
    <p:extLst>
      <p:ext uri="{BB962C8B-B14F-4D97-AF65-F5344CB8AC3E}">
        <p14:creationId xmlns:p14="http://schemas.microsoft.com/office/powerpoint/2010/main" val="3629294067"/>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6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3" name="Picture Placeholder 3">
            <a:extLst>
              <a:ext uri="{FF2B5EF4-FFF2-40B4-BE49-F238E27FC236}">
                <a16:creationId xmlns:a16="http://schemas.microsoft.com/office/drawing/2014/main" id="{5D250250-5711-4AA8-8992-0737DBF03E14}"/>
              </a:ext>
            </a:extLst>
          </p:cNvPr>
          <p:cNvSpPr>
            <a:spLocks noGrp="1" noChangeAspect="1"/>
          </p:cNvSpPr>
          <p:nvPr>
            <p:ph type="pic" sz="quarter" idx="10"/>
          </p:nvPr>
        </p:nvSpPr>
        <p:spPr>
          <a:xfrm>
            <a:off x="-2265452" y="2017713"/>
            <a:ext cx="1828800" cy="1828800"/>
          </a:xfrm>
          <a:prstGeom prst="ellipse">
            <a:avLst/>
          </a:prstGeom>
        </p:spPr>
        <p:txBody>
          <a:bodyPr>
            <a:noAutofit/>
          </a:bodyPr>
          <a:lstStyle/>
          <a:p>
            <a:endParaRPr lang="en-US"/>
          </a:p>
        </p:txBody>
      </p:sp>
    </p:spTree>
    <p:extLst>
      <p:ext uri="{BB962C8B-B14F-4D97-AF65-F5344CB8AC3E}">
        <p14:creationId xmlns:p14="http://schemas.microsoft.com/office/powerpoint/2010/main" val="231818578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slide whit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5293" strike="noStrike" spc="-147" baseline="0">
                <a:solidFill>
                  <a:schemeClr val="tx1"/>
                </a:solidFill>
              </a:defRPr>
            </a:lvl1pPr>
          </a:lstStyle>
          <a:p>
            <a:r>
              <a:rPr lang="en-US"/>
              <a:t>Microsoft Azure</a:t>
            </a:r>
            <a:br>
              <a:rPr lang="en-US"/>
            </a:br>
            <a:r>
              <a:rPr lang="en-US"/>
              <a:t>title or event name</a:t>
            </a:r>
          </a:p>
        </p:txBody>
      </p:sp>
      <p:sp>
        <p:nvSpPr>
          <p:cNvPr id="5" name="Text Placeholder 4"/>
          <p:cNvSpPr>
            <a:spLocks noGrp="1"/>
          </p:cNvSpPr>
          <p:nvPr>
            <p:ph type="body" sz="quarter" idx="12" hasCustomPrompt="1"/>
          </p:nvPr>
        </p:nvSpPr>
        <p:spPr>
          <a:xfrm>
            <a:off x="426427" y="4838790"/>
            <a:ext cx="9401560" cy="945435"/>
          </a:xfrm>
          <a:noFill/>
        </p:spPr>
        <p:txBody>
          <a:bodyPr lIns="0" tIns="0" rIns="0" bIns="0">
            <a:noAutofit/>
          </a:bodyPr>
          <a:lstStyle>
            <a:lvl1pPr marL="0" indent="0">
              <a:lnSpc>
                <a:spcPct val="100000"/>
              </a:lnSpc>
              <a:spcBef>
                <a:spcPts val="0"/>
              </a:spcBef>
              <a:buNone/>
              <a:defRPr sz="1567" spc="0" baseline="0">
                <a:solidFill>
                  <a:schemeClr val="tx1"/>
                </a:solidFill>
                <a:latin typeface="+mn-lt"/>
              </a:defRPr>
            </a:lvl1pPr>
          </a:lstStyle>
          <a:p>
            <a:pPr lvl="0"/>
            <a:r>
              <a:rPr lang="en-US"/>
              <a:t>Author name</a:t>
            </a:r>
          </a:p>
          <a:p>
            <a:pPr lvl="0"/>
            <a:r>
              <a:rPr lang="en-US"/>
              <a:t>Date</a:t>
            </a:r>
          </a:p>
        </p:txBody>
      </p:sp>
      <p:pic>
        <p:nvPicPr>
          <p:cNvPr id="6" name="Picture 5">
            <a:extLst>
              <a:ext uri="{FF2B5EF4-FFF2-40B4-BE49-F238E27FC236}">
                <a16:creationId xmlns:a16="http://schemas.microsoft.com/office/drawing/2014/main" id="{9E038D2D-1DAD-4635-91A4-FF50E12092F6}"/>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37310" y="241380"/>
            <a:ext cx="1279717" cy="573660"/>
          </a:xfrm>
          <a:prstGeom prst="rect">
            <a:avLst/>
          </a:prstGeom>
        </p:spPr>
      </p:pic>
    </p:spTree>
    <p:extLst>
      <p:ext uri="{BB962C8B-B14F-4D97-AF65-F5344CB8AC3E}">
        <p14:creationId xmlns:p14="http://schemas.microsoft.com/office/powerpoint/2010/main" val="29711158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slide blue">
    <p:bg>
      <p:bgRef idx="1001">
        <a:schemeClr val="bg2"/>
      </p:bgRef>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3" strike="noStrike" spc="-147" baseline="0">
                <a:solidFill>
                  <a:schemeClr val="tx1"/>
                </a:solidFill>
              </a:defRPr>
            </a:lvl1pPr>
          </a:lstStyle>
          <a:p>
            <a:r>
              <a:rPr lang="en-US"/>
              <a:t>Microsoft Azure</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26427" y="4838790"/>
            <a:ext cx="9401560" cy="945435"/>
          </a:xfrm>
          <a:noFill/>
        </p:spPr>
        <p:txBody>
          <a:bodyPr lIns="0" tIns="0" rIns="0" bIns="0">
            <a:noAutofit/>
          </a:bodyPr>
          <a:lstStyle>
            <a:lvl1pPr marL="0" indent="0">
              <a:lnSpc>
                <a:spcPct val="100000"/>
              </a:lnSpc>
              <a:spcBef>
                <a:spcPts val="0"/>
              </a:spcBef>
              <a:buNone/>
              <a:defRPr sz="1567" spc="0" baseline="0">
                <a:solidFill>
                  <a:schemeClr val="tx1"/>
                </a:solidFill>
                <a:latin typeface="+mn-lt"/>
              </a:defRPr>
            </a:lvl1pPr>
          </a:lstStyle>
          <a:p>
            <a:pPr lvl="0"/>
            <a:r>
              <a:rPr lang="en-US"/>
              <a:t>Author name</a:t>
            </a:r>
          </a:p>
          <a:p>
            <a:pPr lvl="0"/>
            <a:r>
              <a:rPr lang="en-US"/>
              <a:t>Date</a:t>
            </a:r>
          </a:p>
        </p:txBody>
      </p:sp>
      <p:pic>
        <p:nvPicPr>
          <p:cNvPr id="7" name="Picture 6">
            <a:extLst>
              <a:ext uri="{FF2B5EF4-FFF2-40B4-BE49-F238E27FC236}">
                <a16:creationId xmlns:a16="http://schemas.microsoft.com/office/drawing/2014/main" id="{FC0B53BF-E558-4E46-A0BB-087AC6D68C3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37310" y="241380"/>
            <a:ext cx="1279717" cy="573660"/>
          </a:xfrm>
          <a:prstGeom prst="rect">
            <a:avLst/>
          </a:prstGeom>
        </p:spPr>
      </p:pic>
    </p:spTree>
    <p:extLst>
      <p:ext uri="{BB962C8B-B14F-4D97-AF65-F5344CB8AC3E}">
        <p14:creationId xmlns:p14="http://schemas.microsoft.com/office/powerpoint/2010/main" val="6533726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DBD301-CF89-428E-9FCD-D73BD0D1BEC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15CB4F5-397F-4919-ACD9-5A1CCDFB764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0A24B08-BC94-4BD0-8D90-5561D51B0D8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80A75F21-46FF-4E09-8BBD-033BE7CF3C0A}"/>
              </a:ext>
            </a:extLst>
          </p:cNvPr>
          <p:cNvSpPr>
            <a:spLocks noGrp="1"/>
          </p:cNvSpPr>
          <p:nvPr>
            <p:ph type="dt" sz="half" idx="10"/>
          </p:nvPr>
        </p:nvSpPr>
        <p:spPr/>
        <p:txBody>
          <a:bodyPr/>
          <a:lstStyle/>
          <a:p>
            <a:fld id="{5E590772-D230-4A71-B0D4-E26AD6BE4A36}" type="datetimeFigureOut">
              <a:rPr lang="en-US" smtClean="0"/>
              <a:t>5/18/2020</a:t>
            </a:fld>
            <a:endParaRPr lang="en-US"/>
          </a:p>
        </p:txBody>
      </p:sp>
      <p:sp>
        <p:nvSpPr>
          <p:cNvPr id="6" name="Footer Placeholder 5">
            <a:extLst>
              <a:ext uri="{FF2B5EF4-FFF2-40B4-BE49-F238E27FC236}">
                <a16:creationId xmlns:a16="http://schemas.microsoft.com/office/drawing/2014/main" id="{EBB99396-1F2E-4B79-BAE5-80E81B2004F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6F6469F-EC67-4A63-8C6E-5CE61DB04932}"/>
              </a:ext>
            </a:extLst>
          </p:cNvPr>
          <p:cNvSpPr>
            <a:spLocks noGrp="1"/>
          </p:cNvSpPr>
          <p:nvPr>
            <p:ph type="sldNum" sz="quarter" idx="12"/>
          </p:nvPr>
        </p:nvSpPr>
        <p:spPr/>
        <p:txBody>
          <a:bodyPr/>
          <a:lstStyle/>
          <a:p>
            <a:fld id="{5CC0923F-946A-4485-BBE0-FD3B8FBF9A37}" type="slidenum">
              <a:rPr lang="en-US" smtClean="0"/>
              <a:t>‹#›</a:t>
            </a:fld>
            <a:endParaRPr lang="en-US"/>
          </a:p>
        </p:txBody>
      </p:sp>
    </p:spTree>
    <p:extLst>
      <p:ext uri="{BB962C8B-B14F-4D97-AF65-F5344CB8AC3E}">
        <p14:creationId xmlns:p14="http://schemas.microsoft.com/office/powerpoint/2010/main" val="518454267"/>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6426" y="1202872"/>
            <a:ext cx="3632388" cy="1172553"/>
          </a:xfrm>
        </p:spPr>
        <p:txBody>
          <a:bodyPr lIns="0" tIns="0" rIns="0" bIns="0"/>
          <a:lstStyle>
            <a:lvl1pPr>
              <a:defRPr sz="1961"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12722" y="1202872"/>
            <a:ext cx="3618382" cy="3289228"/>
          </a:xfrm>
        </p:spPr>
        <p:txBody>
          <a:bodyPr wrap="square" lIns="0" tIns="0" rIns="0" bIns="0">
            <a:noAutofit/>
          </a:bodyPr>
          <a:lstStyle>
            <a:lvl1pPr marL="0" marR="0" indent="0" algn="l" defTabSz="507233" rtl="0" eaLnBrk="1" fontAlgn="auto" latinLnBrk="0" hangingPunct="1">
              <a:lnSpc>
                <a:spcPct val="100000"/>
              </a:lnSpc>
              <a:spcBef>
                <a:spcPts val="0"/>
              </a:spcBef>
              <a:spcAft>
                <a:spcPts val="490"/>
              </a:spcAft>
              <a:buClrTx/>
              <a:buSzPct val="90000"/>
              <a:buFont typeface="Wingdings" panose="05000000000000000000" pitchFamily="2" charset="2"/>
              <a:buNone/>
              <a:tabLst/>
              <a:defRPr sz="1961" spc="0" baseline="0">
                <a:solidFill>
                  <a:schemeClr val="tx1"/>
                </a:solidFill>
                <a:latin typeface="+mj-lt"/>
              </a:defRPr>
            </a:lvl1pPr>
            <a:lvl2pPr marL="224054" indent="0">
              <a:buNone/>
              <a:defRPr sz="1765"/>
            </a:lvl2pPr>
            <a:lvl3pPr marL="448107" indent="0">
              <a:buNone/>
              <a:defRPr sz="1765"/>
            </a:lvl3pPr>
            <a:lvl4pPr marL="672161" indent="0">
              <a:buNone/>
              <a:defRPr sz="1765"/>
            </a:lvl4pPr>
            <a:lvl5pPr marL="896214"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627838297"/>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426087"/>
            <a:ext cx="11339774" cy="998222"/>
          </a:xfrm>
        </p:spPr>
        <p:txBody>
          <a:bodyPr wrap="square" lIns="0" tIns="0" rIns="0" bIns="0">
            <a:spAutoFit/>
          </a:bodyPr>
          <a:lstStyle>
            <a:lvl1pPr marL="0" indent="0">
              <a:lnSpc>
                <a:spcPct val="90000"/>
              </a:lnSpc>
              <a:spcBef>
                <a:spcPts val="0"/>
              </a:spcBef>
              <a:spcAft>
                <a:spcPts val="1273"/>
              </a:spcAft>
              <a:buNone/>
              <a:defRPr sz="1800" b="0" i="0">
                <a:solidFill>
                  <a:srgbClr val="000000"/>
                </a:solidFill>
                <a:latin typeface="+mn-lt"/>
              </a:defRPr>
            </a:lvl1pPr>
            <a:lvl2pPr marL="224054" indent="0">
              <a:lnSpc>
                <a:spcPct val="90000"/>
              </a:lnSpc>
              <a:spcBef>
                <a:spcPts val="0"/>
              </a:spcBef>
              <a:spcAft>
                <a:spcPts val="1273"/>
              </a:spcAft>
              <a:buNone/>
              <a:defRPr sz="1600">
                <a:solidFill>
                  <a:srgbClr val="000000"/>
                </a:solidFill>
              </a:defRPr>
            </a:lvl2pPr>
            <a:lvl3pPr marL="448107" indent="0">
              <a:spcBef>
                <a:spcPts val="0"/>
              </a:spcBef>
              <a:spcAft>
                <a:spcPts val="1273"/>
              </a:spcAft>
              <a:buNone/>
              <a:defRPr sz="1400">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18pt</a:t>
            </a:r>
          </a:p>
          <a:p>
            <a:pPr lvl="1"/>
            <a:r>
              <a:rPr lang="en-US"/>
              <a:t>Second level Segoe UI 16pt</a:t>
            </a:r>
          </a:p>
          <a:p>
            <a:pPr lvl="2"/>
            <a:r>
              <a:rPr lang="en-US"/>
              <a:t>Third level Segoe UI 14</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6"/>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3371116017"/>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2"/>
            <a:ext cx="11339774" cy="249299"/>
          </a:xfrm>
        </p:spPr>
        <p:txBody>
          <a:bodyPr wrap="square" lIns="0" tIns="0" rIns="0" bIns="0">
            <a:spAutoFit/>
          </a:bodyPr>
          <a:lstStyle>
            <a:lvl1pPr marL="0" indent="0">
              <a:lnSpc>
                <a:spcPct val="90000"/>
              </a:lnSpc>
              <a:spcBef>
                <a:spcPts val="0"/>
              </a:spcBef>
              <a:spcAft>
                <a:spcPts val="1273"/>
              </a:spcAft>
              <a:buNone/>
              <a:defRPr sz="1800" b="0" i="0">
                <a:solidFill>
                  <a:srgbClr val="000000"/>
                </a:solidFill>
                <a:latin typeface="+mn-lt"/>
              </a:defRPr>
            </a:lvl1pPr>
            <a:lvl2pPr marL="224054" indent="0">
              <a:lnSpc>
                <a:spcPct val="90000"/>
              </a:lnSpc>
              <a:spcBef>
                <a:spcPts val="0"/>
              </a:spcBef>
              <a:spcAft>
                <a:spcPts val="1273"/>
              </a:spcAft>
              <a:buNone/>
              <a:defRPr sz="1961">
                <a:solidFill>
                  <a:schemeClr val="tx2"/>
                </a:solidFill>
              </a:defRPr>
            </a:lvl2pPr>
            <a:lvl3pPr marL="448107" indent="0">
              <a:spcBef>
                <a:spcPts val="0"/>
              </a:spcBef>
              <a:spcAft>
                <a:spcPts val="1273"/>
              </a:spcAft>
              <a:buNone/>
              <a:defRPr sz="1961"/>
            </a:lvl3pPr>
            <a:lvl4pPr marL="672161" indent="0">
              <a:spcBef>
                <a:spcPts val="0"/>
              </a:spcBef>
              <a:spcAft>
                <a:spcPts val="1273"/>
              </a:spcAft>
              <a:buNone/>
              <a:defRPr sz="1961"/>
            </a:lvl4pPr>
            <a:lvl5pPr marL="896214" indent="0">
              <a:buNone/>
              <a:defRPr/>
            </a:lvl5pPr>
          </a:lstStyle>
          <a:p>
            <a:pPr lvl="0"/>
            <a:r>
              <a:rPr lang="en-US"/>
              <a:t>Subtitle Segoe UI 26pt</a:t>
            </a:r>
          </a:p>
        </p:txBody>
      </p:sp>
      <p:sp>
        <p:nvSpPr>
          <p:cNvPr id="7" name="Text Placeholder 3">
            <a:extLst>
              <a:ext uri="{FF2B5EF4-FFF2-40B4-BE49-F238E27FC236}">
                <a16:creationId xmlns:a16="http://schemas.microsoft.com/office/drawing/2014/main" id="{7F157DD4-5908-0746-85BD-95DE103B35D8}"/>
              </a:ext>
            </a:extLst>
          </p:cNvPr>
          <p:cNvSpPr>
            <a:spLocks noGrp="1"/>
          </p:cNvSpPr>
          <p:nvPr>
            <p:ph type="body" sz="quarter" idx="13" hasCustomPrompt="1"/>
          </p:nvPr>
        </p:nvSpPr>
        <p:spPr>
          <a:xfrm>
            <a:off x="437318" y="1602732"/>
            <a:ext cx="11339774" cy="998222"/>
          </a:xfrm>
        </p:spPr>
        <p:txBody>
          <a:bodyPr wrap="square" lIns="0" tIns="0" rIns="0" bIns="0">
            <a:spAutoFit/>
          </a:bodyPr>
          <a:lstStyle>
            <a:lvl1pPr marL="0" indent="0">
              <a:lnSpc>
                <a:spcPct val="90000"/>
              </a:lnSpc>
              <a:spcBef>
                <a:spcPts val="0"/>
              </a:spcBef>
              <a:spcAft>
                <a:spcPts val="1273"/>
              </a:spcAft>
              <a:buNone/>
              <a:defRPr sz="1800" b="0" i="0">
                <a:solidFill>
                  <a:srgbClr val="000000"/>
                </a:solidFill>
                <a:latin typeface="+mn-lt"/>
              </a:defRPr>
            </a:lvl1pPr>
            <a:lvl2pPr marL="224054" indent="0">
              <a:lnSpc>
                <a:spcPct val="90000"/>
              </a:lnSpc>
              <a:spcBef>
                <a:spcPts val="0"/>
              </a:spcBef>
              <a:spcAft>
                <a:spcPts val="1273"/>
              </a:spcAft>
              <a:buNone/>
              <a:defRPr sz="1600">
                <a:solidFill>
                  <a:srgbClr val="000000"/>
                </a:solidFill>
              </a:defRPr>
            </a:lvl2pPr>
            <a:lvl3pPr marL="448107" indent="0">
              <a:spcBef>
                <a:spcPts val="0"/>
              </a:spcBef>
              <a:spcAft>
                <a:spcPts val="1273"/>
              </a:spcAft>
              <a:buNone/>
              <a:defRPr sz="1400">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18pt</a:t>
            </a:r>
          </a:p>
          <a:p>
            <a:pPr lvl="1"/>
            <a:r>
              <a:rPr lang="en-US"/>
              <a:t>Second level Segoe UI 16pt</a:t>
            </a:r>
          </a:p>
          <a:p>
            <a:pPr lvl="2"/>
            <a:r>
              <a:rPr lang="en-US"/>
              <a:t>Third level Segoe UI 14</a:t>
            </a:r>
          </a:p>
        </p:txBody>
      </p:sp>
    </p:spTree>
    <p:extLst>
      <p:ext uri="{BB962C8B-B14F-4D97-AF65-F5344CB8AC3E}">
        <p14:creationId xmlns:p14="http://schemas.microsoft.com/office/powerpoint/2010/main" val="3322507412"/>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1706387603"/>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2" y="2145841"/>
            <a:ext cx="5780073" cy="3756460"/>
          </a:xfrm>
        </p:spPr>
        <p:txBody>
          <a:bodyPr anchor="ctr">
            <a:noAutofit/>
          </a:bodyPr>
          <a:lstStyle>
            <a:lvl1pPr algn="ctr">
              <a:defRPr sz="1961">
                <a:latin typeface="+mj-lt"/>
              </a:defRPr>
            </a:lvl1pPr>
          </a:lstStyle>
          <a:p>
            <a:r>
              <a:rPr lang="en-US"/>
              <a:t>Drop photo here</a:t>
            </a:r>
          </a:p>
        </p:txBody>
      </p:sp>
      <p:sp>
        <p:nvSpPr>
          <p:cNvPr id="4" name="Text Placeholder 3"/>
          <p:cNvSpPr>
            <a:spLocks noGrp="1"/>
          </p:cNvSpPr>
          <p:nvPr>
            <p:ph type="body" sz="quarter" idx="10" hasCustomPrompt="1"/>
          </p:nvPr>
        </p:nvSpPr>
        <p:spPr>
          <a:xfrm>
            <a:off x="426424" y="2145842"/>
            <a:ext cx="5138175" cy="2573509"/>
          </a:xfrm>
        </p:spPr>
        <p:txBody>
          <a:bodyPr wrap="square" lIns="0" tIns="0" rIns="0" bIns="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07" indent="0">
              <a:buNone/>
              <a:defRPr/>
            </a:lvl3pPr>
            <a:lvl4pPr marL="672161" indent="0">
              <a:buNone/>
              <a:defRPr/>
            </a:lvl4pPr>
            <a:lvl5pPr marL="896214"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6"/>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Device layout</a:t>
            </a:r>
          </a:p>
        </p:txBody>
      </p:sp>
    </p:spTree>
    <p:extLst>
      <p:ext uri="{BB962C8B-B14F-4D97-AF65-F5344CB8AC3E}">
        <p14:creationId xmlns:p14="http://schemas.microsoft.com/office/powerpoint/2010/main" val="1813146552"/>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2135536"/>
            <a:ext cx="11336039" cy="4288197"/>
          </a:xfrm>
        </p:spPr>
        <p:txBody>
          <a:bodyPr bIns="1737360" anchor="ctr">
            <a:noAutofit/>
          </a:bodyPr>
          <a:lstStyle>
            <a:lvl1pPr algn="ctr">
              <a:defRPr sz="1961">
                <a:solidFill>
                  <a:srgbClr val="000000"/>
                </a:solidFill>
                <a:latin typeface="+mj-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440496"/>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Table layout</a:t>
            </a:r>
          </a:p>
        </p:txBody>
      </p:sp>
    </p:spTree>
    <p:extLst>
      <p:ext uri="{BB962C8B-B14F-4D97-AF65-F5344CB8AC3E}">
        <p14:creationId xmlns:p14="http://schemas.microsoft.com/office/powerpoint/2010/main" val="1430132688"/>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735725" y="2448911"/>
            <a:ext cx="7168690" cy="2270441"/>
          </a:xfrm>
          <a:noFill/>
        </p:spPr>
        <p:txBody>
          <a:bodyPr vert="horz" wrap="square" lIns="0" tIns="0" rIns="0" bIns="0" rtlCol="0" anchor="t" anchorCtr="0">
            <a:noAutofit/>
          </a:bodyPr>
          <a:lstStyle>
            <a:lvl1pPr>
              <a:lnSpc>
                <a:spcPct val="90000"/>
              </a:lnSpc>
              <a:defRPr lang="en-US" sz="4000" spc="-147" dirty="0">
                <a:solidFill>
                  <a:srgbClr val="000000"/>
                </a:solidFill>
              </a:defRPr>
            </a:lvl1pPr>
          </a:lstStyle>
          <a:p>
            <a:pPr marL="0" lvl="0">
              <a:lnSpc>
                <a:spcPts val="5489"/>
              </a:lnSpc>
            </a:pPr>
            <a:r>
              <a:rPr lang="en-US"/>
              <a:t>Section title</a:t>
            </a:r>
          </a:p>
        </p:txBody>
      </p:sp>
    </p:spTree>
    <p:extLst>
      <p:ext uri="{BB962C8B-B14F-4D97-AF65-F5344CB8AC3E}">
        <p14:creationId xmlns:p14="http://schemas.microsoft.com/office/powerpoint/2010/main" val="3275898787"/>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Section title black">
    <p:bg>
      <p:bgRef idx="1001">
        <a:schemeClr val="bg1"/>
      </p:bgRef>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4000" spc="-147" dirty="0">
                <a:solidFill>
                  <a:schemeClr val="tx1"/>
                </a:solidFill>
              </a:defRPr>
            </a:lvl1pPr>
          </a:lstStyle>
          <a:p>
            <a:pPr marL="0" lvl="0">
              <a:lnSpc>
                <a:spcPts val="5489"/>
              </a:lnSpc>
            </a:pPr>
            <a:r>
              <a:rPr lang="en-US"/>
              <a:t>Section title</a:t>
            </a:r>
          </a:p>
        </p:txBody>
      </p:sp>
    </p:spTree>
    <p:extLst>
      <p:ext uri="{BB962C8B-B14F-4D97-AF65-F5344CB8AC3E}">
        <p14:creationId xmlns:p14="http://schemas.microsoft.com/office/powerpoint/2010/main" val="28390879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Section title blue">
    <p:bg>
      <p:bgRef idx="1001">
        <a:schemeClr val="bg2"/>
      </p:bgRef>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4000" spc="-147" dirty="0">
                <a:solidFill>
                  <a:schemeClr val="tx1"/>
                </a:solidFill>
              </a:defRPr>
            </a:lvl1pPr>
          </a:lstStyle>
          <a:p>
            <a:pPr marL="0" lvl="0">
              <a:lnSpc>
                <a:spcPts val="5489"/>
              </a:lnSpc>
            </a:pPr>
            <a:r>
              <a:rPr lang="en-US"/>
              <a:t>Section title</a:t>
            </a:r>
          </a:p>
        </p:txBody>
      </p:sp>
    </p:spTree>
    <p:extLst>
      <p:ext uri="{BB962C8B-B14F-4D97-AF65-F5344CB8AC3E}">
        <p14:creationId xmlns:p14="http://schemas.microsoft.com/office/powerpoint/2010/main" val="21908993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05808951"/>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C5138B-812C-4AE5-8E0D-7F240113019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8F410AD-45D8-4D39-B669-C9CB9B02D5C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F1EEAA1-B0CE-4D77-A850-D9A87D90D86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BA9A7B72-DBB1-4AA1-9012-2AE9681A2AF0}"/>
              </a:ext>
            </a:extLst>
          </p:cNvPr>
          <p:cNvSpPr>
            <a:spLocks noGrp="1"/>
          </p:cNvSpPr>
          <p:nvPr>
            <p:ph type="dt" sz="half" idx="10"/>
          </p:nvPr>
        </p:nvSpPr>
        <p:spPr/>
        <p:txBody>
          <a:bodyPr/>
          <a:lstStyle/>
          <a:p>
            <a:fld id="{5E590772-D230-4A71-B0D4-E26AD6BE4A36}" type="datetimeFigureOut">
              <a:rPr lang="en-US" smtClean="0"/>
              <a:t>5/18/2020</a:t>
            </a:fld>
            <a:endParaRPr lang="en-US"/>
          </a:p>
        </p:txBody>
      </p:sp>
      <p:sp>
        <p:nvSpPr>
          <p:cNvPr id="6" name="Footer Placeholder 5">
            <a:extLst>
              <a:ext uri="{FF2B5EF4-FFF2-40B4-BE49-F238E27FC236}">
                <a16:creationId xmlns:a16="http://schemas.microsoft.com/office/drawing/2014/main" id="{23A4EC6D-A116-4F5D-92CF-BE0B0F6B915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04F9E84-6821-4814-A5DA-B421FE337506}"/>
              </a:ext>
            </a:extLst>
          </p:cNvPr>
          <p:cNvSpPr>
            <a:spLocks noGrp="1"/>
          </p:cNvSpPr>
          <p:nvPr>
            <p:ph type="sldNum" sz="quarter" idx="12"/>
          </p:nvPr>
        </p:nvSpPr>
        <p:spPr/>
        <p:txBody>
          <a:bodyPr/>
          <a:lstStyle/>
          <a:p>
            <a:fld id="{5CC0923F-946A-4485-BBE0-FD3B8FBF9A37}" type="slidenum">
              <a:rPr lang="en-US" smtClean="0"/>
              <a:t>‹#›</a:t>
            </a:fld>
            <a:endParaRPr lang="en-US"/>
          </a:p>
        </p:txBody>
      </p:sp>
    </p:spTree>
    <p:extLst>
      <p:ext uri="{BB962C8B-B14F-4D97-AF65-F5344CB8AC3E}">
        <p14:creationId xmlns:p14="http://schemas.microsoft.com/office/powerpoint/2010/main" val="2658328811"/>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26424" y="1829711"/>
            <a:ext cx="7477989" cy="1473396"/>
          </a:xfrm>
          <a:noFill/>
        </p:spPr>
        <p:txBody>
          <a:bodyPr lIns="0" tIns="0" rIns="0" bIns="0" anchor="t" anchorCtr="0"/>
          <a:lstStyle>
            <a:lvl1pPr>
              <a:lnSpc>
                <a:spcPct val="100000"/>
              </a:lnSpc>
              <a:spcAft>
                <a:spcPts val="1273"/>
              </a:spcAft>
              <a:defRPr sz="2549" spc="-147" baseline="0">
                <a:solidFill>
                  <a:schemeClr val="tx1"/>
                </a:soli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rgbClr val="000000"/>
                </a:solidFill>
                <a:cs typeface="Segoe UI" pitchFamily="34" charset="0"/>
              </a:rPr>
              <a:t>© Copyright Microsoft Corporation. All rights reserved. </a:t>
            </a:r>
          </a:p>
        </p:txBody>
      </p:sp>
      <p:pic>
        <p:nvPicPr>
          <p:cNvPr id="8" name="Picture 7">
            <a:extLst>
              <a:ext uri="{FF2B5EF4-FFF2-40B4-BE49-F238E27FC236}">
                <a16:creationId xmlns:a16="http://schemas.microsoft.com/office/drawing/2014/main" id="{944C8B45-9D01-4389-94BD-CBAF3D8B350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29545" y="437137"/>
            <a:ext cx="896425" cy="190218"/>
          </a:xfrm>
          <a:prstGeom prst="rect">
            <a:avLst/>
          </a:prstGeom>
        </p:spPr>
      </p:pic>
    </p:spTree>
    <p:extLst>
      <p:ext uri="{BB962C8B-B14F-4D97-AF65-F5344CB8AC3E}">
        <p14:creationId xmlns:p14="http://schemas.microsoft.com/office/powerpoint/2010/main" val="1686239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hank you blu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3"/>
              </a:spcAft>
              <a:defRPr sz="2549" spc="-147" baseline="0">
                <a:solidFill>
                  <a:schemeClr val="tx1"/>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28682" y="437140"/>
            <a:ext cx="896425" cy="191140"/>
          </a:xfrm>
          <a:prstGeom prst="rect">
            <a:avLst/>
          </a:prstGeom>
        </p:spPr>
      </p:pic>
    </p:spTree>
    <p:extLst>
      <p:ext uri="{BB962C8B-B14F-4D97-AF65-F5344CB8AC3E}">
        <p14:creationId xmlns:p14="http://schemas.microsoft.com/office/powerpoint/2010/main" val="10414565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3035102"/>
            <a:ext cx="9144000" cy="498674"/>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276999"/>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grpSp>
        <p:nvGrpSpPr>
          <p:cNvPr id="23" name="Group 21">
            <a:extLst>
              <a:ext uri="{FF2B5EF4-FFF2-40B4-BE49-F238E27FC236}">
                <a16:creationId xmlns:a16="http://schemas.microsoft.com/office/drawing/2014/main" id="{E1FEE244-FDD2-45A4-B9BF-BD32415AF239}"/>
              </a:ext>
            </a:extLst>
          </p:cNvPr>
          <p:cNvGrpSpPr>
            <a:grpSpLocks noChangeAspect="1"/>
          </p:cNvGrpSpPr>
          <p:nvPr userDrawn="1"/>
        </p:nvGrpSpPr>
        <p:grpSpPr bwMode="auto">
          <a:xfrm>
            <a:off x="584200" y="585789"/>
            <a:ext cx="2032492" cy="292608"/>
            <a:chOff x="428" y="664"/>
            <a:chExt cx="4126" cy="594"/>
          </a:xfrm>
        </p:grpSpPr>
        <p:sp>
          <p:nvSpPr>
            <p:cNvPr id="24" name="Freeform 22">
              <a:extLst>
                <a:ext uri="{FF2B5EF4-FFF2-40B4-BE49-F238E27FC236}">
                  <a16:creationId xmlns:a16="http://schemas.microsoft.com/office/drawing/2014/main" id="{8135A547-0519-4204-B212-EB7084748A67}"/>
                </a:ext>
              </a:extLst>
            </p:cNvPr>
            <p:cNvSpPr>
              <a:spLocks noEditPoints="1"/>
            </p:cNvSpPr>
            <p:nvPr/>
          </p:nvSpPr>
          <p:spPr bwMode="auto">
            <a:xfrm>
              <a:off x="3296" y="784"/>
              <a:ext cx="335" cy="354"/>
            </a:xfrm>
            <a:custGeom>
              <a:avLst/>
              <a:gdLst>
                <a:gd name="T0" fmla="*/ 202 w 335"/>
                <a:gd name="T1" fmla="*/ 0 h 354"/>
                <a:gd name="T2" fmla="*/ 335 w 335"/>
                <a:gd name="T3" fmla="*/ 354 h 354"/>
                <a:gd name="T4" fmla="*/ 267 w 335"/>
                <a:gd name="T5" fmla="*/ 354 h 354"/>
                <a:gd name="T6" fmla="*/ 237 w 335"/>
                <a:gd name="T7" fmla="*/ 266 h 354"/>
                <a:gd name="T8" fmla="*/ 96 w 335"/>
                <a:gd name="T9" fmla="*/ 266 h 354"/>
                <a:gd name="T10" fmla="*/ 67 w 335"/>
                <a:gd name="T11" fmla="*/ 354 h 354"/>
                <a:gd name="T12" fmla="*/ 0 w 335"/>
                <a:gd name="T13" fmla="*/ 354 h 354"/>
                <a:gd name="T14" fmla="*/ 133 w 335"/>
                <a:gd name="T15" fmla="*/ 0 h 354"/>
                <a:gd name="T16" fmla="*/ 202 w 335"/>
                <a:gd name="T17" fmla="*/ 0 h 354"/>
                <a:gd name="T18" fmla="*/ 165 w 335"/>
                <a:gd name="T19" fmla="*/ 66 h 354"/>
                <a:gd name="T20" fmla="*/ 112 w 335"/>
                <a:gd name="T21" fmla="*/ 214 h 354"/>
                <a:gd name="T22" fmla="*/ 218 w 335"/>
                <a:gd name="T23" fmla="*/ 214 h 354"/>
                <a:gd name="T24" fmla="*/ 167 w 335"/>
                <a:gd name="T25" fmla="*/ 66 h 354"/>
                <a:gd name="T26" fmla="*/ 165 w 335"/>
                <a:gd name="T27" fmla="*/ 66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54">
                  <a:moveTo>
                    <a:pt x="202" y="0"/>
                  </a:moveTo>
                  <a:lnTo>
                    <a:pt x="335" y="354"/>
                  </a:lnTo>
                  <a:lnTo>
                    <a:pt x="267" y="354"/>
                  </a:lnTo>
                  <a:lnTo>
                    <a:pt x="237" y="266"/>
                  </a:lnTo>
                  <a:lnTo>
                    <a:pt x="96" y="266"/>
                  </a:lnTo>
                  <a:lnTo>
                    <a:pt x="67" y="354"/>
                  </a:lnTo>
                  <a:lnTo>
                    <a:pt x="0" y="354"/>
                  </a:lnTo>
                  <a:lnTo>
                    <a:pt x="133" y="0"/>
                  </a:lnTo>
                  <a:lnTo>
                    <a:pt x="202" y="0"/>
                  </a:lnTo>
                  <a:close/>
                  <a:moveTo>
                    <a:pt x="165" y="66"/>
                  </a:moveTo>
                  <a:lnTo>
                    <a:pt x="112" y="214"/>
                  </a:lnTo>
                  <a:lnTo>
                    <a:pt x="218" y="214"/>
                  </a:lnTo>
                  <a:lnTo>
                    <a:pt x="167" y="66"/>
                  </a:lnTo>
                  <a:lnTo>
                    <a:pt x="165" y="6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1800"/>
            </a:p>
          </p:txBody>
        </p:sp>
        <p:sp>
          <p:nvSpPr>
            <p:cNvPr id="25" name="Freeform 23">
              <a:extLst>
                <a:ext uri="{FF2B5EF4-FFF2-40B4-BE49-F238E27FC236}">
                  <a16:creationId xmlns:a16="http://schemas.microsoft.com/office/drawing/2014/main" id="{03419E32-D223-42CF-8570-A04DBBECD413}"/>
                </a:ext>
              </a:extLst>
            </p:cNvPr>
            <p:cNvSpPr>
              <a:spLocks/>
            </p:cNvSpPr>
            <p:nvPr/>
          </p:nvSpPr>
          <p:spPr bwMode="auto">
            <a:xfrm>
              <a:off x="3651" y="883"/>
              <a:ext cx="213" cy="255"/>
            </a:xfrm>
            <a:custGeom>
              <a:avLst/>
              <a:gdLst>
                <a:gd name="T0" fmla="*/ 8 w 213"/>
                <a:gd name="T1" fmla="*/ 0 h 255"/>
                <a:gd name="T2" fmla="*/ 211 w 213"/>
                <a:gd name="T3" fmla="*/ 0 h 255"/>
                <a:gd name="T4" fmla="*/ 211 w 213"/>
                <a:gd name="T5" fmla="*/ 24 h 255"/>
                <a:gd name="T6" fmla="*/ 78 w 213"/>
                <a:gd name="T7" fmla="*/ 208 h 255"/>
                <a:gd name="T8" fmla="*/ 213 w 213"/>
                <a:gd name="T9" fmla="*/ 208 h 255"/>
                <a:gd name="T10" fmla="*/ 213 w 213"/>
                <a:gd name="T11" fmla="*/ 255 h 255"/>
                <a:gd name="T12" fmla="*/ 0 w 213"/>
                <a:gd name="T13" fmla="*/ 255 h 255"/>
                <a:gd name="T14" fmla="*/ 0 w 213"/>
                <a:gd name="T15" fmla="*/ 229 h 255"/>
                <a:gd name="T16" fmla="*/ 131 w 213"/>
                <a:gd name="T17" fmla="*/ 49 h 255"/>
                <a:gd name="T18" fmla="*/ 8 w 213"/>
                <a:gd name="T19" fmla="*/ 49 h 255"/>
                <a:gd name="T20" fmla="*/ 8 w 213"/>
                <a:gd name="T21"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3" h="255">
                  <a:moveTo>
                    <a:pt x="8" y="0"/>
                  </a:moveTo>
                  <a:lnTo>
                    <a:pt x="211" y="0"/>
                  </a:lnTo>
                  <a:lnTo>
                    <a:pt x="211" y="24"/>
                  </a:lnTo>
                  <a:lnTo>
                    <a:pt x="78" y="208"/>
                  </a:lnTo>
                  <a:lnTo>
                    <a:pt x="213" y="208"/>
                  </a:lnTo>
                  <a:lnTo>
                    <a:pt x="213" y="255"/>
                  </a:lnTo>
                  <a:lnTo>
                    <a:pt x="0" y="255"/>
                  </a:lnTo>
                  <a:lnTo>
                    <a:pt x="0" y="229"/>
                  </a:lnTo>
                  <a:lnTo>
                    <a:pt x="131" y="49"/>
                  </a:lnTo>
                  <a:lnTo>
                    <a:pt x="8" y="49"/>
                  </a:lnTo>
                  <a:lnTo>
                    <a:pt x="8"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1800"/>
            </a:p>
          </p:txBody>
        </p:sp>
        <p:sp>
          <p:nvSpPr>
            <p:cNvPr id="26" name="Freeform 24">
              <a:extLst>
                <a:ext uri="{FF2B5EF4-FFF2-40B4-BE49-F238E27FC236}">
                  <a16:creationId xmlns:a16="http://schemas.microsoft.com/office/drawing/2014/main" id="{396CCFB2-CF0D-482C-9CC8-0F73D26B9A1C}"/>
                </a:ext>
              </a:extLst>
            </p:cNvPr>
            <p:cNvSpPr>
              <a:spLocks/>
            </p:cNvSpPr>
            <p:nvPr/>
          </p:nvSpPr>
          <p:spPr bwMode="auto">
            <a:xfrm>
              <a:off x="3890" y="883"/>
              <a:ext cx="227" cy="260"/>
            </a:xfrm>
            <a:custGeom>
              <a:avLst/>
              <a:gdLst>
                <a:gd name="T0" fmla="*/ 111 w 111"/>
                <a:gd name="T1" fmla="*/ 0 h 126"/>
                <a:gd name="T2" fmla="*/ 111 w 111"/>
                <a:gd name="T3" fmla="*/ 124 h 126"/>
                <a:gd name="T4" fmla="*/ 81 w 111"/>
                <a:gd name="T5" fmla="*/ 124 h 126"/>
                <a:gd name="T6" fmla="*/ 81 w 111"/>
                <a:gd name="T7" fmla="*/ 108 h 126"/>
                <a:gd name="T8" fmla="*/ 81 w 111"/>
                <a:gd name="T9" fmla="*/ 108 h 126"/>
                <a:gd name="T10" fmla="*/ 66 w 111"/>
                <a:gd name="T11" fmla="*/ 121 h 126"/>
                <a:gd name="T12" fmla="*/ 44 w 111"/>
                <a:gd name="T13" fmla="*/ 126 h 126"/>
                <a:gd name="T14" fmla="*/ 11 w 111"/>
                <a:gd name="T15" fmla="*/ 114 h 126"/>
                <a:gd name="T16" fmla="*/ 0 w 111"/>
                <a:gd name="T17" fmla="*/ 76 h 126"/>
                <a:gd name="T18" fmla="*/ 0 w 111"/>
                <a:gd name="T19" fmla="*/ 0 h 126"/>
                <a:gd name="T20" fmla="*/ 29 w 111"/>
                <a:gd name="T21" fmla="*/ 0 h 126"/>
                <a:gd name="T22" fmla="*/ 29 w 111"/>
                <a:gd name="T23" fmla="*/ 72 h 126"/>
                <a:gd name="T24" fmla="*/ 35 w 111"/>
                <a:gd name="T25" fmla="*/ 96 h 126"/>
                <a:gd name="T26" fmla="*/ 54 w 111"/>
                <a:gd name="T27" fmla="*/ 104 h 126"/>
                <a:gd name="T28" fmla="*/ 74 w 111"/>
                <a:gd name="T29" fmla="*/ 95 h 126"/>
                <a:gd name="T30" fmla="*/ 81 w 111"/>
                <a:gd name="T31" fmla="*/ 72 h 126"/>
                <a:gd name="T32" fmla="*/ 81 w 111"/>
                <a:gd name="T33" fmla="*/ 0 h 126"/>
                <a:gd name="T34" fmla="*/ 111 w 111"/>
                <a:gd name="T35"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1" h="126">
                  <a:moveTo>
                    <a:pt x="111" y="0"/>
                  </a:moveTo>
                  <a:cubicBezTo>
                    <a:pt x="111" y="124"/>
                    <a:pt x="111" y="124"/>
                    <a:pt x="111" y="124"/>
                  </a:cubicBezTo>
                  <a:cubicBezTo>
                    <a:pt x="81" y="124"/>
                    <a:pt x="81" y="124"/>
                    <a:pt x="81" y="124"/>
                  </a:cubicBezTo>
                  <a:cubicBezTo>
                    <a:pt x="81" y="108"/>
                    <a:pt x="81" y="108"/>
                    <a:pt x="81" y="108"/>
                  </a:cubicBezTo>
                  <a:cubicBezTo>
                    <a:pt x="81" y="108"/>
                    <a:pt x="81" y="108"/>
                    <a:pt x="81" y="108"/>
                  </a:cubicBezTo>
                  <a:cubicBezTo>
                    <a:pt x="77" y="114"/>
                    <a:pt x="72" y="118"/>
                    <a:pt x="66" y="121"/>
                  </a:cubicBezTo>
                  <a:cubicBezTo>
                    <a:pt x="59" y="124"/>
                    <a:pt x="52" y="126"/>
                    <a:pt x="44" y="126"/>
                  </a:cubicBezTo>
                  <a:cubicBezTo>
                    <a:pt x="29" y="126"/>
                    <a:pt x="18" y="122"/>
                    <a:pt x="11" y="114"/>
                  </a:cubicBezTo>
                  <a:cubicBezTo>
                    <a:pt x="3" y="106"/>
                    <a:pt x="0" y="93"/>
                    <a:pt x="0" y="76"/>
                  </a:cubicBezTo>
                  <a:cubicBezTo>
                    <a:pt x="0" y="0"/>
                    <a:pt x="0" y="0"/>
                    <a:pt x="0" y="0"/>
                  </a:cubicBezTo>
                  <a:cubicBezTo>
                    <a:pt x="29" y="0"/>
                    <a:pt x="29" y="0"/>
                    <a:pt x="29" y="0"/>
                  </a:cubicBezTo>
                  <a:cubicBezTo>
                    <a:pt x="29" y="72"/>
                    <a:pt x="29" y="72"/>
                    <a:pt x="29" y="72"/>
                  </a:cubicBezTo>
                  <a:cubicBezTo>
                    <a:pt x="29" y="83"/>
                    <a:pt x="31" y="91"/>
                    <a:pt x="35" y="96"/>
                  </a:cubicBezTo>
                  <a:cubicBezTo>
                    <a:pt x="40" y="101"/>
                    <a:pt x="46" y="104"/>
                    <a:pt x="54" y="104"/>
                  </a:cubicBezTo>
                  <a:cubicBezTo>
                    <a:pt x="62" y="104"/>
                    <a:pt x="69" y="101"/>
                    <a:pt x="74" y="95"/>
                  </a:cubicBezTo>
                  <a:cubicBezTo>
                    <a:pt x="79" y="89"/>
                    <a:pt x="81" y="82"/>
                    <a:pt x="81" y="72"/>
                  </a:cubicBezTo>
                  <a:cubicBezTo>
                    <a:pt x="81" y="0"/>
                    <a:pt x="81" y="0"/>
                    <a:pt x="81" y="0"/>
                  </a:cubicBezTo>
                  <a:lnTo>
                    <a:pt x="111"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1800"/>
            </a:p>
          </p:txBody>
        </p:sp>
        <p:sp>
          <p:nvSpPr>
            <p:cNvPr id="27" name="Freeform 25">
              <a:extLst>
                <a:ext uri="{FF2B5EF4-FFF2-40B4-BE49-F238E27FC236}">
                  <a16:creationId xmlns:a16="http://schemas.microsoft.com/office/drawing/2014/main" id="{ED5C5BC4-DDF6-44C2-8C5B-5F930A4D5B68}"/>
                </a:ext>
              </a:extLst>
            </p:cNvPr>
            <p:cNvSpPr>
              <a:spLocks/>
            </p:cNvSpPr>
            <p:nvPr/>
          </p:nvSpPr>
          <p:spPr bwMode="auto">
            <a:xfrm>
              <a:off x="4172" y="879"/>
              <a:ext cx="147" cy="259"/>
            </a:xfrm>
            <a:custGeom>
              <a:avLst/>
              <a:gdLst>
                <a:gd name="T0" fmla="*/ 61 w 72"/>
                <a:gd name="T1" fmla="*/ 0 h 126"/>
                <a:gd name="T2" fmla="*/ 67 w 72"/>
                <a:gd name="T3" fmla="*/ 1 h 126"/>
                <a:gd name="T4" fmla="*/ 72 w 72"/>
                <a:gd name="T5" fmla="*/ 2 h 126"/>
                <a:gd name="T6" fmla="*/ 72 w 72"/>
                <a:gd name="T7" fmla="*/ 32 h 126"/>
                <a:gd name="T8" fmla="*/ 65 w 72"/>
                <a:gd name="T9" fmla="*/ 28 h 126"/>
                <a:gd name="T10" fmla="*/ 54 w 72"/>
                <a:gd name="T11" fmla="*/ 27 h 126"/>
                <a:gd name="T12" fmla="*/ 36 w 72"/>
                <a:gd name="T13" fmla="*/ 36 h 126"/>
                <a:gd name="T14" fmla="*/ 29 w 72"/>
                <a:gd name="T15" fmla="*/ 64 h 126"/>
                <a:gd name="T16" fmla="*/ 29 w 72"/>
                <a:gd name="T17" fmla="*/ 126 h 126"/>
                <a:gd name="T18" fmla="*/ 0 w 72"/>
                <a:gd name="T19" fmla="*/ 126 h 126"/>
                <a:gd name="T20" fmla="*/ 0 w 72"/>
                <a:gd name="T21" fmla="*/ 2 h 126"/>
                <a:gd name="T22" fmla="*/ 29 w 72"/>
                <a:gd name="T23" fmla="*/ 2 h 126"/>
                <a:gd name="T24" fmla="*/ 29 w 72"/>
                <a:gd name="T25" fmla="*/ 22 h 126"/>
                <a:gd name="T26" fmla="*/ 29 w 72"/>
                <a:gd name="T27" fmla="*/ 22 h 126"/>
                <a:gd name="T28" fmla="*/ 41 w 72"/>
                <a:gd name="T29" fmla="*/ 6 h 126"/>
                <a:gd name="T30" fmla="*/ 61 w 72"/>
                <a:gd name="T31"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2" h="126">
                  <a:moveTo>
                    <a:pt x="61" y="0"/>
                  </a:moveTo>
                  <a:cubicBezTo>
                    <a:pt x="63" y="0"/>
                    <a:pt x="65" y="1"/>
                    <a:pt x="67" y="1"/>
                  </a:cubicBezTo>
                  <a:cubicBezTo>
                    <a:pt x="69" y="1"/>
                    <a:pt x="70" y="2"/>
                    <a:pt x="72" y="2"/>
                  </a:cubicBezTo>
                  <a:cubicBezTo>
                    <a:pt x="72" y="32"/>
                    <a:pt x="72" y="32"/>
                    <a:pt x="72" y="32"/>
                  </a:cubicBezTo>
                  <a:cubicBezTo>
                    <a:pt x="70" y="31"/>
                    <a:pt x="68" y="29"/>
                    <a:pt x="65" y="28"/>
                  </a:cubicBezTo>
                  <a:cubicBezTo>
                    <a:pt x="62" y="27"/>
                    <a:pt x="58" y="27"/>
                    <a:pt x="54" y="27"/>
                  </a:cubicBezTo>
                  <a:cubicBezTo>
                    <a:pt x="47" y="27"/>
                    <a:pt x="41" y="30"/>
                    <a:pt x="36" y="36"/>
                  </a:cubicBezTo>
                  <a:cubicBezTo>
                    <a:pt x="31" y="42"/>
                    <a:pt x="29" y="51"/>
                    <a:pt x="29" y="64"/>
                  </a:cubicBezTo>
                  <a:cubicBezTo>
                    <a:pt x="29" y="126"/>
                    <a:pt x="29" y="126"/>
                    <a:pt x="29" y="126"/>
                  </a:cubicBezTo>
                  <a:cubicBezTo>
                    <a:pt x="0" y="126"/>
                    <a:pt x="0" y="126"/>
                    <a:pt x="0" y="126"/>
                  </a:cubicBezTo>
                  <a:cubicBezTo>
                    <a:pt x="0" y="2"/>
                    <a:pt x="0" y="2"/>
                    <a:pt x="0" y="2"/>
                  </a:cubicBezTo>
                  <a:cubicBezTo>
                    <a:pt x="29" y="2"/>
                    <a:pt x="29" y="2"/>
                    <a:pt x="29" y="2"/>
                  </a:cubicBezTo>
                  <a:cubicBezTo>
                    <a:pt x="29" y="22"/>
                    <a:pt x="29" y="22"/>
                    <a:pt x="29" y="22"/>
                  </a:cubicBezTo>
                  <a:cubicBezTo>
                    <a:pt x="29" y="22"/>
                    <a:pt x="29" y="22"/>
                    <a:pt x="29" y="22"/>
                  </a:cubicBezTo>
                  <a:cubicBezTo>
                    <a:pt x="32" y="15"/>
                    <a:pt x="36" y="10"/>
                    <a:pt x="41" y="6"/>
                  </a:cubicBezTo>
                  <a:cubicBezTo>
                    <a:pt x="47" y="2"/>
                    <a:pt x="53" y="0"/>
                    <a:pt x="61"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1800"/>
            </a:p>
          </p:txBody>
        </p:sp>
        <p:sp>
          <p:nvSpPr>
            <p:cNvPr id="28" name="Freeform 26">
              <a:extLst>
                <a:ext uri="{FF2B5EF4-FFF2-40B4-BE49-F238E27FC236}">
                  <a16:creationId xmlns:a16="http://schemas.microsoft.com/office/drawing/2014/main" id="{633BBD4B-C10D-4906-960A-BEFCC4CDC05A}"/>
                </a:ext>
              </a:extLst>
            </p:cNvPr>
            <p:cNvSpPr>
              <a:spLocks noEditPoints="1"/>
            </p:cNvSpPr>
            <p:nvPr/>
          </p:nvSpPr>
          <p:spPr bwMode="auto">
            <a:xfrm>
              <a:off x="4321" y="879"/>
              <a:ext cx="233" cy="266"/>
            </a:xfrm>
            <a:custGeom>
              <a:avLst/>
              <a:gdLst>
                <a:gd name="T0" fmla="*/ 104 w 114"/>
                <a:gd name="T1" fmla="*/ 95 h 129"/>
                <a:gd name="T2" fmla="*/ 104 w 114"/>
                <a:gd name="T3" fmla="*/ 119 h 129"/>
                <a:gd name="T4" fmla="*/ 85 w 114"/>
                <a:gd name="T5" fmla="*/ 127 h 129"/>
                <a:gd name="T6" fmla="*/ 60 w 114"/>
                <a:gd name="T7" fmla="*/ 129 h 129"/>
                <a:gd name="T8" fmla="*/ 16 w 114"/>
                <a:gd name="T9" fmla="*/ 113 h 129"/>
                <a:gd name="T10" fmla="*/ 0 w 114"/>
                <a:gd name="T11" fmla="*/ 66 h 129"/>
                <a:gd name="T12" fmla="*/ 17 w 114"/>
                <a:gd name="T13" fmla="*/ 19 h 129"/>
                <a:gd name="T14" fmla="*/ 59 w 114"/>
                <a:gd name="T15" fmla="*/ 0 h 129"/>
                <a:gd name="T16" fmla="*/ 99 w 114"/>
                <a:gd name="T17" fmla="*/ 16 h 129"/>
                <a:gd name="T18" fmla="*/ 114 w 114"/>
                <a:gd name="T19" fmla="*/ 59 h 129"/>
                <a:gd name="T20" fmla="*/ 114 w 114"/>
                <a:gd name="T21" fmla="*/ 73 h 129"/>
                <a:gd name="T22" fmla="*/ 29 w 114"/>
                <a:gd name="T23" fmla="*/ 73 h 129"/>
                <a:gd name="T24" fmla="*/ 41 w 114"/>
                <a:gd name="T25" fmla="*/ 99 h 129"/>
                <a:gd name="T26" fmla="*/ 67 w 114"/>
                <a:gd name="T27" fmla="*/ 107 h 129"/>
                <a:gd name="T28" fmla="*/ 87 w 114"/>
                <a:gd name="T29" fmla="*/ 104 h 129"/>
                <a:gd name="T30" fmla="*/ 104 w 114"/>
                <a:gd name="T31" fmla="*/ 95 h 129"/>
                <a:gd name="T32" fmla="*/ 85 w 114"/>
                <a:gd name="T33" fmla="*/ 52 h 129"/>
                <a:gd name="T34" fmla="*/ 78 w 114"/>
                <a:gd name="T35" fmla="*/ 30 h 129"/>
                <a:gd name="T36" fmla="*/ 59 w 114"/>
                <a:gd name="T37" fmla="*/ 22 h 129"/>
                <a:gd name="T38" fmla="*/ 41 w 114"/>
                <a:gd name="T39" fmla="*/ 30 h 129"/>
                <a:gd name="T40" fmla="*/ 30 w 114"/>
                <a:gd name="T41" fmla="*/ 52 h 129"/>
                <a:gd name="T42" fmla="*/ 85 w 114"/>
                <a:gd name="T43" fmla="*/ 5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29">
                  <a:moveTo>
                    <a:pt x="104" y="95"/>
                  </a:moveTo>
                  <a:cubicBezTo>
                    <a:pt x="104" y="119"/>
                    <a:pt x="104" y="119"/>
                    <a:pt x="104" y="119"/>
                  </a:cubicBezTo>
                  <a:cubicBezTo>
                    <a:pt x="99" y="122"/>
                    <a:pt x="92" y="125"/>
                    <a:pt x="85" y="127"/>
                  </a:cubicBezTo>
                  <a:cubicBezTo>
                    <a:pt x="77" y="128"/>
                    <a:pt x="69" y="129"/>
                    <a:pt x="60" y="129"/>
                  </a:cubicBezTo>
                  <a:cubicBezTo>
                    <a:pt x="41" y="129"/>
                    <a:pt x="26" y="124"/>
                    <a:pt x="16" y="113"/>
                  </a:cubicBezTo>
                  <a:cubicBezTo>
                    <a:pt x="5" y="101"/>
                    <a:pt x="0" y="86"/>
                    <a:pt x="0" y="66"/>
                  </a:cubicBezTo>
                  <a:cubicBezTo>
                    <a:pt x="0" y="47"/>
                    <a:pt x="6" y="31"/>
                    <a:pt x="17" y="19"/>
                  </a:cubicBezTo>
                  <a:cubicBezTo>
                    <a:pt x="28" y="6"/>
                    <a:pt x="42" y="0"/>
                    <a:pt x="59" y="0"/>
                  </a:cubicBezTo>
                  <a:cubicBezTo>
                    <a:pt x="76" y="0"/>
                    <a:pt x="90" y="5"/>
                    <a:pt x="99" y="16"/>
                  </a:cubicBezTo>
                  <a:cubicBezTo>
                    <a:pt x="109" y="26"/>
                    <a:pt x="114" y="41"/>
                    <a:pt x="114" y="59"/>
                  </a:cubicBezTo>
                  <a:cubicBezTo>
                    <a:pt x="114" y="73"/>
                    <a:pt x="114" y="73"/>
                    <a:pt x="114" y="73"/>
                  </a:cubicBezTo>
                  <a:cubicBezTo>
                    <a:pt x="29" y="73"/>
                    <a:pt x="29" y="73"/>
                    <a:pt x="29" y="73"/>
                  </a:cubicBezTo>
                  <a:cubicBezTo>
                    <a:pt x="30" y="86"/>
                    <a:pt x="34" y="94"/>
                    <a:pt x="41" y="99"/>
                  </a:cubicBezTo>
                  <a:cubicBezTo>
                    <a:pt x="47" y="104"/>
                    <a:pt x="56" y="107"/>
                    <a:pt x="67" y="107"/>
                  </a:cubicBezTo>
                  <a:cubicBezTo>
                    <a:pt x="74" y="107"/>
                    <a:pt x="80" y="106"/>
                    <a:pt x="87" y="104"/>
                  </a:cubicBezTo>
                  <a:cubicBezTo>
                    <a:pt x="93" y="101"/>
                    <a:pt x="99" y="99"/>
                    <a:pt x="104" y="95"/>
                  </a:cubicBezTo>
                  <a:close/>
                  <a:moveTo>
                    <a:pt x="85" y="52"/>
                  </a:moveTo>
                  <a:cubicBezTo>
                    <a:pt x="85" y="42"/>
                    <a:pt x="83" y="35"/>
                    <a:pt x="78" y="30"/>
                  </a:cubicBezTo>
                  <a:cubicBezTo>
                    <a:pt x="74" y="25"/>
                    <a:pt x="68" y="22"/>
                    <a:pt x="59" y="22"/>
                  </a:cubicBezTo>
                  <a:cubicBezTo>
                    <a:pt x="52" y="22"/>
                    <a:pt x="46" y="25"/>
                    <a:pt x="41" y="30"/>
                  </a:cubicBezTo>
                  <a:cubicBezTo>
                    <a:pt x="35" y="35"/>
                    <a:pt x="31" y="42"/>
                    <a:pt x="30" y="52"/>
                  </a:cubicBezTo>
                  <a:lnTo>
                    <a:pt x="85" y="5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1800"/>
            </a:p>
          </p:txBody>
        </p:sp>
        <p:sp>
          <p:nvSpPr>
            <p:cNvPr id="29" name="Freeform 27">
              <a:extLst>
                <a:ext uri="{FF2B5EF4-FFF2-40B4-BE49-F238E27FC236}">
                  <a16:creationId xmlns:a16="http://schemas.microsoft.com/office/drawing/2014/main" id="{354B65B7-9C63-4CE4-B430-4A27761B47F6}"/>
                </a:ext>
              </a:extLst>
            </p:cNvPr>
            <p:cNvSpPr>
              <a:spLocks noEditPoints="1"/>
            </p:cNvSpPr>
            <p:nvPr/>
          </p:nvSpPr>
          <p:spPr bwMode="auto">
            <a:xfrm>
              <a:off x="1192" y="757"/>
              <a:ext cx="1996" cy="388"/>
            </a:xfrm>
            <a:custGeom>
              <a:avLst/>
              <a:gdLst>
                <a:gd name="T0" fmla="*/ 157 w 977"/>
                <a:gd name="T1" fmla="*/ 185 h 188"/>
                <a:gd name="T2" fmla="*/ 103 w 977"/>
                <a:gd name="T3" fmla="*/ 185 h 188"/>
                <a:gd name="T4" fmla="*/ 28 w 977"/>
                <a:gd name="T5" fmla="*/ 50 h 188"/>
                <a:gd name="T6" fmla="*/ 0 w 977"/>
                <a:gd name="T7" fmla="*/ 13 h 188"/>
                <a:gd name="T8" fmla="*/ 94 w 977"/>
                <a:gd name="T9" fmla="*/ 141 h 188"/>
                <a:gd name="T10" fmla="*/ 212 w 977"/>
                <a:gd name="T11" fmla="*/ 26 h 188"/>
                <a:gd name="T12" fmla="*/ 243 w 977"/>
                <a:gd name="T13" fmla="*/ 14 h 188"/>
                <a:gd name="T14" fmla="*/ 230 w 977"/>
                <a:gd name="T15" fmla="*/ 42 h 188"/>
                <a:gd name="T16" fmla="*/ 245 w 977"/>
                <a:gd name="T17" fmla="*/ 61 h 188"/>
                <a:gd name="T18" fmla="*/ 215 w 977"/>
                <a:gd name="T19" fmla="*/ 61 h 188"/>
                <a:gd name="T20" fmla="*/ 347 w 977"/>
                <a:gd name="T21" fmla="*/ 161 h 188"/>
                <a:gd name="T22" fmla="*/ 346 w 977"/>
                <a:gd name="T23" fmla="*/ 186 h 188"/>
                <a:gd name="T24" fmla="*/ 265 w 977"/>
                <a:gd name="T25" fmla="*/ 127 h 188"/>
                <a:gd name="T26" fmla="*/ 349 w 977"/>
                <a:gd name="T27" fmla="*/ 60 h 188"/>
                <a:gd name="T28" fmla="*/ 348 w 977"/>
                <a:gd name="T29" fmla="*/ 86 h 188"/>
                <a:gd name="T30" fmla="*/ 295 w 977"/>
                <a:gd name="T31" fmla="*/ 124 h 188"/>
                <a:gd name="T32" fmla="*/ 445 w 977"/>
                <a:gd name="T33" fmla="*/ 59 h 188"/>
                <a:gd name="T34" fmla="*/ 456 w 977"/>
                <a:gd name="T35" fmla="*/ 91 h 188"/>
                <a:gd name="T36" fmla="*/ 420 w 977"/>
                <a:gd name="T37" fmla="*/ 95 h 188"/>
                <a:gd name="T38" fmla="*/ 384 w 977"/>
                <a:gd name="T39" fmla="*/ 185 h 188"/>
                <a:gd name="T40" fmla="*/ 413 w 977"/>
                <a:gd name="T41" fmla="*/ 81 h 188"/>
                <a:gd name="T42" fmla="*/ 445 w 977"/>
                <a:gd name="T43" fmla="*/ 59 h 188"/>
                <a:gd name="T44" fmla="*/ 523 w 977"/>
                <a:gd name="T45" fmla="*/ 59 h 188"/>
                <a:gd name="T46" fmla="*/ 567 w 977"/>
                <a:gd name="T47" fmla="*/ 171 h 188"/>
                <a:gd name="T48" fmla="*/ 457 w 977"/>
                <a:gd name="T49" fmla="*/ 125 h 188"/>
                <a:gd name="T50" fmla="*/ 522 w 977"/>
                <a:gd name="T51" fmla="*/ 164 h 188"/>
                <a:gd name="T52" fmla="*/ 546 w 977"/>
                <a:gd name="T53" fmla="*/ 93 h 188"/>
                <a:gd name="T54" fmla="*/ 488 w 977"/>
                <a:gd name="T55" fmla="*/ 124 h 188"/>
                <a:gd name="T56" fmla="*/ 650 w 977"/>
                <a:gd name="T57" fmla="*/ 113 h 188"/>
                <a:gd name="T58" fmla="*/ 668 w 977"/>
                <a:gd name="T59" fmla="*/ 178 h 188"/>
                <a:gd name="T60" fmla="*/ 599 w 977"/>
                <a:gd name="T61" fmla="*/ 182 h 188"/>
                <a:gd name="T62" fmla="*/ 632 w 977"/>
                <a:gd name="T63" fmla="*/ 165 h 188"/>
                <a:gd name="T64" fmla="*/ 647 w 977"/>
                <a:gd name="T65" fmla="*/ 143 h 188"/>
                <a:gd name="T66" fmla="*/ 599 w 977"/>
                <a:gd name="T67" fmla="*/ 97 h 188"/>
                <a:gd name="T68" fmla="*/ 661 w 977"/>
                <a:gd name="T69" fmla="*/ 60 h 188"/>
                <a:gd name="T70" fmla="*/ 661 w 977"/>
                <a:gd name="T71" fmla="*/ 85 h 188"/>
                <a:gd name="T72" fmla="*/ 628 w 977"/>
                <a:gd name="T73" fmla="*/ 94 h 188"/>
                <a:gd name="T74" fmla="*/ 759 w 977"/>
                <a:gd name="T75" fmla="*/ 59 h 188"/>
                <a:gd name="T76" fmla="*/ 804 w 977"/>
                <a:gd name="T77" fmla="*/ 171 h 188"/>
                <a:gd name="T78" fmla="*/ 694 w 977"/>
                <a:gd name="T79" fmla="*/ 125 h 188"/>
                <a:gd name="T80" fmla="*/ 758 w 977"/>
                <a:gd name="T81" fmla="*/ 164 h 188"/>
                <a:gd name="T82" fmla="*/ 782 w 977"/>
                <a:gd name="T83" fmla="*/ 93 h 188"/>
                <a:gd name="T84" fmla="*/ 724 w 977"/>
                <a:gd name="T85" fmla="*/ 124 h 188"/>
                <a:gd name="T86" fmla="*/ 874 w 977"/>
                <a:gd name="T87" fmla="*/ 185 h 188"/>
                <a:gd name="T88" fmla="*/ 824 w 977"/>
                <a:gd name="T89" fmla="*/ 85 h 188"/>
                <a:gd name="T90" fmla="*/ 845 w 977"/>
                <a:gd name="T91" fmla="*/ 44 h 188"/>
                <a:gd name="T92" fmla="*/ 900 w 977"/>
                <a:gd name="T93" fmla="*/ 0 h 188"/>
                <a:gd name="T94" fmla="*/ 902 w 977"/>
                <a:gd name="T95" fmla="*/ 25 h 188"/>
                <a:gd name="T96" fmla="*/ 874 w 977"/>
                <a:gd name="T97" fmla="*/ 47 h 188"/>
                <a:gd name="T98" fmla="*/ 918 w 977"/>
                <a:gd name="T99" fmla="*/ 34 h 188"/>
                <a:gd name="T100" fmla="*/ 977 w 977"/>
                <a:gd name="T101" fmla="*/ 61 h 188"/>
                <a:gd name="T102" fmla="*/ 947 w 977"/>
                <a:gd name="T103" fmla="*/ 143 h 188"/>
                <a:gd name="T104" fmla="*/ 970 w 977"/>
                <a:gd name="T105" fmla="*/ 163 h 188"/>
                <a:gd name="T106" fmla="*/ 967 w 977"/>
                <a:gd name="T107" fmla="*/ 187 h 188"/>
                <a:gd name="T108" fmla="*/ 918 w 977"/>
                <a:gd name="T109" fmla="*/ 149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77" h="188">
                  <a:moveTo>
                    <a:pt x="187" y="13"/>
                  </a:moveTo>
                  <a:cubicBezTo>
                    <a:pt x="187" y="185"/>
                    <a:pt x="187" y="185"/>
                    <a:pt x="187" y="185"/>
                  </a:cubicBezTo>
                  <a:cubicBezTo>
                    <a:pt x="157" y="185"/>
                    <a:pt x="157" y="185"/>
                    <a:pt x="157" y="185"/>
                  </a:cubicBezTo>
                  <a:cubicBezTo>
                    <a:pt x="157" y="50"/>
                    <a:pt x="157" y="50"/>
                    <a:pt x="157" y="50"/>
                  </a:cubicBezTo>
                  <a:cubicBezTo>
                    <a:pt x="157" y="50"/>
                    <a:pt x="157" y="50"/>
                    <a:pt x="157" y="50"/>
                  </a:cubicBezTo>
                  <a:cubicBezTo>
                    <a:pt x="103" y="185"/>
                    <a:pt x="103" y="185"/>
                    <a:pt x="103" y="185"/>
                  </a:cubicBezTo>
                  <a:cubicBezTo>
                    <a:pt x="83" y="185"/>
                    <a:pt x="83" y="185"/>
                    <a:pt x="83" y="185"/>
                  </a:cubicBezTo>
                  <a:cubicBezTo>
                    <a:pt x="28" y="50"/>
                    <a:pt x="28" y="50"/>
                    <a:pt x="28" y="50"/>
                  </a:cubicBezTo>
                  <a:cubicBezTo>
                    <a:pt x="28" y="50"/>
                    <a:pt x="28" y="50"/>
                    <a:pt x="28" y="50"/>
                  </a:cubicBezTo>
                  <a:cubicBezTo>
                    <a:pt x="28" y="185"/>
                    <a:pt x="28" y="185"/>
                    <a:pt x="28" y="185"/>
                  </a:cubicBezTo>
                  <a:cubicBezTo>
                    <a:pt x="0" y="185"/>
                    <a:pt x="0" y="185"/>
                    <a:pt x="0" y="185"/>
                  </a:cubicBezTo>
                  <a:cubicBezTo>
                    <a:pt x="0" y="13"/>
                    <a:pt x="0" y="13"/>
                    <a:pt x="0" y="13"/>
                  </a:cubicBezTo>
                  <a:cubicBezTo>
                    <a:pt x="43" y="13"/>
                    <a:pt x="43" y="13"/>
                    <a:pt x="43" y="13"/>
                  </a:cubicBezTo>
                  <a:cubicBezTo>
                    <a:pt x="93" y="141"/>
                    <a:pt x="93" y="141"/>
                    <a:pt x="93" y="141"/>
                  </a:cubicBezTo>
                  <a:cubicBezTo>
                    <a:pt x="94" y="141"/>
                    <a:pt x="94" y="141"/>
                    <a:pt x="94" y="141"/>
                  </a:cubicBezTo>
                  <a:cubicBezTo>
                    <a:pt x="146" y="13"/>
                    <a:pt x="146" y="13"/>
                    <a:pt x="146" y="13"/>
                  </a:cubicBezTo>
                  <a:lnTo>
                    <a:pt x="187" y="13"/>
                  </a:lnTo>
                  <a:close/>
                  <a:moveTo>
                    <a:pt x="212" y="26"/>
                  </a:moveTo>
                  <a:cubicBezTo>
                    <a:pt x="212" y="21"/>
                    <a:pt x="214" y="17"/>
                    <a:pt x="218" y="14"/>
                  </a:cubicBezTo>
                  <a:cubicBezTo>
                    <a:pt x="221" y="10"/>
                    <a:pt x="225" y="9"/>
                    <a:pt x="230" y="9"/>
                  </a:cubicBezTo>
                  <a:cubicBezTo>
                    <a:pt x="235" y="9"/>
                    <a:pt x="240" y="10"/>
                    <a:pt x="243" y="14"/>
                  </a:cubicBezTo>
                  <a:cubicBezTo>
                    <a:pt x="246" y="17"/>
                    <a:pt x="248" y="21"/>
                    <a:pt x="248" y="26"/>
                  </a:cubicBezTo>
                  <a:cubicBezTo>
                    <a:pt x="248" y="30"/>
                    <a:pt x="246" y="34"/>
                    <a:pt x="243" y="38"/>
                  </a:cubicBezTo>
                  <a:cubicBezTo>
                    <a:pt x="239" y="41"/>
                    <a:pt x="235" y="42"/>
                    <a:pt x="230" y="42"/>
                  </a:cubicBezTo>
                  <a:cubicBezTo>
                    <a:pt x="225" y="42"/>
                    <a:pt x="221" y="41"/>
                    <a:pt x="218" y="38"/>
                  </a:cubicBezTo>
                  <a:cubicBezTo>
                    <a:pt x="214" y="34"/>
                    <a:pt x="212" y="30"/>
                    <a:pt x="212" y="26"/>
                  </a:cubicBezTo>
                  <a:close/>
                  <a:moveTo>
                    <a:pt x="245" y="61"/>
                  </a:moveTo>
                  <a:cubicBezTo>
                    <a:pt x="245" y="185"/>
                    <a:pt x="245" y="185"/>
                    <a:pt x="245" y="185"/>
                  </a:cubicBezTo>
                  <a:cubicBezTo>
                    <a:pt x="215" y="185"/>
                    <a:pt x="215" y="185"/>
                    <a:pt x="215" y="185"/>
                  </a:cubicBezTo>
                  <a:cubicBezTo>
                    <a:pt x="215" y="61"/>
                    <a:pt x="215" y="61"/>
                    <a:pt x="215" y="61"/>
                  </a:cubicBezTo>
                  <a:lnTo>
                    <a:pt x="245" y="61"/>
                  </a:lnTo>
                  <a:close/>
                  <a:moveTo>
                    <a:pt x="333" y="164"/>
                  </a:moveTo>
                  <a:cubicBezTo>
                    <a:pt x="337" y="164"/>
                    <a:pt x="342" y="163"/>
                    <a:pt x="347" y="161"/>
                  </a:cubicBezTo>
                  <a:cubicBezTo>
                    <a:pt x="353" y="159"/>
                    <a:pt x="357" y="156"/>
                    <a:pt x="362" y="153"/>
                  </a:cubicBezTo>
                  <a:cubicBezTo>
                    <a:pt x="362" y="180"/>
                    <a:pt x="362" y="180"/>
                    <a:pt x="362" y="180"/>
                  </a:cubicBezTo>
                  <a:cubicBezTo>
                    <a:pt x="357" y="183"/>
                    <a:pt x="352" y="185"/>
                    <a:pt x="346" y="186"/>
                  </a:cubicBezTo>
                  <a:cubicBezTo>
                    <a:pt x="340" y="188"/>
                    <a:pt x="334" y="188"/>
                    <a:pt x="327" y="188"/>
                  </a:cubicBezTo>
                  <a:cubicBezTo>
                    <a:pt x="308" y="188"/>
                    <a:pt x="294" y="183"/>
                    <a:pt x="282" y="171"/>
                  </a:cubicBezTo>
                  <a:cubicBezTo>
                    <a:pt x="271" y="160"/>
                    <a:pt x="265" y="145"/>
                    <a:pt x="265" y="127"/>
                  </a:cubicBezTo>
                  <a:cubicBezTo>
                    <a:pt x="265" y="107"/>
                    <a:pt x="271" y="91"/>
                    <a:pt x="282" y="78"/>
                  </a:cubicBezTo>
                  <a:cubicBezTo>
                    <a:pt x="294" y="65"/>
                    <a:pt x="311" y="58"/>
                    <a:pt x="332" y="58"/>
                  </a:cubicBezTo>
                  <a:cubicBezTo>
                    <a:pt x="337" y="58"/>
                    <a:pt x="343" y="59"/>
                    <a:pt x="349" y="60"/>
                  </a:cubicBezTo>
                  <a:cubicBezTo>
                    <a:pt x="354" y="62"/>
                    <a:pt x="359" y="64"/>
                    <a:pt x="362" y="65"/>
                  </a:cubicBezTo>
                  <a:cubicBezTo>
                    <a:pt x="362" y="93"/>
                    <a:pt x="362" y="93"/>
                    <a:pt x="362" y="93"/>
                  </a:cubicBezTo>
                  <a:cubicBezTo>
                    <a:pt x="357" y="90"/>
                    <a:pt x="353" y="87"/>
                    <a:pt x="348" y="86"/>
                  </a:cubicBezTo>
                  <a:cubicBezTo>
                    <a:pt x="343" y="84"/>
                    <a:pt x="339" y="83"/>
                    <a:pt x="334" y="83"/>
                  </a:cubicBezTo>
                  <a:cubicBezTo>
                    <a:pt x="322" y="83"/>
                    <a:pt x="313" y="87"/>
                    <a:pt x="306" y="94"/>
                  </a:cubicBezTo>
                  <a:cubicBezTo>
                    <a:pt x="299" y="102"/>
                    <a:pt x="295" y="112"/>
                    <a:pt x="295" y="124"/>
                  </a:cubicBezTo>
                  <a:cubicBezTo>
                    <a:pt x="295" y="137"/>
                    <a:pt x="299" y="147"/>
                    <a:pt x="305" y="154"/>
                  </a:cubicBezTo>
                  <a:cubicBezTo>
                    <a:pt x="312" y="161"/>
                    <a:pt x="321" y="164"/>
                    <a:pt x="333" y="164"/>
                  </a:cubicBezTo>
                  <a:close/>
                  <a:moveTo>
                    <a:pt x="445" y="59"/>
                  </a:moveTo>
                  <a:cubicBezTo>
                    <a:pt x="447" y="59"/>
                    <a:pt x="449" y="60"/>
                    <a:pt x="451" y="60"/>
                  </a:cubicBezTo>
                  <a:cubicBezTo>
                    <a:pt x="453" y="60"/>
                    <a:pt x="455" y="61"/>
                    <a:pt x="456" y="61"/>
                  </a:cubicBezTo>
                  <a:cubicBezTo>
                    <a:pt x="456" y="91"/>
                    <a:pt x="456" y="91"/>
                    <a:pt x="456" y="91"/>
                  </a:cubicBezTo>
                  <a:cubicBezTo>
                    <a:pt x="454" y="90"/>
                    <a:pt x="452" y="88"/>
                    <a:pt x="449" y="87"/>
                  </a:cubicBezTo>
                  <a:cubicBezTo>
                    <a:pt x="446" y="86"/>
                    <a:pt x="443" y="86"/>
                    <a:pt x="439" y="86"/>
                  </a:cubicBezTo>
                  <a:cubicBezTo>
                    <a:pt x="431" y="86"/>
                    <a:pt x="425" y="89"/>
                    <a:pt x="420" y="95"/>
                  </a:cubicBezTo>
                  <a:cubicBezTo>
                    <a:pt x="415" y="101"/>
                    <a:pt x="413" y="110"/>
                    <a:pt x="413" y="123"/>
                  </a:cubicBezTo>
                  <a:cubicBezTo>
                    <a:pt x="413" y="185"/>
                    <a:pt x="413" y="185"/>
                    <a:pt x="413" y="185"/>
                  </a:cubicBezTo>
                  <a:cubicBezTo>
                    <a:pt x="384" y="185"/>
                    <a:pt x="384" y="185"/>
                    <a:pt x="384" y="185"/>
                  </a:cubicBezTo>
                  <a:cubicBezTo>
                    <a:pt x="384" y="61"/>
                    <a:pt x="384" y="61"/>
                    <a:pt x="384" y="61"/>
                  </a:cubicBezTo>
                  <a:cubicBezTo>
                    <a:pt x="413" y="61"/>
                    <a:pt x="413" y="61"/>
                    <a:pt x="413" y="61"/>
                  </a:cubicBezTo>
                  <a:cubicBezTo>
                    <a:pt x="413" y="81"/>
                    <a:pt x="413" y="81"/>
                    <a:pt x="413" y="81"/>
                  </a:cubicBezTo>
                  <a:cubicBezTo>
                    <a:pt x="413" y="81"/>
                    <a:pt x="413" y="81"/>
                    <a:pt x="413" y="81"/>
                  </a:cubicBezTo>
                  <a:cubicBezTo>
                    <a:pt x="416" y="74"/>
                    <a:pt x="420" y="69"/>
                    <a:pt x="426" y="65"/>
                  </a:cubicBezTo>
                  <a:cubicBezTo>
                    <a:pt x="431" y="61"/>
                    <a:pt x="437" y="59"/>
                    <a:pt x="445" y="59"/>
                  </a:cubicBezTo>
                  <a:close/>
                  <a:moveTo>
                    <a:pt x="457" y="125"/>
                  </a:moveTo>
                  <a:cubicBezTo>
                    <a:pt x="457" y="105"/>
                    <a:pt x="463" y="89"/>
                    <a:pt x="475" y="77"/>
                  </a:cubicBezTo>
                  <a:cubicBezTo>
                    <a:pt x="486" y="65"/>
                    <a:pt x="502" y="59"/>
                    <a:pt x="523" y="59"/>
                  </a:cubicBezTo>
                  <a:cubicBezTo>
                    <a:pt x="542" y="59"/>
                    <a:pt x="558" y="64"/>
                    <a:pt x="568" y="76"/>
                  </a:cubicBezTo>
                  <a:cubicBezTo>
                    <a:pt x="579" y="87"/>
                    <a:pt x="585" y="103"/>
                    <a:pt x="585" y="123"/>
                  </a:cubicBezTo>
                  <a:cubicBezTo>
                    <a:pt x="585" y="143"/>
                    <a:pt x="579" y="159"/>
                    <a:pt x="567" y="171"/>
                  </a:cubicBezTo>
                  <a:cubicBezTo>
                    <a:pt x="556" y="182"/>
                    <a:pt x="540" y="188"/>
                    <a:pt x="520" y="188"/>
                  </a:cubicBezTo>
                  <a:cubicBezTo>
                    <a:pt x="501" y="188"/>
                    <a:pt x="486" y="183"/>
                    <a:pt x="474" y="171"/>
                  </a:cubicBezTo>
                  <a:cubicBezTo>
                    <a:pt x="463" y="160"/>
                    <a:pt x="457" y="145"/>
                    <a:pt x="457" y="125"/>
                  </a:cubicBezTo>
                  <a:close/>
                  <a:moveTo>
                    <a:pt x="488" y="124"/>
                  </a:moveTo>
                  <a:cubicBezTo>
                    <a:pt x="488" y="137"/>
                    <a:pt x="491" y="147"/>
                    <a:pt x="497" y="154"/>
                  </a:cubicBezTo>
                  <a:cubicBezTo>
                    <a:pt x="503" y="161"/>
                    <a:pt x="511" y="164"/>
                    <a:pt x="522" y="164"/>
                  </a:cubicBezTo>
                  <a:cubicBezTo>
                    <a:pt x="532" y="164"/>
                    <a:pt x="541" y="161"/>
                    <a:pt x="546" y="154"/>
                  </a:cubicBezTo>
                  <a:cubicBezTo>
                    <a:pt x="552" y="147"/>
                    <a:pt x="554" y="137"/>
                    <a:pt x="554" y="124"/>
                  </a:cubicBezTo>
                  <a:cubicBezTo>
                    <a:pt x="554" y="110"/>
                    <a:pt x="551" y="100"/>
                    <a:pt x="546" y="93"/>
                  </a:cubicBezTo>
                  <a:cubicBezTo>
                    <a:pt x="540" y="87"/>
                    <a:pt x="532" y="83"/>
                    <a:pt x="522" y="83"/>
                  </a:cubicBezTo>
                  <a:cubicBezTo>
                    <a:pt x="511" y="83"/>
                    <a:pt x="503" y="87"/>
                    <a:pt x="497" y="94"/>
                  </a:cubicBezTo>
                  <a:cubicBezTo>
                    <a:pt x="491" y="101"/>
                    <a:pt x="488" y="111"/>
                    <a:pt x="488" y="124"/>
                  </a:cubicBezTo>
                  <a:close/>
                  <a:moveTo>
                    <a:pt x="628" y="94"/>
                  </a:moveTo>
                  <a:cubicBezTo>
                    <a:pt x="628" y="98"/>
                    <a:pt x="629" y="101"/>
                    <a:pt x="632" y="104"/>
                  </a:cubicBezTo>
                  <a:cubicBezTo>
                    <a:pt x="635" y="106"/>
                    <a:pt x="641" y="109"/>
                    <a:pt x="650" y="113"/>
                  </a:cubicBezTo>
                  <a:cubicBezTo>
                    <a:pt x="661" y="117"/>
                    <a:pt x="669" y="123"/>
                    <a:pt x="674" y="129"/>
                  </a:cubicBezTo>
                  <a:cubicBezTo>
                    <a:pt x="679" y="134"/>
                    <a:pt x="681" y="141"/>
                    <a:pt x="681" y="150"/>
                  </a:cubicBezTo>
                  <a:cubicBezTo>
                    <a:pt x="681" y="161"/>
                    <a:pt x="677" y="171"/>
                    <a:pt x="668" y="178"/>
                  </a:cubicBezTo>
                  <a:cubicBezTo>
                    <a:pt x="659" y="185"/>
                    <a:pt x="647" y="188"/>
                    <a:pt x="631" y="188"/>
                  </a:cubicBezTo>
                  <a:cubicBezTo>
                    <a:pt x="626" y="188"/>
                    <a:pt x="621" y="188"/>
                    <a:pt x="614" y="187"/>
                  </a:cubicBezTo>
                  <a:cubicBezTo>
                    <a:pt x="608" y="185"/>
                    <a:pt x="603" y="184"/>
                    <a:pt x="599" y="182"/>
                  </a:cubicBezTo>
                  <a:cubicBezTo>
                    <a:pt x="599" y="153"/>
                    <a:pt x="599" y="153"/>
                    <a:pt x="599" y="153"/>
                  </a:cubicBezTo>
                  <a:cubicBezTo>
                    <a:pt x="604" y="157"/>
                    <a:pt x="610" y="160"/>
                    <a:pt x="616" y="162"/>
                  </a:cubicBezTo>
                  <a:cubicBezTo>
                    <a:pt x="622" y="164"/>
                    <a:pt x="627" y="165"/>
                    <a:pt x="632" y="165"/>
                  </a:cubicBezTo>
                  <a:cubicBezTo>
                    <a:pt x="639" y="165"/>
                    <a:pt x="644" y="164"/>
                    <a:pt x="647" y="162"/>
                  </a:cubicBezTo>
                  <a:cubicBezTo>
                    <a:pt x="650" y="161"/>
                    <a:pt x="652" y="157"/>
                    <a:pt x="652" y="153"/>
                  </a:cubicBezTo>
                  <a:cubicBezTo>
                    <a:pt x="652" y="149"/>
                    <a:pt x="650" y="146"/>
                    <a:pt x="647" y="143"/>
                  </a:cubicBezTo>
                  <a:cubicBezTo>
                    <a:pt x="643" y="140"/>
                    <a:pt x="637" y="137"/>
                    <a:pt x="628" y="133"/>
                  </a:cubicBezTo>
                  <a:cubicBezTo>
                    <a:pt x="617" y="129"/>
                    <a:pt x="610" y="124"/>
                    <a:pt x="605" y="118"/>
                  </a:cubicBezTo>
                  <a:cubicBezTo>
                    <a:pt x="601" y="113"/>
                    <a:pt x="599" y="105"/>
                    <a:pt x="599" y="97"/>
                  </a:cubicBezTo>
                  <a:cubicBezTo>
                    <a:pt x="599" y="86"/>
                    <a:pt x="603" y="76"/>
                    <a:pt x="612" y="69"/>
                  </a:cubicBezTo>
                  <a:cubicBezTo>
                    <a:pt x="621" y="62"/>
                    <a:pt x="632" y="58"/>
                    <a:pt x="646" y="58"/>
                  </a:cubicBezTo>
                  <a:cubicBezTo>
                    <a:pt x="651" y="58"/>
                    <a:pt x="656" y="59"/>
                    <a:pt x="661" y="60"/>
                  </a:cubicBezTo>
                  <a:cubicBezTo>
                    <a:pt x="666" y="61"/>
                    <a:pt x="671" y="62"/>
                    <a:pt x="674" y="64"/>
                  </a:cubicBezTo>
                  <a:cubicBezTo>
                    <a:pt x="674" y="91"/>
                    <a:pt x="674" y="91"/>
                    <a:pt x="674" y="91"/>
                  </a:cubicBezTo>
                  <a:cubicBezTo>
                    <a:pt x="671" y="89"/>
                    <a:pt x="666" y="86"/>
                    <a:pt x="661" y="85"/>
                  </a:cubicBezTo>
                  <a:cubicBezTo>
                    <a:pt x="656" y="83"/>
                    <a:pt x="651" y="82"/>
                    <a:pt x="646" y="82"/>
                  </a:cubicBezTo>
                  <a:cubicBezTo>
                    <a:pt x="640" y="82"/>
                    <a:pt x="636" y="83"/>
                    <a:pt x="633" y="85"/>
                  </a:cubicBezTo>
                  <a:cubicBezTo>
                    <a:pt x="630" y="87"/>
                    <a:pt x="628" y="90"/>
                    <a:pt x="628" y="94"/>
                  </a:cubicBezTo>
                  <a:close/>
                  <a:moveTo>
                    <a:pt x="694" y="125"/>
                  </a:moveTo>
                  <a:cubicBezTo>
                    <a:pt x="694" y="105"/>
                    <a:pt x="700" y="89"/>
                    <a:pt x="711" y="77"/>
                  </a:cubicBezTo>
                  <a:cubicBezTo>
                    <a:pt x="723" y="65"/>
                    <a:pt x="739" y="59"/>
                    <a:pt x="759" y="59"/>
                  </a:cubicBezTo>
                  <a:cubicBezTo>
                    <a:pt x="779" y="59"/>
                    <a:pt x="794" y="64"/>
                    <a:pt x="805" y="76"/>
                  </a:cubicBezTo>
                  <a:cubicBezTo>
                    <a:pt x="816" y="87"/>
                    <a:pt x="821" y="103"/>
                    <a:pt x="821" y="123"/>
                  </a:cubicBezTo>
                  <a:cubicBezTo>
                    <a:pt x="821" y="143"/>
                    <a:pt x="815" y="159"/>
                    <a:pt x="804" y="171"/>
                  </a:cubicBezTo>
                  <a:cubicBezTo>
                    <a:pt x="792" y="182"/>
                    <a:pt x="776" y="188"/>
                    <a:pt x="756" y="188"/>
                  </a:cubicBezTo>
                  <a:cubicBezTo>
                    <a:pt x="737" y="188"/>
                    <a:pt x="722" y="183"/>
                    <a:pt x="711" y="171"/>
                  </a:cubicBezTo>
                  <a:cubicBezTo>
                    <a:pt x="699" y="160"/>
                    <a:pt x="694" y="145"/>
                    <a:pt x="694" y="125"/>
                  </a:cubicBezTo>
                  <a:close/>
                  <a:moveTo>
                    <a:pt x="724" y="124"/>
                  </a:moveTo>
                  <a:cubicBezTo>
                    <a:pt x="724" y="137"/>
                    <a:pt x="727" y="147"/>
                    <a:pt x="733" y="154"/>
                  </a:cubicBezTo>
                  <a:cubicBezTo>
                    <a:pt x="739" y="161"/>
                    <a:pt x="747" y="164"/>
                    <a:pt x="758" y="164"/>
                  </a:cubicBezTo>
                  <a:cubicBezTo>
                    <a:pt x="769" y="164"/>
                    <a:pt x="777" y="161"/>
                    <a:pt x="782" y="154"/>
                  </a:cubicBezTo>
                  <a:cubicBezTo>
                    <a:pt x="788" y="147"/>
                    <a:pt x="791" y="137"/>
                    <a:pt x="791" y="124"/>
                  </a:cubicBezTo>
                  <a:cubicBezTo>
                    <a:pt x="791" y="110"/>
                    <a:pt x="788" y="100"/>
                    <a:pt x="782" y="93"/>
                  </a:cubicBezTo>
                  <a:cubicBezTo>
                    <a:pt x="776" y="87"/>
                    <a:pt x="768" y="83"/>
                    <a:pt x="758" y="83"/>
                  </a:cubicBezTo>
                  <a:cubicBezTo>
                    <a:pt x="747" y="83"/>
                    <a:pt x="739" y="87"/>
                    <a:pt x="733" y="94"/>
                  </a:cubicBezTo>
                  <a:cubicBezTo>
                    <a:pt x="727" y="101"/>
                    <a:pt x="724" y="111"/>
                    <a:pt x="724" y="124"/>
                  </a:cubicBezTo>
                  <a:close/>
                  <a:moveTo>
                    <a:pt x="918" y="85"/>
                  </a:moveTo>
                  <a:cubicBezTo>
                    <a:pt x="874" y="85"/>
                    <a:pt x="874" y="85"/>
                    <a:pt x="874" y="85"/>
                  </a:cubicBezTo>
                  <a:cubicBezTo>
                    <a:pt x="874" y="185"/>
                    <a:pt x="874" y="185"/>
                    <a:pt x="874" y="185"/>
                  </a:cubicBezTo>
                  <a:cubicBezTo>
                    <a:pt x="845" y="185"/>
                    <a:pt x="845" y="185"/>
                    <a:pt x="845" y="185"/>
                  </a:cubicBezTo>
                  <a:cubicBezTo>
                    <a:pt x="845" y="85"/>
                    <a:pt x="845" y="85"/>
                    <a:pt x="845" y="85"/>
                  </a:cubicBezTo>
                  <a:cubicBezTo>
                    <a:pt x="824" y="85"/>
                    <a:pt x="824" y="85"/>
                    <a:pt x="824" y="85"/>
                  </a:cubicBezTo>
                  <a:cubicBezTo>
                    <a:pt x="824" y="61"/>
                    <a:pt x="824" y="61"/>
                    <a:pt x="824" y="61"/>
                  </a:cubicBezTo>
                  <a:cubicBezTo>
                    <a:pt x="845" y="61"/>
                    <a:pt x="845" y="61"/>
                    <a:pt x="845" y="61"/>
                  </a:cubicBezTo>
                  <a:cubicBezTo>
                    <a:pt x="845" y="44"/>
                    <a:pt x="845" y="44"/>
                    <a:pt x="845" y="44"/>
                  </a:cubicBezTo>
                  <a:cubicBezTo>
                    <a:pt x="845" y="31"/>
                    <a:pt x="849" y="21"/>
                    <a:pt x="858" y="12"/>
                  </a:cubicBezTo>
                  <a:cubicBezTo>
                    <a:pt x="866" y="4"/>
                    <a:pt x="877" y="0"/>
                    <a:pt x="890" y="0"/>
                  </a:cubicBezTo>
                  <a:cubicBezTo>
                    <a:pt x="894" y="0"/>
                    <a:pt x="897" y="0"/>
                    <a:pt x="900" y="0"/>
                  </a:cubicBezTo>
                  <a:cubicBezTo>
                    <a:pt x="902" y="1"/>
                    <a:pt x="905" y="1"/>
                    <a:pt x="907" y="2"/>
                  </a:cubicBezTo>
                  <a:cubicBezTo>
                    <a:pt x="907" y="27"/>
                    <a:pt x="907" y="27"/>
                    <a:pt x="907" y="27"/>
                  </a:cubicBezTo>
                  <a:cubicBezTo>
                    <a:pt x="906" y="27"/>
                    <a:pt x="904" y="26"/>
                    <a:pt x="902" y="25"/>
                  </a:cubicBezTo>
                  <a:cubicBezTo>
                    <a:pt x="899" y="24"/>
                    <a:pt x="897" y="24"/>
                    <a:pt x="893" y="24"/>
                  </a:cubicBezTo>
                  <a:cubicBezTo>
                    <a:pt x="887" y="24"/>
                    <a:pt x="883" y="26"/>
                    <a:pt x="879" y="30"/>
                  </a:cubicBezTo>
                  <a:cubicBezTo>
                    <a:pt x="876" y="33"/>
                    <a:pt x="874" y="39"/>
                    <a:pt x="874" y="47"/>
                  </a:cubicBezTo>
                  <a:cubicBezTo>
                    <a:pt x="874" y="61"/>
                    <a:pt x="874" y="61"/>
                    <a:pt x="874" y="61"/>
                  </a:cubicBezTo>
                  <a:cubicBezTo>
                    <a:pt x="918" y="61"/>
                    <a:pt x="918" y="61"/>
                    <a:pt x="918" y="61"/>
                  </a:cubicBezTo>
                  <a:cubicBezTo>
                    <a:pt x="918" y="34"/>
                    <a:pt x="918" y="34"/>
                    <a:pt x="918" y="34"/>
                  </a:cubicBezTo>
                  <a:cubicBezTo>
                    <a:pt x="947" y="25"/>
                    <a:pt x="947" y="25"/>
                    <a:pt x="947" y="25"/>
                  </a:cubicBezTo>
                  <a:cubicBezTo>
                    <a:pt x="947" y="61"/>
                    <a:pt x="947" y="61"/>
                    <a:pt x="947" y="61"/>
                  </a:cubicBezTo>
                  <a:cubicBezTo>
                    <a:pt x="977" y="61"/>
                    <a:pt x="977" y="61"/>
                    <a:pt x="977" y="61"/>
                  </a:cubicBezTo>
                  <a:cubicBezTo>
                    <a:pt x="977" y="85"/>
                    <a:pt x="977" y="85"/>
                    <a:pt x="977" y="85"/>
                  </a:cubicBezTo>
                  <a:cubicBezTo>
                    <a:pt x="947" y="85"/>
                    <a:pt x="947" y="85"/>
                    <a:pt x="947" y="85"/>
                  </a:cubicBezTo>
                  <a:cubicBezTo>
                    <a:pt x="947" y="143"/>
                    <a:pt x="947" y="143"/>
                    <a:pt x="947" y="143"/>
                  </a:cubicBezTo>
                  <a:cubicBezTo>
                    <a:pt x="947" y="151"/>
                    <a:pt x="948" y="156"/>
                    <a:pt x="951" y="159"/>
                  </a:cubicBezTo>
                  <a:cubicBezTo>
                    <a:pt x="954" y="163"/>
                    <a:pt x="958" y="164"/>
                    <a:pt x="964" y="164"/>
                  </a:cubicBezTo>
                  <a:cubicBezTo>
                    <a:pt x="966" y="164"/>
                    <a:pt x="968" y="164"/>
                    <a:pt x="970" y="163"/>
                  </a:cubicBezTo>
                  <a:cubicBezTo>
                    <a:pt x="973" y="162"/>
                    <a:pt x="975" y="161"/>
                    <a:pt x="977" y="160"/>
                  </a:cubicBezTo>
                  <a:cubicBezTo>
                    <a:pt x="977" y="184"/>
                    <a:pt x="977" y="184"/>
                    <a:pt x="977" y="184"/>
                  </a:cubicBezTo>
                  <a:cubicBezTo>
                    <a:pt x="975" y="185"/>
                    <a:pt x="972" y="186"/>
                    <a:pt x="967" y="187"/>
                  </a:cubicBezTo>
                  <a:cubicBezTo>
                    <a:pt x="963" y="188"/>
                    <a:pt x="959" y="188"/>
                    <a:pt x="955" y="188"/>
                  </a:cubicBezTo>
                  <a:cubicBezTo>
                    <a:pt x="942" y="188"/>
                    <a:pt x="933" y="185"/>
                    <a:pt x="927" y="179"/>
                  </a:cubicBezTo>
                  <a:cubicBezTo>
                    <a:pt x="921" y="172"/>
                    <a:pt x="918" y="162"/>
                    <a:pt x="918" y="149"/>
                  </a:cubicBezTo>
                  <a:lnTo>
                    <a:pt x="918" y="8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1800"/>
            </a:p>
          </p:txBody>
        </p:sp>
        <p:sp>
          <p:nvSpPr>
            <p:cNvPr id="30" name="Rectangle 28">
              <a:extLst>
                <a:ext uri="{FF2B5EF4-FFF2-40B4-BE49-F238E27FC236}">
                  <a16:creationId xmlns:a16="http://schemas.microsoft.com/office/drawing/2014/main" id="{D4AA7E16-0603-418C-9792-CA986990EFCF}"/>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800"/>
            </a:p>
          </p:txBody>
        </p:sp>
        <p:sp>
          <p:nvSpPr>
            <p:cNvPr id="31" name="Rectangle 29">
              <a:extLst>
                <a:ext uri="{FF2B5EF4-FFF2-40B4-BE49-F238E27FC236}">
                  <a16:creationId xmlns:a16="http://schemas.microsoft.com/office/drawing/2014/main" id="{594501B0-8ED1-4460-AB1D-493FAB5BCE47}"/>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800"/>
            </a:p>
          </p:txBody>
        </p:sp>
        <p:sp>
          <p:nvSpPr>
            <p:cNvPr id="32" name="Rectangle 30">
              <a:extLst>
                <a:ext uri="{FF2B5EF4-FFF2-40B4-BE49-F238E27FC236}">
                  <a16:creationId xmlns:a16="http://schemas.microsoft.com/office/drawing/2014/main" id="{37E72F66-5883-4285-8FFF-CD7B9502A9CE}"/>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800"/>
            </a:p>
          </p:txBody>
        </p:sp>
        <p:sp>
          <p:nvSpPr>
            <p:cNvPr id="33" name="Rectangle 31">
              <a:extLst>
                <a:ext uri="{FF2B5EF4-FFF2-40B4-BE49-F238E27FC236}">
                  <a16:creationId xmlns:a16="http://schemas.microsoft.com/office/drawing/2014/main" id="{DA5FC26F-C159-4670-A03E-5834B08DF517}"/>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800"/>
            </a:p>
          </p:txBody>
        </p:sp>
        <p:sp>
          <p:nvSpPr>
            <p:cNvPr id="34" name="Rectangle 32">
              <a:extLst>
                <a:ext uri="{FF2B5EF4-FFF2-40B4-BE49-F238E27FC236}">
                  <a16:creationId xmlns:a16="http://schemas.microsoft.com/office/drawing/2014/main" id="{05E4C2D0-C66A-4D81-AA6C-97FBC74CDA63}"/>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800"/>
            </a:p>
          </p:txBody>
        </p:sp>
        <p:sp>
          <p:nvSpPr>
            <p:cNvPr id="35" name="Rectangle 33">
              <a:extLst>
                <a:ext uri="{FF2B5EF4-FFF2-40B4-BE49-F238E27FC236}">
                  <a16:creationId xmlns:a16="http://schemas.microsoft.com/office/drawing/2014/main" id="{78CF0401-A7A7-488E-ADF3-CCA09DFEC323}"/>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800"/>
            </a:p>
          </p:txBody>
        </p:sp>
        <p:sp>
          <p:nvSpPr>
            <p:cNvPr id="36" name="Rectangle 34">
              <a:extLst>
                <a:ext uri="{FF2B5EF4-FFF2-40B4-BE49-F238E27FC236}">
                  <a16:creationId xmlns:a16="http://schemas.microsoft.com/office/drawing/2014/main" id="{EC159A60-6B2F-4F43-9264-86566AB6129E}"/>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800"/>
            </a:p>
          </p:txBody>
        </p:sp>
        <p:sp>
          <p:nvSpPr>
            <p:cNvPr id="37" name="Rectangle 35">
              <a:extLst>
                <a:ext uri="{FF2B5EF4-FFF2-40B4-BE49-F238E27FC236}">
                  <a16:creationId xmlns:a16="http://schemas.microsoft.com/office/drawing/2014/main" id="{6D777A0B-5012-4E42-AD5C-669C9E7A2B97}"/>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800"/>
            </a:p>
          </p:txBody>
        </p:sp>
      </p:grpSp>
    </p:spTree>
    <p:extLst>
      <p:ext uri="{BB962C8B-B14F-4D97-AF65-F5344CB8AC3E}">
        <p14:creationId xmlns:p14="http://schemas.microsoft.com/office/powerpoint/2010/main" val="293221198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Custom Layout">
    <p:bg>
      <p:bgRef idx="1001">
        <a:schemeClr val="bg1"/>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89C8537-D3A3-6541-B4CB-37F457260EE9}"/>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1098" t="2837" b="12619"/>
          <a:stretch/>
        </p:blipFill>
        <p:spPr>
          <a:xfrm>
            <a:off x="1" y="1"/>
            <a:ext cx="12058185" cy="6858001"/>
          </a:xfrm>
          <a:prstGeom prst="rect">
            <a:avLst/>
          </a:prstGeom>
        </p:spPr>
      </p:pic>
      <p:sp>
        <p:nvSpPr>
          <p:cNvPr id="37" name="Rectangle 36">
            <a:extLst>
              <a:ext uri="{FF2B5EF4-FFF2-40B4-BE49-F238E27FC236}">
                <a16:creationId xmlns:a16="http://schemas.microsoft.com/office/drawing/2014/main" id="{ECE62850-5FE2-3B45-9E3F-CF6715534C81}"/>
              </a:ext>
            </a:extLst>
          </p:cNvPr>
          <p:cNvSpPr/>
          <p:nvPr userDrawn="1"/>
        </p:nvSpPr>
        <p:spPr bwMode="auto">
          <a:xfrm>
            <a:off x="-1012371" y="1"/>
            <a:ext cx="15185571" cy="6858000"/>
          </a:xfrm>
          <a:prstGeom prst="rect">
            <a:avLst/>
          </a:prstGeom>
          <a:gradFill flip="none" rotWithShape="1">
            <a:gsLst>
              <a:gs pos="0">
                <a:schemeClr val="bg1"/>
              </a:gs>
              <a:gs pos="100000">
                <a:schemeClr val="bg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spcBef>
                <a:spcPct val="0"/>
              </a:spcBef>
              <a:spcAft>
                <a:spcPct val="0"/>
              </a:spcAft>
            </a:pPr>
            <a:endParaRPr lang="en-US" sz="2000" err="1">
              <a:solidFill>
                <a:schemeClr val="bg1"/>
              </a:solidFill>
              <a:ea typeface="Segoe UI" pitchFamily="34" charset="0"/>
              <a:cs typeface="Segoe UI" pitchFamily="34" charset="0"/>
            </a:endParaRPr>
          </a:p>
        </p:txBody>
      </p:sp>
      <p:grpSp>
        <p:nvGrpSpPr>
          <p:cNvPr id="6" name="Group 5">
            <a:extLst>
              <a:ext uri="{FF2B5EF4-FFF2-40B4-BE49-F238E27FC236}">
                <a16:creationId xmlns:a16="http://schemas.microsoft.com/office/drawing/2014/main" id="{8BCCA059-E904-4849-B856-034AD6DE845D}"/>
              </a:ext>
            </a:extLst>
          </p:cNvPr>
          <p:cNvGrpSpPr/>
          <p:nvPr userDrawn="1"/>
        </p:nvGrpSpPr>
        <p:grpSpPr>
          <a:xfrm>
            <a:off x="584200" y="585789"/>
            <a:ext cx="2032492" cy="292608"/>
            <a:chOff x="584200" y="585788"/>
            <a:chExt cx="2032492" cy="292608"/>
          </a:xfrm>
        </p:grpSpPr>
        <p:sp>
          <p:nvSpPr>
            <p:cNvPr id="49" name="Rectangle 28">
              <a:extLst>
                <a:ext uri="{FF2B5EF4-FFF2-40B4-BE49-F238E27FC236}">
                  <a16:creationId xmlns:a16="http://schemas.microsoft.com/office/drawing/2014/main" id="{3FE0ECFD-1B86-3348-BB33-91D40F0D291B}"/>
                </a:ext>
              </a:extLst>
            </p:cNvPr>
            <p:cNvSpPr>
              <a:spLocks noChangeArrowheads="1"/>
            </p:cNvSpPr>
            <p:nvPr userDrawn="1"/>
          </p:nvSpPr>
          <p:spPr bwMode="auto">
            <a:xfrm>
              <a:off x="584200" y="585788"/>
              <a:ext cx="137930" cy="139408"/>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800"/>
            </a:p>
          </p:txBody>
        </p:sp>
        <p:sp>
          <p:nvSpPr>
            <p:cNvPr id="50" name="Rectangle 29">
              <a:extLst>
                <a:ext uri="{FF2B5EF4-FFF2-40B4-BE49-F238E27FC236}">
                  <a16:creationId xmlns:a16="http://schemas.microsoft.com/office/drawing/2014/main" id="{DBD46591-BA2D-D643-823B-CCF9456D5532}"/>
                </a:ext>
              </a:extLst>
            </p:cNvPr>
            <p:cNvSpPr>
              <a:spLocks noChangeArrowheads="1"/>
            </p:cNvSpPr>
            <p:nvPr userDrawn="1"/>
          </p:nvSpPr>
          <p:spPr bwMode="auto">
            <a:xfrm>
              <a:off x="735923" y="585788"/>
              <a:ext cx="137930" cy="139408"/>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800"/>
            </a:p>
          </p:txBody>
        </p:sp>
        <p:sp>
          <p:nvSpPr>
            <p:cNvPr id="51" name="Rectangle 30">
              <a:extLst>
                <a:ext uri="{FF2B5EF4-FFF2-40B4-BE49-F238E27FC236}">
                  <a16:creationId xmlns:a16="http://schemas.microsoft.com/office/drawing/2014/main" id="{BD3C47C7-7DB3-D94A-BA08-F07A8492AA33}"/>
                </a:ext>
              </a:extLst>
            </p:cNvPr>
            <p:cNvSpPr>
              <a:spLocks noChangeArrowheads="1"/>
            </p:cNvSpPr>
            <p:nvPr userDrawn="1"/>
          </p:nvSpPr>
          <p:spPr bwMode="auto">
            <a:xfrm>
              <a:off x="584200" y="738988"/>
              <a:ext cx="137930" cy="139408"/>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800"/>
            </a:p>
          </p:txBody>
        </p:sp>
        <p:sp>
          <p:nvSpPr>
            <p:cNvPr id="52" name="Rectangle 31">
              <a:extLst>
                <a:ext uri="{FF2B5EF4-FFF2-40B4-BE49-F238E27FC236}">
                  <a16:creationId xmlns:a16="http://schemas.microsoft.com/office/drawing/2014/main" id="{881A41DB-E573-A34F-9057-376A2951B043}"/>
                </a:ext>
              </a:extLst>
            </p:cNvPr>
            <p:cNvSpPr>
              <a:spLocks noChangeArrowheads="1"/>
            </p:cNvSpPr>
            <p:nvPr userDrawn="1"/>
          </p:nvSpPr>
          <p:spPr bwMode="auto">
            <a:xfrm>
              <a:off x="735923" y="738988"/>
              <a:ext cx="137930" cy="139408"/>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800"/>
            </a:p>
          </p:txBody>
        </p:sp>
        <p:grpSp>
          <p:nvGrpSpPr>
            <p:cNvPr id="53" name="Group 52">
              <a:extLst>
                <a:ext uri="{FF2B5EF4-FFF2-40B4-BE49-F238E27FC236}">
                  <a16:creationId xmlns:a16="http://schemas.microsoft.com/office/drawing/2014/main" id="{9D872837-FE1F-8048-9E7B-F8CE33D9024D}"/>
                </a:ext>
              </a:extLst>
            </p:cNvPr>
            <p:cNvGrpSpPr/>
            <p:nvPr userDrawn="1"/>
          </p:nvGrpSpPr>
          <p:grpSpPr>
            <a:xfrm>
              <a:off x="584200" y="585788"/>
              <a:ext cx="2032492" cy="292608"/>
              <a:chOff x="584200" y="585788"/>
              <a:chExt cx="2032492" cy="292608"/>
            </a:xfrm>
          </p:grpSpPr>
          <p:sp>
            <p:nvSpPr>
              <p:cNvPr id="54" name="Freeform 22">
                <a:extLst>
                  <a:ext uri="{FF2B5EF4-FFF2-40B4-BE49-F238E27FC236}">
                    <a16:creationId xmlns:a16="http://schemas.microsoft.com/office/drawing/2014/main" id="{685A4EF1-2D17-9043-BE90-89964A6B8181}"/>
                  </a:ext>
                </a:extLst>
              </p:cNvPr>
              <p:cNvSpPr>
                <a:spLocks noEditPoints="1"/>
              </p:cNvSpPr>
              <p:nvPr/>
            </p:nvSpPr>
            <p:spPr bwMode="auto">
              <a:xfrm>
                <a:off x="1996994" y="644901"/>
                <a:ext cx="165023" cy="174383"/>
              </a:xfrm>
              <a:custGeom>
                <a:avLst/>
                <a:gdLst>
                  <a:gd name="T0" fmla="*/ 202 w 335"/>
                  <a:gd name="T1" fmla="*/ 0 h 354"/>
                  <a:gd name="T2" fmla="*/ 335 w 335"/>
                  <a:gd name="T3" fmla="*/ 354 h 354"/>
                  <a:gd name="T4" fmla="*/ 267 w 335"/>
                  <a:gd name="T5" fmla="*/ 354 h 354"/>
                  <a:gd name="T6" fmla="*/ 237 w 335"/>
                  <a:gd name="T7" fmla="*/ 266 h 354"/>
                  <a:gd name="T8" fmla="*/ 96 w 335"/>
                  <a:gd name="T9" fmla="*/ 266 h 354"/>
                  <a:gd name="T10" fmla="*/ 67 w 335"/>
                  <a:gd name="T11" fmla="*/ 354 h 354"/>
                  <a:gd name="T12" fmla="*/ 0 w 335"/>
                  <a:gd name="T13" fmla="*/ 354 h 354"/>
                  <a:gd name="T14" fmla="*/ 133 w 335"/>
                  <a:gd name="T15" fmla="*/ 0 h 354"/>
                  <a:gd name="T16" fmla="*/ 202 w 335"/>
                  <a:gd name="T17" fmla="*/ 0 h 354"/>
                  <a:gd name="T18" fmla="*/ 165 w 335"/>
                  <a:gd name="T19" fmla="*/ 66 h 354"/>
                  <a:gd name="T20" fmla="*/ 112 w 335"/>
                  <a:gd name="T21" fmla="*/ 214 h 354"/>
                  <a:gd name="T22" fmla="*/ 218 w 335"/>
                  <a:gd name="T23" fmla="*/ 214 h 354"/>
                  <a:gd name="T24" fmla="*/ 167 w 335"/>
                  <a:gd name="T25" fmla="*/ 66 h 354"/>
                  <a:gd name="T26" fmla="*/ 165 w 335"/>
                  <a:gd name="T27" fmla="*/ 66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54">
                    <a:moveTo>
                      <a:pt x="202" y="0"/>
                    </a:moveTo>
                    <a:lnTo>
                      <a:pt x="335" y="354"/>
                    </a:lnTo>
                    <a:lnTo>
                      <a:pt x="267" y="354"/>
                    </a:lnTo>
                    <a:lnTo>
                      <a:pt x="237" y="266"/>
                    </a:lnTo>
                    <a:lnTo>
                      <a:pt x="96" y="266"/>
                    </a:lnTo>
                    <a:lnTo>
                      <a:pt x="67" y="354"/>
                    </a:lnTo>
                    <a:lnTo>
                      <a:pt x="0" y="354"/>
                    </a:lnTo>
                    <a:lnTo>
                      <a:pt x="133" y="0"/>
                    </a:lnTo>
                    <a:lnTo>
                      <a:pt x="202" y="0"/>
                    </a:lnTo>
                    <a:close/>
                    <a:moveTo>
                      <a:pt x="165" y="66"/>
                    </a:moveTo>
                    <a:lnTo>
                      <a:pt x="112" y="214"/>
                    </a:lnTo>
                    <a:lnTo>
                      <a:pt x="218" y="214"/>
                    </a:lnTo>
                    <a:lnTo>
                      <a:pt x="167" y="66"/>
                    </a:lnTo>
                    <a:lnTo>
                      <a:pt x="165" y="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de-DE" sz="1800">
                  <a:solidFill>
                    <a:schemeClr val="bg1"/>
                  </a:solidFill>
                </a:endParaRPr>
              </a:p>
            </p:txBody>
          </p:sp>
          <p:sp>
            <p:nvSpPr>
              <p:cNvPr id="55" name="Freeform 23">
                <a:extLst>
                  <a:ext uri="{FF2B5EF4-FFF2-40B4-BE49-F238E27FC236}">
                    <a16:creationId xmlns:a16="http://schemas.microsoft.com/office/drawing/2014/main" id="{20CFD7C2-62C8-144D-B3D6-29CA385D6F1D}"/>
                  </a:ext>
                </a:extLst>
              </p:cNvPr>
              <p:cNvSpPr>
                <a:spLocks/>
              </p:cNvSpPr>
              <p:nvPr/>
            </p:nvSpPr>
            <p:spPr bwMode="auto">
              <a:xfrm>
                <a:off x="2171869" y="693669"/>
                <a:ext cx="104925" cy="125615"/>
              </a:xfrm>
              <a:custGeom>
                <a:avLst/>
                <a:gdLst>
                  <a:gd name="T0" fmla="*/ 8 w 213"/>
                  <a:gd name="T1" fmla="*/ 0 h 255"/>
                  <a:gd name="T2" fmla="*/ 211 w 213"/>
                  <a:gd name="T3" fmla="*/ 0 h 255"/>
                  <a:gd name="T4" fmla="*/ 211 w 213"/>
                  <a:gd name="T5" fmla="*/ 24 h 255"/>
                  <a:gd name="T6" fmla="*/ 78 w 213"/>
                  <a:gd name="T7" fmla="*/ 208 h 255"/>
                  <a:gd name="T8" fmla="*/ 213 w 213"/>
                  <a:gd name="T9" fmla="*/ 208 h 255"/>
                  <a:gd name="T10" fmla="*/ 213 w 213"/>
                  <a:gd name="T11" fmla="*/ 255 h 255"/>
                  <a:gd name="T12" fmla="*/ 0 w 213"/>
                  <a:gd name="T13" fmla="*/ 255 h 255"/>
                  <a:gd name="T14" fmla="*/ 0 w 213"/>
                  <a:gd name="T15" fmla="*/ 229 h 255"/>
                  <a:gd name="T16" fmla="*/ 131 w 213"/>
                  <a:gd name="T17" fmla="*/ 49 h 255"/>
                  <a:gd name="T18" fmla="*/ 8 w 213"/>
                  <a:gd name="T19" fmla="*/ 49 h 255"/>
                  <a:gd name="T20" fmla="*/ 8 w 213"/>
                  <a:gd name="T21"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3" h="255">
                    <a:moveTo>
                      <a:pt x="8" y="0"/>
                    </a:moveTo>
                    <a:lnTo>
                      <a:pt x="211" y="0"/>
                    </a:lnTo>
                    <a:lnTo>
                      <a:pt x="211" y="24"/>
                    </a:lnTo>
                    <a:lnTo>
                      <a:pt x="78" y="208"/>
                    </a:lnTo>
                    <a:lnTo>
                      <a:pt x="213" y="208"/>
                    </a:lnTo>
                    <a:lnTo>
                      <a:pt x="213" y="255"/>
                    </a:lnTo>
                    <a:lnTo>
                      <a:pt x="0" y="255"/>
                    </a:lnTo>
                    <a:lnTo>
                      <a:pt x="0" y="229"/>
                    </a:lnTo>
                    <a:lnTo>
                      <a:pt x="131" y="49"/>
                    </a:lnTo>
                    <a:lnTo>
                      <a:pt x="8" y="49"/>
                    </a:lnTo>
                    <a:lnTo>
                      <a:pt x="8" y="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de-DE" sz="1800">
                  <a:solidFill>
                    <a:schemeClr val="bg1"/>
                  </a:solidFill>
                </a:endParaRPr>
              </a:p>
            </p:txBody>
          </p:sp>
          <p:sp>
            <p:nvSpPr>
              <p:cNvPr id="56" name="Freeform 24">
                <a:extLst>
                  <a:ext uri="{FF2B5EF4-FFF2-40B4-BE49-F238E27FC236}">
                    <a16:creationId xmlns:a16="http://schemas.microsoft.com/office/drawing/2014/main" id="{AFF7E8C1-7227-1945-8EA5-9AEE297F45B2}"/>
                  </a:ext>
                </a:extLst>
              </p:cNvPr>
              <p:cNvSpPr>
                <a:spLocks/>
              </p:cNvSpPr>
              <p:nvPr/>
            </p:nvSpPr>
            <p:spPr bwMode="auto">
              <a:xfrm>
                <a:off x="2289602" y="693669"/>
                <a:ext cx="111822" cy="128078"/>
              </a:xfrm>
              <a:custGeom>
                <a:avLst/>
                <a:gdLst>
                  <a:gd name="T0" fmla="*/ 111 w 111"/>
                  <a:gd name="T1" fmla="*/ 0 h 126"/>
                  <a:gd name="T2" fmla="*/ 111 w 111"/>
                  <a:gd name="T3" fmla="*/ 124 h 126"/>
                  <a:gd name="T4" fmla="*/ 81 w 111"/>
                  <a:gd name="T5" fmla="*/ 124 h 126"/>
                  <a:gd name="T6" fmla="*/ 81 w 111"/>
                  <a:gd name="T7" fmla="*/ 108 h 126"/>
                  <a:gd name="T8" fmla="*/ 81 w 111"/>
                  <a:gd name="T9" fmla="*/ 108 h 126"/>
                  <a:gd name="T10" fmla="*/ 66 w 111"/>
                  <a:gd name="T11" fmla="*/ 121 h 126"/>
                  <a:gd name="T12" fmla="*/ 44 w 111"/>
                  <a:gd name="T13" fmla="*/ 126 h 126"/>
                  <a:gd name="T14" fmla="*/ 11 w 111"/>
                  <a:gd name="T15" fmla="*/ 114 h 126"/>
                  <a:gd name="T16" fmla="*/ 0 w 111"/>
                  <a:gd name="T17" fmla="*/ 76 h 126"/>
                  <a:gd name="T18" fmla="*/ 0 w 111"/>
                  <a:gd name="T19" fmla="*/ 0 h 126"/>
                  <a:gd name="T20" fmla="*/ 29 w 111"/>
                  <a:gd name="T21" fmla="*/ 0 h 126"/>
                  <a:gd name="T22" fmla="*/ 29 w 111"/>
                  <a:gd name="T23" fmla="*/ 72 h 126"/>
                  <a:gd name="T24" fmla="*/ 35 w 111"/>
                  <a:gd name="T25" fmla="*/ 96 h 126"/>
                  <a:gd name="T26" fmla="*/ 54 w 111"/>
                  <a:gd name="T27" fmla="*/ 104 h 126"/>
                  <a:gd name="T28" fmla="*/ 74 w 111"/>
                  <a:gd name="T29" fmla="*/ 95 h 126"/>
                  <a:gd name="T30" fmla="*/ 81 w 111"/>
                  <a:gd name="T31" fmla="*/ 72 h 126"/>
                  <a:gd name="T32" fmla="*/ 81 w 111"/>
                  <a:gd name="T33" fmla="*/ 0 h 126"/>
                  <a:gd name="T34" fmla="*/ 111 w 111"/>
                  <a:gd name="T35"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1" h="126">
                    <a:moveTo>
                      <a:pt x="111" y="0"/>
                    </a:moveTo>
                    <a:cubicBezTo>
                      <a:pt x="111" y="124"/>
                      <a:pt x="111" y="124"/>
                      <a:pt x="111" y="124"/>
                    </a:cubicBezTo>
                    <a:cubicBezTo>
                      <a:pt x="81" y="124"/>
                      <a:pt x="81" y="124"/>
                      <a:pt x="81" y="124"/>
                    </a:cubicBezTo>
                    <a:cubicBezTo>
                      <a:pt x="81" y="108"/>
                      <a:pt x="81" y="108"/>
                      <a:pt x="81" y="108"/>
                    </a:cubicBezTo>
                    <a:cubicBezTo>
                      <a:pt x="81" y="108"/>
                      <a:pt x="81" y="108"/>
                      <a:pt x="81" y="108"/>
                    </a:cubicBezTo>
                    <a:cubicBezTo>
                      <a:pt x="77" y="114"/>
                      <a:pt x="72" y="118"/>
                      <a:pt x="66" y="121"/>
                    </a:cubicBezTo>
                    <a:cubicBezTo>
                      <a:pt x="59" y="124"/>
                      <a:pt x="52" y="126"/>
                      <a:pt x="44" y="126"/>
                    </a:cubicBezTo>
                    <a:cubicBezTo>
                      <a:pt x="29" y="126"/>
                      <a:pt x="18" y="122"/>
                      <a:pt x="11" y="114"/>
                    </a:cubicBezTo>
                    <a:cubicBezTo>
                      <a:pt x="3" y="106"/>
                      <a:pt x="0" y="93"/>
                      <a:pt x="0" y="76"/>
                    </a:cubicBezTo>
                    <a:cubicBezTo>
                      <a:pt x="0" y="0"/>
                      <a:pt x="0" y="0"/>
                      <a:pt x="0" y="0"/>
                    </a:cubicBezTo>
                    <a:cubicBezTo>
                      <a:pt x="29" y="0"/>
                      <a:pt x="29" y="0"/>
                      <a:pt x="29" y="0"/>
                    </a:cubicBezTo>
                    <a:cubicBezTo>
                      <a:pt x="29" y="72"/>
                      <a:pt x="29" y="72"/>
                      <a:pt x="29" y="72"/>
                    </a:cubicBezTo>
                    <a:cubicBezTo>
                      <a:pt x="29" y="83"/>
                      <a:pt x="31" y="91"/>
                      <a:pt x="35" y="96"/>
                    </a:cubicBezTo>
                    <a:cubicBezTo>
                      <a:pt x="40" y="101"/>
                      <a:pt x="46" y="104"/>
                      <a:pt x="54" y="104"/>
                    </a:cubicBezTo>
                    <a:cubicBezTo>
                      <a:pt x="62" y="104"/>
                      <a:pt x="69" y="101"/>
                      <a:pt x="74" y="95"/>
                    </a:cubicBezTo>
                    <a:cubicBezTo>
                      <a:pt x="79" y="89"/>
                      <a:pt x="81" y="82"/>
                      <a:pt x="81" y="72"/>
                    </a:cubicBezTo>
                    <a:cubicBezTo>
                      <a:pt x="81" y="0"/>
                      <a:pt x="81" y="0"/>
                      <a:pt x="81" y="0"/>
                    </a:cubicBezTo>
                    <a:lnTo>
                      <a:pt x="111" y="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de-DE" sz="1800">
                  <a:solidFill>
                    <a:schemeClr val="bg1"/>
                  </a:solidFill>
                </a:endParaRPr>
              </a:p>
            </p:txBody>
          </p:sp>
          <p:sp>
            <p:nvSpPr>
              <p:cNvPr id="57" name="Freeform 25">
                <a:extLst>
                  <a:ext uri="{FF2B5EF4-FFF2-40B4-BE49-F238E27FC236}">
                    <a16:creationId xmlns:a16="http://schemas.microsoft.com/office/drawing/2014/main" id="{CB68B529-3098-0340-BC94-0C7B5753F5F4}"/>
                  </a:ext>
                </a:extLst>
              </p:cNvPr>
              <p:cNvSpPr>
                <a:spLocks/>
              </p:cNvSpPr>
              <p:nvPr/>
            </p:nvSpPr>
            <p:spPr bwMode="auto">
              <a:xfrm>
                <a:off x="2428517" y="691698"/>
                <a:ext cx="72413" cy="127585"/>
              </a:xfrm>
              <a:custGeom>
                <a:avLst/>
                <a:gdLst>
                  <a:gd name="T0" fmla="*/ 61 w 72"/>
                  <a:gd name="T1" fmla="*/ 0 h 126"/>
                  <a:gd name="T2" fmla="*/ 67 w 72"/>
                  <a:gd name="T3" fmla="*/ 1 h 126"/>
                  <a:gd name="T4" fmla="*/ 72 w 72"/>
                  <a:gd name="T5" fmla="*/ 2 h 126"/>
                  <a:gd name="T6" fmla="*/ 72 w 72"/>
                  <a:gd name="T7" fmla="*/ 32 h 126"/>
                  <a:gd name="T8" fmla="*/ 65 w 72"/>
                  <a:gd name="T9" fmla="*/ 28 h 126"/>
                  <a:gd name="T10" fmla="*/ 54 w 72"/>
                  <a:gd name="T11" fmla="*/ 27 h 126"/>
                  <a:gd name="T12" fmla="*/ 36 w 72"/>
                  <a:gd name="T13" fmla="*/ 36 h 126"/>
                  <a:gd name="T14" fmla="*/ 29 w 72"/>
                  <a:gd name="T15" fmla="*/ 64 h 126"/>
                  <a:gd name="T16" fmla="*/ 29 w 72"/>
                  <a:gd name="T17" fmla="*/ 126 h 126"/>
                  <a:gd name="T18" fmla="*/ 0 w 72"/>
                  <a:gd name="T19" fmla="*/ 126 h 126"/>
                  <a:gd name="T20" fmla="*/ 0 w 72"/>
                  <a:gd name="T21" fmla="*/ 2 h 126"/>
                  <a:gd name="T22" fmla="*/ 29 w 72"/>
                  <a:gd name="T23" fmla="*/ 2 h 126"/>
                  <a:gd name="T24" fmla="*/ 29 w 72"/>
                  <a:gd name="T25" fmla="*/ 22 h 126"/>
                  <a:gd name="T26" fmla="*/ 29 w 72"/>
                  <a:gd name="T27" fmla="*/ 22 h 126"/>
                  <a:gd name="T28" fmla="*/ 41 w 72"/>
                  <a:gd name="T29" fmla="*/ 6 h 126"/>
                  <a:gd name="T30" fmla="*/ 61 w 72"/>
                  <a:gd name="T31"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2" h="126">
                    <a:moveTo>
                      <a:pt x="61" y="0"/>
                    </a:moveTo>
                    <a:cubicBezTo>
                      <a:pt x="63" y="0"/>
                      <a:pt x="65" y="1"/>
                      <a:pt x="67" y="1"/>
                    </a:cubicBezTo>
                    <a:cubicBezTo>
                      <a:pt x="69" y="1"/>
                      <a:pt x="70" y="2"/>
                      <a:pt x="72" y="2"/>
                    </a:cubicBezTo>
                    <a:cubicBezTo>
                      <a:pt x="72" y="32"/>
                      <a:pt x="72" y="32"/>
                      <a:pt x="72" y="32"/>
                    </a:cubicBezTo>
                    <a:cubicBezTo>
                      <a:pt x="70" y="31"/>
                      <a:pt x="68" y="29"/>
                      <a:pt x="65" y="28"/>
                    </a:cubicBezTo>
                    <a:cubicBezTo>
                      <a:pt x="62" y="27"/>
                      <a:pt x="58" y="27"/>
                      <a:pt x="54" y="27"/>
                    </a:cubicBezTo>
                    <a:cubicBezTo>
                      <a:pt x="47" y="27"/>
                      <a:pt x="41" y="30"/>
                      <a:pt x="36" y="36"/>
                    </a:cubicBezTo>
                    <a:cubicBezTo>
                      <a:pt x="31" y="42"/>
                      <a:pt x="29" y="51"/>
                      <a:pt x="29" y="64"/>
                    </a:cubicBezTo>
                    <a:cubicBezTo>
                      <a:pt x="29" y="126"/>
                      <a:pt x="29" y="126"/>
                      <a:pt x="29" y="126"/>
                    </a:cubicBezTo>
                    <a:cubicBezTo>
                      <a:pt x="0" y="126"/>
                      <a:pt x="0" y="126"/>
                      <a:pt x="0" y="126"/>
                    </a:cubicBezTo>
                    <a:cubicBezTo>
                      <a:pt x="0" y="2"/>
                      <a:pt x="0" y="2"/>
                      <a:pt x="0" y="2"/>
                    </a:cubicBezTo>
                    <a:cubicBezTo>
                      <a:pt x="29" y="2"/>
                      <a:pt x="29" y="2"/>
                      <a:pt x="29" y="2"/>
                    </a:cubicBezTo>
                    <a:cubicBezTo>
                      <a:pt x="29" y="22"/>
                      <a:pt x="29" y="22"/>
                      <a:pt x="29" y="22"/>
                    </a:cubicBezTo>
                    <a:cubicBezTo>
                      <a:pt x="29" y="22"/>
                      <a:pt x="29" y="22"/>
                      <a:pt x="29" y="22"/>
                    </a:cubicBezTo>
                    <a:cubicBezTo>
                      <a:pt x="32" y="15"/>
                      <a:pt x="36" y="10"/>
                      <a:pt x="41" y="6"/>
                    </a:cubicBezTo>
                    <a:cubicBezTo>
                      <a:pt x="47" y="2"/>
                      <a:pt x="53" y="0"/>
                      <a:pt x="61" y="0"/>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de-DE" sz="1800">
                  <a:solidFill>
                    <a:schemeClr val="bg1"/>
                  </a:solidFill>
                </a:endParaRPr>
              </a:p>
            </p:txBody>
          </p:sp>
          <p:sp>
            <p:nvSpPr>
              <p:cNvPr id="58" name="Freeform 26">
                <a:extLst>
                  <a:ext uri="{FF2B5EF4-FFF2-40B4-BE49-F238E27FC236}">
                    <a16:creationId xmlns:a16="http://schemas.microsoft.com/office/drawing/2014/main" id="{16318527-29C7-4245-ABDB-118ECBEE01E8}"/>
                  </a:ext>
                </a:extLst>
              </p:cNvPr>
              <p:cNvSpPr>
                <a:spLocks noEditPoints="1"/>
              </p:cNvSpPr>
              <p:nvPr/>
            </p:nvSpPr>
            <p:spPr bwMode="auto">
              <a:xfrm>
                <a:off x="2501915" y="691698"/>
                <a:ext cx="114777" cy="131033"/>
              </a:xfrm>
              <a:custGeom>
                <a:avLst/>
                <a:gdLst>
                  <a:gd name="T0" fmla="*/ 104 w 114"/>
                  <a:gd name="T1" fmla="*/ 95 h 129"/>
                  <a:gd name="T2" fmla="*/ 104 w 114"/>
                  <a:gd name="T3" fmla="*/ 119 h 129"/>
                  <a:gd name="T4" fmla="*/ 85 w 114"/>
                  <a:gd name="T5" fmla="*/ 127 h 129"/>
                  <a:gd name="T6" fmla="*/ 60 w 114"/>
                  <a:gd name="T7" fmla="*/ 129 h 129"/>
                  <a:gd name="T8" fmla="*/ 16 w 114"/>
                  <a:gd name="T9" fmla="*/ 113 h 129"/>
                  <a:gd name="T10" fmla="*/ 0 w 114"/>
                  <a:gd name="T11" fmla="*/ 66 h 129"/>
                  <a:gd name="T12" fmla="*/ 17 w 114"/>
                  <a:gd name="T13" fmla="*/ 19 h 129"/>
                  <a:gd name="T14" fmla="*/ 59 w 114"/>
                  <a:gd name="T15" fmla="*/ 0 h 129"/>
                  <a:gd name="T16" fmla="*/ 99 w 114"/>
                  <a:gd name="T17" fmla="*/ 16 h 129"/>
                  <a:gd name="T18" fmla="*/ 114 w 114"/>
                  <a:gd name="T19" fmla="*/ 59 h 129"/>
                  <a:gd name="T20" fmla="*/ 114 w 114"/>
                  <a:gd name="T21" fmla="*/ 73 h 129"/>
                  <a:gd name="T22" fmla="*/ 29 w 114"/>
                  <a:gd name="T23" fmla="*/ 73 h 129"/>
                  <a:gd name="T24" fmla="*/ 41 w 114"/>
                  <a:gd name="T25" fmla="*/ 99 h 129"/>
                  <a:gd name="T26" fmla="*/ 67 w 114"/>
                  <a:gd name="T27" fmla="*/ 107 h 129"/>
                  <a:gd name="T28" fmla="*/ 87 w 114"/>
                  <a:gd name="T29" fmla="*/ 104 h 129"/>
                  <a:gd name="T30" fmla="*/ 104 w 114"/>
                  <a:gd name="T31" fmla="*/ 95 h 129"/>
                  <a:gd name="T32" fmla="*/ 85 w 114"/>
                  <a:gd name="T33" fmla="*/ 52 h 129"/>
                  <a:gd name="T34" fmla="*/ 78 w 114"/>
                  <a:gd name="T35" fmla="*/ 30 h 129"/>
                  <a:gd name="T36" fmla="*/ 59 w 114"/>
                  <a:gd name="T37" fmla="*/ 22 h 129"/>
                  <a:gd name="T38" fmla="*/ 41 w 114"/>
                  <a:gd name="T39" fmla="*/ 30 h 129"/>
                  <a:gd name="T40" fmla="*/ 30 w 114"/>
                  <a:gd name="T41" fmla="*/ 52 h 129"/>
                  <a:gd name="T42" fmla="*/ 85 w 114"/>
                  <a:gd name="T43" fmla="*/ 5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29">
                    <a:moveTo>
                      <a:pt x="104" y="95"/>
                    </a:moveTo>
                    <a:cubicBezTo>
                      <a:pt x="104" y="119"/>
                      <a:pt x="104" y="119"/>
                      <a:pt x="104" y="119"/>
                    </a:cubicBezTo>
                    <a:cubicBezTo>
                      <a:pt x="99" y="122"/>
                      <a:pt x="92" y="125"/>
                      <a:pt x="85" y="127"/>
                    </a:cubicBezTo>
                    <a:cubicBezTo>
                      <a:pt x="77" y="128"/>
                      <a:pt x="69" y="129"/>
                      <a:pt x="60" y="129"/>
                    </a:cubicBezTo>
                    <a:cubicBezTo>
                      <a:pt x="41" y="129"/>
                      <a:pt x="26" y="124"/>
                      <a:pt x="16" y="113"/>
                    </a:cubicBezTo>
                    <a:cubicBezTo>
                      <a:pt x="5" y="101"/>
                      <a:pt x="0" y="86"/>
                      <a:pt x="0" y="66"/>
                    </a:cubicBezTo>
                    <a:cubicBezTo>
                      <a:pt x="0" y="47"/>
                      <a:pt x="6" y="31"/>
                      <a:pt x="17" y="19"/>
                    </a:cubicBezTo>
                    <a:cubicBezTo>
                      <a:pt x="28" y="6"/>
                      <a:pt x="42" y="0"/>
                      <a:pt x="59" y="0"/>
                    </a:cubicBezTo>
                    <a:cubicBezTo>
                      <a:pt x="76" y="0"/>
                      <a:pt x="90" y="5"/>
                      <a:pt x="99" y="16"/>
                    </a:cubicBezTo>
                    <a:cubicBezTo>
                      <a:pt x="109" y="26"/>
                      <a:pt x="114" y="41"/>
                      <a:pt x="114" y="59"/>
                    </a:cubicBezTo>
                    <a:cubicBezTo>
                      <a:pt x="114" y="73"/>
                      <a:pt x="114" y="73"/>
                      <a:pt x="114" y="73"/>
                    </a:cubicBezTo>
                    <a:cubicBezTo>
                      <a:pt x="29" y="73"/>
                      <a:pt x="29" y="73"/>
                      <a:pt x="29" y="73"/>
                    </a:cubicBezTo>
                    <a:cubicBezTo>
                      <a:pt x="30" y="86"/>
                      <a:pt x="34" y="94"/>
                      <a:pt x="41" y="99"/>
                    </a:cubicBezTo>
                    <a:cubicBezTo>
                      <a:pt x="47" y="104"/>
                      <a:pt x="56" y="107"/>
                      <a:pt x="67" y="107"/>
                    </a:cubicBezTo>
                    <a:cubicBezTo>
                      <a:pt x="74" y="107"/>
                      <a:pt x="80" y="106"/>
                      <a:pt x="87" y="104"/>
                    </a:cubicBezTo>
                    <a:cubicBezTo>
                      <a:pt x="93" y="101"/>
                      <a:pt x="99" y="99"/>
                      <a:pt x="104" y="95"/>
                    </a:cubicBezTo>
                    <a:close/>
                    <a:moveTo>
                      <a:pt x="85" y="52"/>
                    </a:moveTo>
                    <a:cubicBezTo>
                      <a:pt x="85" y="42"/>
                      <a:pt x="83" y="35"/>
                      <a:pt x="78" y="30"/>
                    </a:cubicBezTo>
                    <a:cubicBezTo>
                      <a:pt x="74" y="25"/>
                      <a:pt x="68" y="22"/>
                      <a:pt x="59" y="22"/>
                    </a:cubicBezTo>
                    <a:cubicBezTo>
                      <a:pt x="52" y="22"/>
                      <a:pt x="46" y="25"/>
                      <a:pt x="41" y="30"/>
                    </a:cubicBezTo>
                    <a:cubicBezTo>
                      <a:pt x="35" y="35"/>
                      <a:pt x="31" y="42"/>
                      <a:pt x="30" y="52"/>
                    </a:cubicBezTo>
                    <a:lnTo>
                      <a:pt x="85" y="52"/>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de-DE" sz="1800">
                  <a:solidFill>
                    <a:schemeClr val="bg1"/>
                  </a:solidFill>
                </a:endParaRPr>
              </a:p>
            </p:txBody>
          </p:sp>
          <p:sp>
            <p:nvSpPr>
              <p:cNvPr id="59" name="Freeform 27">
                <a:extLst>
                  <a:ext uri="{FF2B5EF4-FFF2-40B4-BE49-F238E27FC236}">
                    <a16:creationId xmlns:a16="http://schemas.microsoft.com/office/drawing/2014/main" id="{4E1E3D8F-A2A9-DD40-837C-2735C2789AB7}"/>
                  </a:ext>
                </a:extLst>
              </p:cNvPr>
              <p:cNvSpPr>
                <a:spLocks noEditPoints="1"/>
              </p:cNvSpPr>
              <p:nvPr/>
            </p:nvSpPr>
            <p:spPr bwMode="auto">
              <a:xfrm>
                <a:off x="960551" y="631600"/>
                <a:ext cx="983241" cy="191131"/>
              </a:xfrm>
              <a:custGeom>
                <a:avLst/>
                <a:gdLst>
                  <a:gd name="T0" fmla="*/ 157 w 977"/>
                  <a:gd name="T1" fmla="*/ 185 h 188"/>
                  <a:gd name="T2" fmla="*/ 103 w 977"/>
                  <a:gd name="T3" fmla="*/ 185 h 188"/>
                  <a:gd name="T4" fmla="*/ 28 w 977"/>
                  <a:gd name="T5" fmla="*/ 50 h 188"/>
                  <a:gd name="T6" fmla="*/ 0 w 977"/>
                  <a:gd name="T7" fmla="*/ 13 h 188"/>
                  <a:gd name="T8" fmla="*/ 94 w 977"/>
                  <a:gd name="T9" fmla="*/ 141 h 188"/>
                  <a:gd name="T10" fmla="*/ 212 w 977"/>
                  <a:gd name="T11" fmla="*/ 26 h 188"/>
                  <a:gd name="T12" fmla="*/ 243 w 977"/>
                  <a:gd name="T13" fmla="*/ 14 h 188"/>
                  <a:gd name="T14" fmla="*/ 230 w 977"/>
                  <a:gd name="T15" fmla="*/ 42 h 188"/>
                  <a:gd name="T16" fmla="*/ 245 w 977"/>
                  <a:gd name="T17" fmla="*/ 61 h 188"/>
                  <a:gd name="T18" fmla="*/ 215 w 977"/>
                  <a:gd name="T19" fmla="*/ 61 h 188"/>
                  <a:gd name="T20" fmla="*/ 347 w 977"/>
                  <a:gd name="T21" fmla="*/ 161 h 188"/>
                  <a:gd name="T22" fmla="*/ 346 w 977"/>
                  <a:gd name="T23" fmla="*/ 186 h 188"/>
                  <a:gd name="T24" fmla="*/ 265 w 977"/>
                  <a:gd name="T25" fmla="*/ 127 h 188"/>
                  <a:gd name="T26" fmla="*/ 349 w 977"/>
                  <a:gd name="T27" fmla="*/ 60 h 188"/>
                  <a:gd name="T28" fmla="*/ 348 w 977"/>
                  <a:gd name="T29" fmla="*/ 86 h 188"/>
                  <a:gd name="T30" fmla="*/ 295 w 977"/>
                  <a:gd name="T31" fmla="*/ 124 h 188"/>
                  <a:gd name="T32" fmla="*/ 445 w 977"/>
                  <a:gd name="T33" fmla="*/ 59 h 188"/>
                  <a:gd name="T34" fmla="*/ 456 w 977"/>
                  <a:gd name="T35" fmla="*/ 91 h 188"/>
                  <a:gd name="T36" fmla="*/ 420 w 977"/>
                  <a:gd name="T37" fmla="*/ 95 h 188"/>
                  <a:gd name="T38" fmla="*/ 384 w 977"/>
                  <a:gd name="T39" fmla="*/ 185 h 188"/>
                  <a:gd name="T40" fmla="*/ 413 w 977"/>
                  <a:gd name="T41" fmla="*/ 81 h 188"/>
                  <a:gd name="T42" fmla="*/ 445 w 977"/>
                  <a:gd name="T43" fmla="*/ 59 h 188"/>
                  <a:gd name="T44" fmla="*/ 523 w 977"/>
                  <a:gd name="T45" fmla="*/ 59 h 188"/>
                  <a:gd name="T46" fmla="*/ 567 w 977"/>
                  <a:gd name="T47" fmla="*/ 171 h 188"/>
                  <a:gd name="T48" fmla="*/ 457 w 977"/>
                  <a:gd name="T49" fmla="*/ 125 h 188"/>
                  <a:gd name="T50" fmla="*/ 522 w 977"/>
                  <a:gd name="T51" fmla="*/ 164 h 188"/>
                  <a:gd name="T52" fmla="*/ 546 w 977"/>
                  <a:gd name="T53" fmla="*/ 93 h 188"/>
                  <a:gd name="T54" fmla="*/ 488 w 977"/>
                  <a:gd name="T55" fmla="*/ 124 h 188"/>
                  <a:gd name="T56" fmla="*/ 650 w 977"/>
                  <a:gd name="T57" fmla="*/ 113 h 188"/>
                  <a:gd name="T58" fmla="*/ 668 w 977"/>
                  <a:gd name="T59" fmla="*/ 178 h 188"/>
                  <a:gd name="T60" fmla="*/ 599 w 977"/>
                  <a:gd name="T61" fmla="*/ 182 h 188"/>
                  <a:gd name="T62" fmla="*/ 632 w 977"/>
                  <a:gd name="T63" fmla="*/ 165 h 188"/>
                  <a:gd name="T64" fmla="*/ 647 w 977"/>
                  <a:gd name="T65" fmla="*/ 143 h 188"/>
                  <a:gd name="T66" fmla="*/ 599 w 977"/>
                  <a:gd name="T67" fmla="*/ 97 h 188"/>
                  <a:gd name="T68" fmla="*/ 661 w 977"/>
                  <a:gd name="T69" fmla="*/ 60 h 188"/>
                  <a:gd name="T70" fmla="*/ 661 w 977"/>
                  <a:gd name="T71" fmla="*/ 85 h 188"/>
                  <a:gd name="T72" fmla="*/ 628 w 977"/>
                  <a:gd name="T73" fmla="*/ 94 h 188"/>
                  <a:gd name="T74" fmla="*/ 759 w 977"/>
                  <a:gd name="T75" fmla="*/ 59 h 188"/>
                  <a:gd name="T76" fmla="*/ 804 w 977"/>
                  <a:gd name="T77" fmla="*/ 171 h 188"/>
                  <a:gd name="T78" fmla="*/ 694 w 977"/>
                  <a:gd name="T79" fmla="*/ 125 h 188"/>
                  <a:gd name="T80" fmla="*/ 758 w 977"/>
                  <a:gd name="T81" fmla="*/ 164 h 188"/>
                  <a:gd name="T82" fmla="*/ 782 w 977"/>
                  <a:gd name="T83" fmla="*/ 93 h 188"/>
                  <a:gd name="T84" fmla="*/ 724 w 977"/>
                  <a:gd name="T85" fmla="*/ 124 h 188"/>
                  <a:gd name="T86" fmla="*/ 874 w 977"/>
                  <a:gd name="T87" fmla="*/ 185 h 188"/>
                  <a:gd name="T88" fmla="*/ 824 w 977"/>
                  <a:gd name="T89" fmla="*/ 85 h 188"/>
                  <a:gd name="T90" fmla="*/ 845 w 977"/>
                  <a:gd name="T91" fmla="*/ 44 h 188"/>
                  <a:gd name="T92" fmla="*/ 900 w 977"/>
                  <a:gd name="T93" fmla="*/ 0 h 188"/>
                  <a:gd name="T94" fmla="*/ 902 w 977"/>
                  <a:gd name="T95" fmla="*/ 25 h 188"/>
                  <a:gd name="T96" fmla="*/ 874 w 977"/>
                  <a:gd name="T97" fmla="*/ 47 h 188"/>
                  <a:gd name="T98" fmla="*/ 918 w 977"/>
                  <a:gd name="T99" fmla="*/ 34 h 188"/>
                  <a:gd name="T100" fmla="*/ 977 w 977"/>
                  <a:gd name="T101" fmla="*/ 61 h 188"/>
                  <a:gd name="T102" fmla="*/ 947 w 977"/>
                  <a:gd name="T103" fmla="*/ 143 h 188"/>
                  <a:gd name="T104" fmla="*/ 970 w 977"/>
                  <a:gd name="T105" fmla="*/ 163 h 188"/>
                  <a:gd name="T106" fmla="*/ 967 w 977"/>
                  <a:gd name="T107" fmla="*/ 187 h 188"/>
                  <a:gd name="T108" fmla="*/ 918 w 977"/>
                  <a:gd name="T109" fmla="*/ 149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77" h="188">
                    <a:moveTo>
                      <a:pt x="187" y="13"/>
                    </a:moveTo>
                    <a:cubicBezTo>
                      <a:pt x="187" y="185"/>
                      <a:pt x="187" y="185"/>
                      <a:pt x="187" y="185"/>
                    </a:cubicBezTo>
                    <a:cubicBezTo>
                      <a:pt x="157" y="185"/>
                      <a:pt x="157" y="185"/>
                      <a:pt x="157" y="185"/>
                    </a:cubicBezTo>
                    <a:cubicBezTo>
                      <a:pt x="157" y="50"/>
                      <a:pt x="157" y="50"/>
                      <a:pt x="157" y="50"/>
                    </a:cubicBezTo>
                    <a:cubicBezTo>
                      <a:pt x="157" y="50"/>
                      <a:pt x="157" y="50"/>
                      <a:pt x="157" y="50"/>
                    </a:cubicBezTo>
                    <a:cubicBezTo>
                      <a:pt x="103" y="185"/>
                      <a:pt x="103" y="185"/>
                      <a:pt x="103" y="185"/>
                    </a:cubicBezTo>
                    <a:cubicBezTo>
                      <a:pt x="83" y="185"/>
                      <a:pt x="83" y="185"/>
                      <a:pt x="83" y="185"/>
                    </a:cubicBezTo>
                    <a:cubicBezTo>
                      <a:pt x="28" y="50"/>
                      <a:pt x="28" y="50"/>
                      <a:pt x="28" y="50"/>
                    </a:cubicBezTo>
                    <a:cubicBezTo>
                      <a:pt x="28" y="50"/>
                      <a:pt x="28" y="50"/>
                      <a:pt x="28" y="50"/>
                    </a:cubicBezTo>
                    <a:cubicBezTo>
                      <a:pt x="28" y="185"/>
                      <a:pt x="28" y="185"/>
                      <a:pt x="28" y="185"/>
                    </a:cubicBezTo>
                    <a:cubicBezTo>
                      <a:pt x="0" y="185"/>
                      <a:pt x="0" y="185"/>
                      <a:pt x="0" y="185"/>
                    </a:cubicBezTo>
                    <a:cubicBezTo>
                      <a:pt x="0" y="13"/>
                      <a:pt x="0" y="13"/>
                      <a:pt x="0" y="13"/>
                    </a:cubicBezTo>
                    <a:cubicBezTo>
                      <a:pt x="43" y="13"/>
                      <a:pt x="43" y="13"/>
                      <a:pt x="43" y="13"/>
                    </a:cubicBezTo>
                    <a:cubicBezTo>
                      <a:pt x="93" y="141"/>
                      <a:pt x="93" y="141"/>
                      <a:pt x="93" y="141"/>
                    </a:cubicBezTo>
                    <a:cubicBezTo>
                      <a:pt x="94" y="141"/>
                      <a:pt x="94" y="141"/>
                      <a:pt x="94" y="141"/>
                    </a:cubicBezTo>
                    <a:cubicBezTo>
                      <a:pt x="146" y="13"/>
                      <a:pt x="146" y="13"/>
                      <a:pt x="146" y="13"/>
                    </a:cubicBezTo>
                    <a:lnTo>
                      <a:pt x="187" y="13"/>
                    </a:lnTo>
                    <a:close/>
                    <a:moveTo>
                      <a:pt x="212" y="26"/>
                    </a:moveTo>
                    <a:cubicBezTo>
                      <a:pt x="212" y="21"/>
                      <a:pt x="214" y="17"/>
                      <a:pt x="218" y="14"/>
                    </a:cubicBezTo>
                    <a:cubicBezTo>
                      <a:pt x="221" y="10"/>
                      <a:pt x="225" y="9"/>
                      <a:pt x="230" y="9"/>
                    </a:cubicBezTo>
                    <a:cubicBezTo>
                      <a:pt x="235" y="9"/>
                      <a:pt x="240" y="10"/>
                      <a:pt x="243" y="14"/>
                    </a:cubicBezTo>
                    <a:cubicBezTo>
                      <a:pt x="246" y="17"/>
                      <a:pt x="248" y="21"/>
                      <a:pt x="248" y="26"/>
                    </a:cubicBezTo>
                    <a:cubicBezTo>
                      <a:pt x="248" y="30"/>
                      <a:pt x="246" y="34"/>
                      <a:pt x="243" y="38"/>
                    </a:cubicBezTo>
                    <a:cubicBezTo>
                      <a:pt x="239" y="41"/>
                      <a:pt x="235" y="42"/>
                      <a:pt x="230" y="42"/>
                    </a:cubicBezTo>
                    <a:cubicBezTo>
                      <a:pt x="225" y="42"/>
                      <a:pt x="221" y="41"/>
                      <a:pt x="218" y="38"/>
                    </a:cubicBezTo>
                    <a:cubicBezTo>
                      <a:pt x="214" y="34"/>
                      <a:pt x="212" y="30"/>
                      <a:pt x="212" y="26"/>
                    </a:cubicBezTo>
                    <a:close/>
                    <a:moveTo>
                      <a:pt x="245" y="61"/>
                    </a:moveTo>
                    <a:cubicBezTo>
                      <a:pt x="245" y="185"/>
                      <a:pt x="245" y="185"/>
                      <a:pt x="245" y="185"/>
                    </a:cubicBezTo>
                    <a:cubicBezTo>
                      <a:pt x="215" y="185"/>
                      <a:pt x="215" y="185"/>
                      <a:pt x="215" y="185"/>
                    </a:cubicBezTo>
                    <a:cubicBezTo>
                      <a:pt x="215" y="61"/>
                      <a:pt x="215" y="61"/>
                      <a:pt x="215" y="61"/>
                    </a:cubicBezTo>
                    <a:lnTo>
                      <a:pt x="245" y="61"/>
                    </a:lnTo>
                    <a:close/>
                    <a:moveTo>
                      <a:pt x="333" y="164"/>
                    </a:moveTo>
                    <a:cubicBezTo>
                      <a:pt x="337" y="164"/>
                      <a:pt x="342" y="163"/>
                      <a:pt x="347" y="161"/>
                    </a:cubicBezTo>
                    <a:cubicBezTo>
                      <a:pt x="353" y="159"/>
                      <a:pt x="357" y="156"/>
                      <a:pt x="362" y="153"/>
                    </a:cubicBezTo>
                    <a:cubicBezTo>
                      <a:pt x="362" y="180"/>
                      <a:pt x="362" y="180"/>
                      <a:pt x="362" y="180"/>
                    </a:cubicBezTo>
                    <a:cubicBezTo>
                      <a:pt x="357" y="183"/>
                      <a:pt x="352" y="185"/>
                      <a:pt x="346" y="186"/>
                    </a:cubicBezTo>
                    <a:cubicBezTo>
                      <a:pt x="340" y="188"/>
                      <a:pt x="334" y="188"/>
                      <a:pt x="327" y="188"/>
                    </a:cubicBezTo>
                    <a:cubicBezTo>
                      <a:pt x="308" y="188"/>
                      <a:pt x="294" y="183"/>
                      <a:pt x="282" y="171"/>
                    </a:cubicBezTo>
                    <a:cubicBezTo>
                      <a:pt x="271" y="160"/>
                      <a:pt x="265" y="145"/>
                      <a:pt x="265" y="127"/>
                    </a:cubicBezTo>
                    <a:cubicBezTo>
                      <a:pt x="265" y="107"/>
                      <a:pt x="271" y="91"/>
                      <a:pt x="282" y="78"/>
                    </a:cubicBezTo>
                    <a:cubicBezTo>
                      <a:pt x="294" y="65"/>
                      <a:pt x="311" y="58"/>
                      <a:pt x="332" y="58"/>
                    </a:cubicBezTo>
                    <a:cubicBezTo>
                      <a:pt x="337" y="58"/>
                      <a:pt x="343" y="59"/>
                      <a:pt x="349" y="60"/>
                    </a:cubicBezTo>
                    <a:cubicBezTo>
                      <a:pt x="354" y="62"/>
                      <a:pt x="359" y="64"/>
                      <a:pt x="362" y="65"/>
                    </a:cubicBezTo>
                    <a:cubicBezTo>
                      <a:pt x="362" y="93"/>
                      <a:pt x="362" y="93"/>
                      <a:pt x="362" y="93"/>
                    </a:cubicBezTo>
                    <a:cubicBezTo>
                      <a:pt x="357" y="90"/>
                      <a:pt x="353" y="87"/>
                      <a:pt x="348" y="86"/>
                    </a:cubicBezTo>
                    <a:cubicBezTo>
                      <a:pt x="343" y="84"/>
                      <a:pt x="339" y="83"/>
                      <a:pt x="334" y="83"/>
                    </a:cubicBezTo>
                    <a:cubicBezTo>
                      <a:pt x="322" y="83"/>
                      <a:pt x="313" y="87"/>
                      <a:pt x="306" y="94"/>
                    </a:cubicBezTo>
                    <a:cubicBezTo>
                      <a:pt x="299" y="102"/>
                      <a:pt x="295" y="112"/>
                      <a:pt x="295" y="124"/>
                    </a:cubicBezTo>
                    <a:cubicBezTo>
                      <a:pt x="295" y="137"/>
                      <a:pt x="299" y="147"/>
                      <a:pt x="305" y="154"/>
                    </a:cubicBezTo>
                    <a:cubicBezTo>
                      <a:pt x="312" y="161"/>
                      <a:pt x="321" y="164"/>
                      <a:pt x="333" y="164"/>
                    </a:cubicBezTo>
                    <a:close/>
                    <a:moveTo>
                      <a:pt x="445" y="59"/>
                    </a:moveTo>
                    <a:cubicBezTo>
                      <a:pt x="447" y="59"/>
                      <a:pt x="449" y="60"/>
                      <a:pt x="451" y="60"/>
                    </a:cubicBezTo>
                    <a:cubicBezTo>
                      <a:pt x="453" y="60"/>
                      <a:pt x="455" y="61"/>
                      <a:pt x="456" y="61"/>
                    </a:cubicBezTo>
                    <a:cubicBezTo>
                      <a:pt x="456" y="91"/>
                      <a:pt x="456" y="91"/>
                      <a:pt x="456" y="91"/>
                    </a:cubicBezTo>
                    <a:cubicBezTo>
                      <a:pt x="454" y="90"/>
                      <a:pt x="452" y="88"/>
                      <a:pt x="449" y="87"/>
                    </a:cubicBezTo>
                    <a:cubicBezTo>
                      <a:pt x="446" y="86"/>
                      <a:pt x="443" y="86"/>
                      <a:pt x="439" y="86"/>
                    </a:cubicBezTo>
                    <a:cubicBezTo>
                      <a:pt x="431" y="86"/>
                      <a:pt x="425" y="89"/>
                      <a:pt x="420" y="95"/>
                    </a:cubicBezTo>
                    <a:cubicBezTo>
                      <a:pt x="415" y="101"/>
                      <a:pt x="413" y="110"/>
                      <a:pt x="413" y="123"/>
                    </a:cubicBezTo>
                    <a:cubicBezTo>
                      <a:pt x="413" y="185"/>
                      <a:pt x="413" y="185"/>
                      <a:pt x="413" y="185"/>
                    </a:cubicBezTo>
                    <a:cubicBezTo>
                      <a:pt x="384" y="185"/>
                      <a:pt x="384" y="185"/>
                      <a:pt x="384" y="185"/>
                    </a:cubicBezTo>
                    <a:cubicBezTo>
                      <a:pt x="384" y="61"/>
                      <a:pt x="384" y="61"/>
                      <a:pt x="384" y="61"/>
                    </a:cubicBezTo>
                    <a:cubicBezTo>
                      <a:pt x="413" y="61"/>
                      <a:pt x="413" y="61"/>
                      <a:pt x="413" y="61"/>
                    </a:cubicBezTo>
                    <a:cubicBezTo>
                      <a:pt x="413" y="81"/>
                      <a:pt x="413" y="81"/>
                      <a:pt x="413" y="81"/>
                    </a:cubicBezTo>
                    <a:cubicBezTo>
                      <a:pt x="413" y="81"/>
                      <a:pt x="413" y="81"/>
                      <a:pt x="413" y="81"/>
                    </a:cubicBezTo>
                    <a:cubicBezTo>
                      <a:pt x="416" y="74"/>
                      <a:pt x="420" y="69"/>
                      <a:pt x="426" y="65"/>
                    </a:cubicBezTo>
                    <a:cubicBezTo>
                      <a:pt x="431" y="61"/>
                      <a:pt x="437" y="59"/>
                      <a:pt x="445" y="59"/>
                    </a:cubicBezTo>
                    <a:close/>
                    <a:moveTo>
                      <a:pt x="457" y="125"/>
                    </a:moveTo>
                    <a:cubicBezTo>
                      <a:pt x="457" y="105"/>
                      <a:pt x="463" y="89"/>
                      <a:pt x="475" y="77"/>
                    </a:cubicBezTo>
                    <a:cubicBezTo>
                      <a:pt x="486" y="65"/>
                      <a:pt x="502" y="59"/>
                      <a:pt x="523" y="59"/>
                    </a:cubicBezTo>
                    <a:cubicBezTo>
                      <a:pt x="542" y="59"/>
                      <a:pt x="558" y="64"/>
                      <a:pt x="568" y="76"/>
                    </a:cubicBezTo>
                    <a:cubicBezTo>
                      <a:pt x="579" y="87"/>
                      <a:pt x="585" y="103"/>
                      <a:pt x="585" y="123"/>
                    </a:cubicBezTo>
                    <a:cubicBezTo>
                      <a:pt x="585" y="143"/>
                      <a:pt x="579" y="159"/>
                      <a:pt x="567" y="171"/>
                    </a:cubicBezTo>
                    <a:cubicBezTo>
                      <a:pt x="556" y="182"/>
                      <a:pt x="540" y="188"/>
                      <a:pt x="520" y="188"/>
                    </a:cubicBezTo>
                    <a:cubicBezTo>
                      <a:pt x="501" y="188"/>
                      <a:pt x="486" y="183"/>
                      <a:pt x="474" y="171"/>
                    </a:cubicBezTo>
                    <a:cubicBezTo>
                      <a:pt x="463" y="160"/>
                      <a:pt x="457" y="145"/>
                      <a:pt x="457" y="125"/>
                    </a:cubicBezTo>
                    <a:close/>
                    <a:moveTo>
                      <a:pt x="488" y="124"/>
                    </a:moveTo>
                    <a:cubicBezTo>
                      <a:pt x="488" y="137"/>
                      <a:pt x="491" y="147"/>
                      <a:pt x="497" y="154"/>
                    </a:cubicBezTo>
                    <a:cubicBezTo>
                      <a:pt x="503" y="161"/>
                      <a:pt x="511" y="164"/>
                      <a:pt x="522" y="164"/>
                    </a:cubicBezTo>
                    <a:cubicBezTo>
                      <a:pt x="532" y="164"/>
                      <a:pt x="541" y="161"/>
                      <a:pt x="546" y="154"/>
                    </a:cubicBezTo>
                    <a:cubicBezTo>
                      <a:pt x="552" y="147"/>
                      <a:pt x="554" y="137"/>
                      <a:pt x="554" y="124"/>
                    </a:cubicBezTo>
                    <a:cubicBezTo>
                      <a:pt x="554" y="110"/>
                      <a:pt x="551" y="100"/>
                      <a:pt x="546" y="93"/>
                    </a:cubicBezTo>
                    <a:cubicBezTo>
                      <a:pt x="540" y="87"/>
                      <a:pt x="532" y="83"/>
                      <a:pt x="522" y="83"/>
                    </a:cubicBezTo>
                    <a:cubicBezTo>
                      <a:pt x="511" y="83"/>
                      <a:pt x="503" y="87"/>
                      <a:pt x="497" y="94"/>
                    </a:cubicBezTo>
                    <a:cubicBezTo>
                      <a:pt x="491" y="101"/>
                      <a:pt x="488" y="111"/>
                      <a:pt x="488" y="124"/>
                    </a:cubicBezTo>
                    <a:close/>
                    <a:moveTo>
                      <a:pt x="628" y="94"/>
                    </a:moveTo>
                    <a:cubicBezTo>
                      <a:pt x="628" y="98"/>
                      <a:pt x="629" y="101"/>
                      <a:pt x="632" y="104"/>
                    </a:cubicBezTo>
                    <a:cubicBezTo>
                      <a:pt x="635" y="106"/>
                      <a:pt x="641" y="109"/>
                      <a:pt x="650" y="113"/>
                    </a:cubicBezTo>
                    <a:cubicBezTo>
                      <a:pt x="661" y="117"/>
                      <a:pt x="669" y="123"/>
                      <a:pt x="674" y="129"/>
                    </a:cubicBezTo>
                    <a:cubicBezTo>
                      <a:pt x="679" y="134"/>
                      <a:pt x="681" y="141"/>
                      <a:pt x="681" y="150"/>
                    </a:cubicBezTo>
                    <a:cubicBezTo>
                      <a:pt x="681" y="161"/>
                      <a:pt x="677" y="171"/>
                      <a:pt x="668" y="178"/>
                    </a:cubicBezTo>
                    <a:cubicBezTo>
                      <a:pt x="659" y="185"/>
                      <a:pt x="647" y="188"/>
                      <a:pt x="631" y="188"/>
                    </a:cubicBezTo>
                    <a:cubicBezTo>
                      <a:pt x="626" y="188"/>
                      <a:pt x="621" y="188"/>
                      <a:pt x="614" y="187"/>
                    </a:cubicBezTo>
                    <a:cubicBezTo>
                      <a:pt x="608" y="185"/>
                      <a:pt x="603" y="184"/>
                      <a:pt x="599" y="182"/>
                    </a:cubicBezTo>
                    <a:cubicBezTo>
                      <a:pt x="599" y="153"/>
                      <a:pt x="599" y="153"/>
                      <a:pt x="599" y="153"/>
                    </a:cubicBezTo>
                    <a:cubicBezTo>
                      <a:pt x="604" y="157"/>
                      <a:pt x="610" y="160"/>
                      <a:pt x="616" y="162"/>
                    </a:cubicBezTo>
                    <a:cubicBezTo>
                      <a:pt x="622" y="164"/>
                      <a:pt x="627" y="165"/>
                      <a:pt x="632" y="165"/>
                    </a:cubicBezTo>
                    <a:cubicBezTo>
                      <a:pt x="639" y="165"/>
                      <a:pt x="644" y="164"/>
                      <a:pt x="647" y="162"/>
                    </a:cubicBezTo>
                    <a:cubicBezTo>
                      <a:pt x="650" y="161"/>
                      <a:pt x="652" y="157"/>
                      <a:pt x="652" y="153"/>
                    </a:cubicBezTo>
                    <a:cubicBezTo>
                      <a:pt x="652" y="149"/>
                      <a:pt x="650" y="146"/>
                      <a:pt x="647" y="143"/>
                    </a:cubicBezTo>
                    <a:cubicBezTo>
                      <a:pt x="643" y="140"/>
                      <a:pt x="637" y="137"/>
                      <a:pt x="628" y="133"/>
                    </a:cubicBezTo>
                    <a:cubicBezTo>
                      <a:pt x="617" y="129"/>
                      <a:pt x="610" y="124"/>
                      <a:pt x="605" y="118"/>
                    </a:cubicBezTo>
                    <a:cubicBezTo>
                      <a:pt x="601" y="113"/>
                      <a:pt x="599" y="105"/>
                      <a:pt x="599" y="97"/>
                    </a:cubicBezTo>
                    <a:cubicBezTo>
                      <a:pt x="599" y="86"/>
                      <a:pt x="603" y="76"/>
                      <a:pt x="612" y="69"/>
                    </a:cubicBezTo>
                    <a:cubicBezTo>
                      <a:pt x="621" y="62"/>
                      <a:pt x="632" y="58"/>
                      <a:pt x="646" y="58"/>
                    </a:cubicBezTo>
                    <a:cubicBezTo>
                      <a:pt x="651" y="58"/>
                      <a:pt x="656" y="59"/>
                      <a:pt x="661" y="60"/>
                    </a:cubicBezTo>
                    <a:cubicBezTo>
                      <a:pt x="666" y="61"/>
                      <a:pt x="671" y="62"/>
                      <a:pt x="674" y="64"/>
                    </a:cubicBezTo>
                    <a:cubicBezTo>
                      <a:pt x="674" y="91"/>
                      <a:pt x="674" y="91"/>
                      <a:pt x="674" y="91"/>
                    </a:cubicBezTo>
                    <a:cubicBezTo>
                      <a:pt x="671" y="89"/>
                      <a:pt x="666" y="86"/>
                      <a:pt x="661" y="85"/>
                    </a:cubicBezTo>
                    <a:cubicBezTo>
                      <a:pt x="656" y="83"/>
                      <a:pt x="651" y="82"/>
                      <a:pt x="646" y="82"/>
                    </a:cubicBezTo>
                    <a:cubicBezTo>
                      <a:pt x="640" y="82"/>
                      <a:pt x="636" y="83"/>
                      <a:pt x="633" y="85"/>
                    </a:cubicBezTo>
                    <a:cubicBezTo>
                      <a:pt x="630" y="87"/>
                      <a:pt x="628" y="90"/>
                      <a:pt x="628" y="94"/>
                    </a:cubicBezTo>
                    <a:close/>
                    <a:moveTo>
                      <a:pt x="694" y="125"/>
                    </a:moveTo>
                    <a:cubicBezTo>
                      <a:pt x="694" y="105"/>
                      <a:pt x="700" y="89"/>
                      <a:pt x="711" y="77"/>
                    </a:cubicBezTo>
                    <a:cubicBezTo>
                      <a:pt x="723" y="65"/>
                      <a:pt x="739" y="59"/>
                      <a:pt x="759" y="59"/>
                    </a:cubicBezTo>
                    <a:cubicBezTo>
                      <a:pt x="779" y="59"/>
                      <a:pt x="794" y="64"/>
                      <a:pt x="805" y="76"/>
                    </a:cubicBezTo>
                    <a:cubicBezTo>
                      <a:pt x="816" y="87"/>
                      <a:pt x="821" y="103"/>
                      <a:pt x="821" y="123"/>
                    </a:cubicBezTo>
                    <a:cubicBezTo>
                      <a:pt x="821" y="143"/>
                      <a:pt x="815" y="159"/>
                      <a:pt x="804" y="171"/>
                    </a:cubicBezTo>
                    <a:cubicBezTo>
                      <a:pt x="792" y="182"/>
                      <a:pt x="776" y="188"/>
                      <a:pt x="756" y="188"/>
                    </a:cubicBezTo>
                    <a:cubicBezTo>
                      <a:pt x="737" y="188"/>
                      <a:pt x="722" y="183"/>
                      <a:pt x="711" y="171"/>
                    </a:cubicBezTo>
                    <a:cubicBezTo>
                      <a:pt x="699" y="160"/>
                      <a:pt x="694" y="145"/>
                      <a:pt x="694" y="125"/>
                    </a:cubicBezTo>
                    <a:close/>
                    <a:moveTo>
                      <a:pt x="724" y="124"/>
                    </a:moveTo>
                    <a:cubicBezTo>
                      <a:pt x="724" y="137"/>
                      <a:pt x="727" y="147"/>
                      <a:pt x="733" y="154"/>
                    </a:cubicBezTo>
                    <a:cubicBezTo>
                      <a:pt x="739" y="161"/>
                      <a:pt x="747" y="164"/>
                      <a:pt x="758" y="164"/>
                    </a:cubicBezTo>
                    <a:cubicBezTo>
                      <a:pt x="769" y="164"/>
                      <a:pt x="777" y="161"/>
                      <a:pt x="782" y="154"/>
                    </a:cubicBezTo>
                    <a:cubicBezTo>
                      <a:pt x="788" y="147"/>
                      <a:pt x="791" y="137"/>
                      <a:pt x="791" y="124"/>
                    </a:cubicBezTo>
                    <a:cubicBezTo>
                      <a:pt x="791" y="110"/>
                      <a:pt x="788" y="100"/>
                      <a:pt x="782" y="93"/>
                    </a:cubicBezTo>
                    <a:cubicBezTo>
                      <a:pt x="776" y="87"/>
                      <a:pt x="768" y="83"/>
                      <a:pt x="758" y="83"/>
                    </a:cubicBezTo>
                    <a:cubicBezTo>
                      <a:pt x="747" y="83"/>
                      <a:pt x="739" y="87"/>
                      <a:pt x="733" y="94"/>
                    </a:cubicBezTo>
                    <a:cubicBezTo>
                      <a:pt x="727" y="101"/>
                      <a:pt x="724" y="111"/>
                      <a:pt x="724" y="124"/>
                    </a:cubicBezTo>
                    <a:close/>
                    <a:moveTo>
                      <a:pt x="918" y="85"/>
                    </a:moveTo>
                    <a:cubicBezTo>
                      <a:pt x="874" y="85"/>
                      <a:pt x="874" y="85"/>
                      <a:pt x="874" y="85"/>
                    </a:cubicBezTo>
                    <a:cubicBezTo>
                      <a:pt x="874" y="185"/>
                      <a:pt x="874" y="185"/>
                      <a:pt x="874" y="185"/>
                    </a:cubicBezTo>
                    <a:cubicBezTo>
                      <a:pt x="845" y="185"/>
                      <a:pt x="845" y="185"/>
                      <a:pt x="845" y="185"/>
                    </a:cubicBezTo>
                    <a:cubicBezTo>
                      <a:pt x="845" y="85"/>
                      <a:pt x="845" y="85"/>
                      <a:pt x="845" y="85"/>
                    </a:cubicBezTo>
                    <a:cubicBezTo>
                      <a:pt x="824" y="85"/>
                      <a:pt x="824" y="85"/>
                      <a:pt x="824" y="85"/>
                    </a:cubicBezTo>
                    <a:cubicBezTo>
                      <a:pt x="824" y="61"/>
                      <a:pt x="824" y="61"/>
                      <a:pt x="824" y="61"/>
                    </a:cubicBezTo>
                    <a:cubicBezTo>
                      <a:pt x="845" y="61"/>
                      <a:pt x="845" y="61"/>
                      <a:pt x="845" y="61"/>
                    </a:cubicBezTo>
                    <a:cubicBezTo>
                      <a:pt x="845" y="44"/>
                      <a:pt x="845" y="44"/>
                      <a:pt x="845" y="44"/>
                    </a:cubicBezTo>
                    <a:cubicBezTo>
                      <a:pt x="845" y="31"/>
                      <a:pt x="849" y="21"/>
                      <a:pt x="858" y="12"/>
                    </a:cubicBezTo>
                    <a:cubicBezTo>
                      <a:pt x="866" y="4"/>
                      <a:pt x="877" y="0"/>
                      <a:pt x="890" y="0"/>
                    </a:cubicBezTo>
                    <a:cubicBezTo>
                      <a:pt x="894" y="0"/>
                      <a:pt x="897" y="0"/>
                      <a:pt x="900" y="0"/>
                    </a:cubicBezTo>
                    <a:cubicBezTo>
                      <a:pt x="902" y="1"/>
                      <a:pt x="905" y="1"/>
                      <a:pt x="907" y="2"/>
                    </a:cubicBezTo>
                    <a:cubicBezTo>
                      <a:pt x="907" y="27"/>
                      <a:pt x="907" y="27"/>
                      <a:pt x="907" y="27"/>
                    </a:cubicBezTo>
                    <a:cubicBezTo>
                      <a:pt x="906" y="27"/>
                      <a:pt x="904" y="26"/>
                      <a:pt x="902" y="25"/>
                    </a:cubicBezTo>
                    <a:cubicBezTo>
                      <a:pt x="899" y="24"/>
                      <a:pt x="897" y="24"/>
                      <a:pt x="893" y="24"/>
                    </a:cubicBezTo>
                    <a:cubicBezTo>
                      <a:pt x="887" y="24"/>
                      <a:pt x="883" y="26"/>
                      <a:pt x="879" y="30"/>
                    </a:cubicBezTo>
                    <a:cubicBezTo>
                      <a:pt x="876" y="33"/>
                      <a:pt x="874" y="39"/>
                      <a:pt x="874" y="47"/>
                    </a:cubicBezTo>
                    <a:cubicBezTo>
                      <a:pt x="874" y="61"/>
                      <a:pt x="874" y="61"/>
                      <a:pt x="874" y="61"/>
                    </a:cubicBezTo>
                    <a:cubicBezTo>
                      <a:pt x="918" y="61"/>
                      <a:pt x="918" y="61"/>
                      <a:pt x="918" y="61"/>
                    </a:cubicBezTo>
                    <a:cubicBezTo>
                      <a:pt x="918" y="34"/>
                      <a:pt x="918" y="34"/>
                      <a:pt x="918" y="34"/>
                    </a:cubicBezTo>
                    <a:cubicBezTo>
                      <a:pt x="947" y="25"/>
                      <a:pt x="947" y="25"/>
                      <a:pt x="947" y="25"/>
                    </a:cubicBezTo>
                    <a:cubicBezTo>
                      <a:pt x="947" y="61"/>
                      <a:pt x="947" y="61"/>
                      <a:pt x="947" y="61"/>
                    </a:cubicBezTo>
                    <a:cubicBezTo>
                      <a:pt x="977" y="61"/>
                      <a:pt x="977" y="61"/>
                      <a:pt x="977" y="61"/>
                    </a:cubicBezTo>
                    <a:cubicBezTo>
                      <a:pt x="977" y="85"/>
                      <a:pt x="977" y="85"/>
                      <a:pt x="977" y="85"/>
                    </a:cubicBezTo>
                    <a:cubicBezTo>
                      <a:pt x="947" y="85"/>
                      <a:pt x="947" y="85"/>
                      <a:pt x="947" y="85"/>
                    </a:cubicBezTo>
                    <a:cubicBezTo>
                      <a:pt x="947" y="143"/>
                      <a:pt x="947" y="143"/>
                      <a:pt x="947" y="143"/>
                    </a:cubicBezTo>
                    <a:cubicBezTo>
                      <a:pt x="947" y="151"/>
                      <a:pt x="948" y="156"/>
                      <a:pt x="951" y="159"/>
                    </a:cubicBezTo>
                    <a:cubicBezTo>
                      <a:pt x="954" y="163"/>
                      <a:pt x="958" y="164"/>
                      <a:pt x="964" y="164"/>
                    </a:cubicBezTo>
                    <a:cubicBezTo>
                      <a:pt x="966" y="164"/>
                      <a:pt x="968" y="164"/>
                      <a:pt x="970" y="163"/>
                    </a:cubicBezTo>
                    <a:cubicBezTo>
                      <a:pt x="973" y="162"/>
                      <a:pt x="975" y="161"/>
                      <a:pt x="977" y="160"/>
                    </a:cubicBezTo>
                    <a:cubicBezTo>
                      <a:pt x="977" y="184"/>
                      <a:pt x="977" y="184"/>
                      <a:pt x="977" y="184"/>
                    </a:cubicBezTo>
                    <a:cubicBezTo>
                      <a:pt x="975" y="185"/>
                      <a:pt x="972" y="186"/>
                      <a:pt x="967" y="187"/>
                    </a:cubicBezTo>
                    <a:cubicBezTo>
                      <a:pt x="963" y="188"/>
                      <a:pt x="959" y="188"/>
                      <a:pt x="955" y="188"/>
                    </a:cubicBezTo>
                    <a:cubicBezTo>
                      <a:pt x="942" y="188"/>
                      <a:pt x="933" y="185"/>
                      <a:pt x="927" y="179"/>
                    </a:cubicBezTo>
                    <a:cubicBezTo>
                      <a:pt x="921" y="172"/>
                      <a:pt x="918" y="162"/>
                      <a:pt x="918" y="149"/>
                    </a:cubicBezTo>
                    <a:lnTo>
                      <a:pt x="918" y="85"/>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de-DE" sz="1800">
                  <a:solidFill>
                    <a:schemeClr val="bg1"/>
                  </a:solidFill>
                </a:endParaRPr>
              </a:p>
            </p:txBody>
          </p:sp>
          <p:sp>
            <p:nvSpPr>
              <p:cNvPr id="60" name="Rectangle 32">
                <a:extLst>
                  <a:ext uri="{FF2B5EF4-FFF2-40B4-BE49-F238E27FC236}">
                    <a16:creationId xmlns:a16="http://schemas.microsoft.com/office/drawing/2014/main" id="{F9A67B49-1641-694B-A766-7D036948A14D}"/>
                  </a:ext>
                </a:extLst>
              </p:cNvPr>
              <p:cNvSpPr>
                <a:spLocks noChangeArrowheads="1"/>
              </p:cNvSpPr>
              <p:nvPr/>
            </p:nvSpPr>
            <p:spPr bwMode="auto">
              <a:xfrm>
                <a:off x="584200" y="585788"/>
                <a:ext cx="137930" cy="139408"/>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800"/>
              </a:p>
            </p:txBody>
          </p:sp>
          <p:sp>
            <p:nvSpPr>
              <p:cNvPr id="61" name="Rectangle 33">
                <a:extLst>
                  <a:ext uri="{FF2B5EF4-FFF2-40B4-BE49-F238E27FC236}">
                    <a16:creationId xmlns:a16="http://schemas.microsoft.com/office/drawing/2014/main" id="{8022A3C1-A9BA-684F-97A6-25BE6D67ADE2}"/>
                  </a:ext>
                </a:extLst>
              </p:cNvPr>
              <p:cNvSpPr>
                <a:spLocks noChangeArrowheads="1"/>
              </p:cNvSpPr>
              <p:nvPr/>
            </p:nvSpPr>
            <p:spPr bwMode="auto">
              <a:xfrm>
                <a:off x="735923" y="585788"/>
                <a:ext cx="137930" cy="139408"/>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800"/>
              </a:p>
            </p:txBody>
          </p:sp>
          <p:sp>
            <p:nvSpPr>
              <p:cNvPr id="62" name="Rectangle 34">
                <a:extLst>
                  <a:ext uri="{FF2B5EF4-FFF2-40B4-BE49-F238E27FC236}">
                    <a16:creationId xmlns:a16="http://schemas.microsoft.com/office/drawing/2014/main" id="{F9842A9C-C1E9-C34F-AEF8-AA8875C738C6}"/>
                  </a:ext>
                </a:extLst>
              </p:cNvPr>
              <p:cNvSpPr>
                <a:spLocks noChangeArrowheads="1"/>
              </p:cNvSpPr>
              <p:nvPr/>
            </p:nvSpPr>
            <p:spPr bwMode="auto">
              <a:xfrm>
                <a:off x="584200" y="738988"/>
                <a:ext cx="137930" cy="139408"/>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800"/>
              </a:p>
            </p:txBody>
          </p:sp>
          <p:sp>
            <p:nvSpPr>
              <p:cNvPr id="63" name="Rectangle 35">
                <a:extLst>
                  <a:ext uri="{FF2B5EF4-FFF2-40B4-BE49-F238E27FC236}">
                    <a16:creationId xmlns:a16="http://schemas.microsoft.com/office/drawing/2014/main" id="{90E3F8AC-F0E5-3443-8B09-40E983B5BF10}"/>
                  </a:ext>
                </a:extLst>
              </p:cNvPr>
              <p:cNvSpPr>
                <a:spLocks noChangeArrowheads="1"/>
              </p:cNvSpPr>
              <p:nvPr/>
            </p:nvSpPr>
            <p:spPr bwMode="auto">
              <a:xfrm>
                <a:off x="735923" y="738988"/>
                <a:ext cx="137930" cy="139408"/>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800"/>
              </a:p>
            </p:txBody>
          </p:sp>
        </p:grpSp>
      </p:grpSp>
      <p:sp>
        <p:nvSpPr>
          <p:cNvPr id="64" name="Rectangle 63">
            <a:extLst>
              <a:ext uri="{FF2B5EF4-FFF2-40B4-BE49-F238E27FC236}">
                <a16:creationId xmlns:a16="http://schemas.microsoft.com/office/drawing/2014/main" id="{862D0462-39AF-454C-91BA-45B18973FD23}"/>
              </a:ext>
            </a:extLst>
          </p:cNvPr>
          <p:cNvSpPr/>
          <p:nvPr userDrawn="1"/>
        </p:nvSpPr>
        <p:spPr bwMode="auto">
          <a:xfrm>
            <a:off x="-2024742" y="-163285"/>
            <a:ext cx="2024743" cy="7184571"/>
          </a:xfrm>
          <a:prstGeom prst="rect">
            <a:avLst/>
          </a:prstGeom>
          <a:solidFill>
            <a:srgbClr val="F5F5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6923592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1_Section title blue">
    <p:bg>
      <p:bgRef idx="1001">
        <a:schemeClr val="bg2"/>
      </p:bgRef>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727075" y="1535920"/>
            <a:ext cx="7477989" cy="645241"/>
          </a:xfrm>
          <a:noFill/>
        </p:spPr>
        <p:txBody>
          <a:bodyPr vert="horz" wrap="square" lIns="0" tIns="0" rIns="0" bIns="0" rtlCol="0" anchor="t" anchorCtr="0">
            <a:spAutoFit/>
          </a:bodyPr>
          <a:lstStyle>
            <a:lvl1pPr>
              <a:lnSpc>
                <a:spcPct val="90000"/>
              </a:lnSpc>
              <a:defRPr lang="en-US" sz="3600" spc="-147" dirty="0">
                <a:solidFill>
                  <a:schemeClr val="tx1"/>
                </a:solidFill>
              </a:defRPr>
            </a:lvl1pPr>
          </a:lstStyle>
          <a:p>
            <a:pPr marL="0" lvl="0">
              <a:lnSpc>
                <a:spcPts val="5489"/>
              </a:lnSpc>
            </a:pPr>
            <a:r>
              <a:rPr lang="en-US"/>
              <a:t>Section title</a:t>
            </a:r>
          </a:p>
        </p:txBody>
      </p:sp>
      <p:sp>
        <p:nvSpPr>
          <p:cNvPr id="4" name="Rectangle 3">
            <a:extLst>
              <a:ext uri="{FF2B5EF4-FFF2-40B4-BE49-F238E27FC236}">
                <a16:creationId xmlns:a16="http://schemas.microsoft.com/office/drawing/2014/main" id="{98825247-7734-4E73-A6A5-8EA0DF84288E}"/>
              </a:ext>
            </a:extLst>
          </p:cNvPr>
          <p:cNvSpPr/>
          <p:nvPr userDrawn="1"/>
        </p:nvSpPr>
        <p:spPr bwMode="auto">
          <a:xfrm>
            <a:off x="1" y="836024"/>
            <a:ext cx="5880681" cy="55553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78D4"/>
              </a:solidFill>
              <a:effectLst/>
              <a:uLnTx/>
              <a:uFillTx/>
              <a:latin typeface="Segoe UI Semibold"/>
              <a:ea typeface="Segoe UI" pitchFamily="34" charset="0"/>
              <a:cs typeface="Segoe UI" pitchFamily="34" charset="0"/>
            </a:endParaRPr>
          </a:p>
        </p:txBody>
      </p:sp>
      <p:sp>
        <p:nvSpPr>
          <p:cNvPr id="7" name="Text Placeholder 6">
            <a:extLst>
              <a:ext uri="{FF2B5EF4-FFF2-40B4-BE49-F238E27FC236}">
                <a16:creationId xmlns:a16="http://schemas.microsoft.com/office/drawing/2014/main" id="{C08329B4-AF23-4FE8-9F29-4C805F15D5B8}"/>
              </a:ext>
            </a:extLst>
          </p:cNvPr>
          <p:cNvSpPr>
            <a:spLocks noGrp="1"/>
          </p:cNvSpPr>
          <p:nvPr>
            <p:ph type="body" sz="quarter" idx="10"/>
          </p:nvPr>
        </p:nvSpPr>
        <p:spPr>
          <a:xfrm>
            <a:off x="727076" y="989141"/>
            <a:ext cx="5022169" cy="249299"/>
          </a:xfrm>
        </p:spPr>
        <p:txBody>
          <a:bodyPr/>
          <a:lstStyle>
            <a:lvl1pPr>
              <a:defRPr kumimoji="0" lang="en-US" sz="1800" b="0" i="0" u="none" strike="noStrike" kern="1200" cap="none" spc="-50" normalizeH="0" baseline="0" dirty="0">
                <a:ln>
                  <a:noFill/>
                </a:ln>
                <a:solidFill>
                  <a:srgbClr val="0078D4"/>
                </a:solidFill>
                <a:effectLst/>
                <a:uLnTx/>
                <a:uFillTx/>
                <a:latin typeface="Segoe UI Semibold"/>
                <a:ea typeface="+mn-ea"/>
                <a:cs typeface="+mn-cs"/>
              </a:defRPr>
            </a:lvl1pPr>
          </a:lstStyle>
          <a:p>
            <a:pPr lvl="0"/>
            <a:r>
              <a:rPr lang="en-US"/>
              <a:t>Edit Master text styles</a:t>
            </a:r>
          </a:p>
        </p:txBody>
      </p:sp>
      <p:sp>
        <p:nvSpPr>
          <p:cNvPr id="9" name="Text Placeholder 8">
            <a:extLst>
              <a:ext uri="{FF2B5EF4-FFF2-40B4-BE49-F238E27FC236}">
                <a16:creationId xmlns:a16="http://schemas.microsoft.com/office/drawing/2014/main" id="{233FF77E-0444-4D07-9356-49FD7BAE822A}"/>
              </a:ext>
            </a:extLst>
          </p:cNvPr>
          <p:cNvSpPr>
            <a:spLocks noGrp="1"/>
          </p:cNvSpPr>
          <p:nvPr>
            <p:ph type="body" sz="quarter" idx="11"/>
          </p:nvPr>
        </p:nvSpPr>
        <p:spPr>
          <a:xfrm>
            <a:off x="727075" y="2169427"/>
            <a:ext cx="3227388" cy="363882"/>
          </a:xfrm>
        </p:spPr>
        <p:txBody>
          <a:bodyPr/>
          <a:lstStyle>
            <a:lvl1pPr>
              <a:defRPr kumimoji="0" lang="en-US" sz="1800" b="0" i="0" u="none" strike="noStrike" kern="1200" cap="none" spc="0" normalizeH="0" baseline="0" dirty="0" smtClean="0">
                <a:ln w="3175">
                  <a:noFill/>
                </a:ln>
                <a:solidFill>
                  <a:schemeClr val="tx1"/>
                </a:solidFill>
                <a:effectLst/>
                <a:uLnTx/>
                <a:uFillTx/>
                <a:latin typeface="Segoe UI Semibold"/>
                <a:ea typeface="+mn-ea"/>
                <a:cs typeface="Segoe UI" pitchFamily="34" charset="0"/>
              </a:defRPr>
            </a:lvl1pPr>
          </a:lstStyle>
          <a:p>
            <a:pPr marL="0" marR="0" lvl="0" indent="0" algn="l" defTabSz="914192" rtl="0" eaLnBrk="1" fontAlgn="auto" latinLnBrk="0" hangingPunct="1">
              <a:lnSpc>
                <a:spcPct val="150000"/>
              </a:lnSpc>
              <a:spcBef>
                <a:spcPct val="0"/>
              </a:spcBef>
              <a:spcAft>
                <a:spcPts val="0"/>
              </a:spcAft>
              <a:buClrTx/>
              <a:buSzTx/>
              <a:buFontTx/>
              <a:buNone/>
              <a:tabLst/>
              <a:defRPr/>
            </a:pPr>
            <a:r>
              <a:rPr lang="en-US"/>
              <a:t>Edit Master text styles</a:t>
            </a:r>
          </a:p>
        </p:txBody>
      </p:sp>
    </p:spTree>
    <p:extLst>
      <p:ext uri="{BB962C8B-B14F-4D97-AF65-F5344CB8AC3E}">
        <p14:creationId xmlns:p14="http://schemas.microsoft.com/office/powerpoint/2010/main" val="20115366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2_Section title blue">
    <p:bg>
      <p:bgRef idx="1001">
        <a:schemeClr val="bg2"/>
      </p:bgRef>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727075" y="1535920"/>
            <a:ext cx="7477989" cy="645241"/>
          </a:xfrm>
          <a:noFill/>
        </p:spPr>
        <p:txBody>
          <a:bodyPr vert="horz" wrap="square" lIns="0" tIns="0" rIns="0" bIns="0" rtlCol="0" anchor="t" anchorCtr="0">
            <a:spAutoFit/>
          </a:bodyPr>
          <a:lstStyle>
            <a:lvl1pPr>
              <a:lnSpc>
                <a:spcPct val="90000"/>
              </a:lnSpc>
              <a:defRPr lang="en-US" sz="3600" spc="-147" dirty="0">
                <a:solidFill>
                  <a:schemeClr val="tx1"/>
                </a:solidFill>
              </a:defRPr>
            </a:lvl1pPr>
          </a:lstStyle>
          <a:p>
            <a:pPr marL="0" lvl="0">
              <a:lnSpc>
                <a:spcPts val="5489"/>
              </a:lnSpc>
            </a:pPr>
            <a:r>
              <a:rPr lang="en-US"/>
              <a:t>Section title</a:t>
            </a:r>
          </a:p>
        </p:txBody>
      </p:sp>
      <p:sp>
        <p:nvSpPr>
          <p:cNvPr id="4" name="Rectangle 3">
            <a:extLst>
              <a:ext uri="{FF2B5EF4-FFF2-40B4-BE49-F238E27FC236}">
                <a16:creationId xmlns:a16="http://schemas.microsoft.com/office/drawing/2014/main" id="{98825247-7734-4E73-A6A5-8EA0DF84288E}"/>
              </a:ext>
            </a:extLst>
          </p:cNvPr>
          <p:cNvSpPr/>
          <p:nvPr userDrawn="1"/>
        </p:nvSpPr>
        <p:spPr bwMode="auto">
          <a:xfrm>
            <a:off x="1" y="989141"/>
            <a:ext cx="5880681" cy="351287"/>
          </a:xfrm>
          <a:prstGeom prst="rect">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78D4"/>
              </a:solidFill>
              <a:effectLst/>
              <a:uLnTx/>
              <a:uFillTx/>
              <a:latin typeface="Segoe UI Semibold"/>
              <a:ea typeface="Segoe UI" pitchFamily="34" charset="0"/>
              <a:cs typeface="Segoe UI" pitchFamily="34" charset="0"/>
            </a:endParaRPr>
          </a:p>
        </p:txBody>
      </p:sp>
      <p:sp>
        <p:nvSpPr>
          <p:cNvPr id="7" name="Text Placeholder 6">
            <a:extLst>
              <a:ext uri="{FF2B5EF4-FFF2-40B4-BE49-F238E27FC236}">
                <a16:creationId xmlns:a16="http://schemas.microsoft.com/office/drawing/2014/main" id="{C08329B4-AF23-4FE8-9F29-4C805F15D5B8}"/>
              </a:ext>
            </a:extLst>
          </p:cNvPr>
          <p:cNvSpPr>
            <a:spLocks noGrp="1"/>
          </p:cNvSpPr>
          <p:nvPr>
            <p:ph type="body" sz="quarter" idx="10" hasCustomPrompt="1"/>
          </p:nvPr>
        </p:nvSpPr>
        <p:spPr>
          <a:xfrm>
            <a:off x="727076" y="1064225"/>
            <a:ext cx="5022169" cy="249299"/>
          </a:xfrm>
        </p:spPr>
        <p:txBody>
          <a:bodyPr anchor="ctr"/>
          <a:lstStyle>
            <a:lvl1pPr>
              <a:defRPr kumimoji="0" lang="en-US" sz="1800" b="0" i="0" u="none" strike="noStrike" kern="1200" cap="none" spc="-50" normalizeH="0" baseline="0" dirty="0">
                <a:ln>
                  <a:noFill/>
                </a:ln>
                <a:solidFill>
                  <a:schemeClr val="bg2"/>
                </a:solidFill>
                <a:effectLst/>
                <a:uLnTx/>
                <a:uFillTx/>
                <a:latin typeface="Segoe UI Semibold"/>
                <a:ea typeface="+mn-ea"/>
                <a:cs typeface="+mn-cs"/>
              </a:defRPr>
            </a:lvl1pPr>
          </a:lstStyle>
          <a:p>
            <a:pPr lvl="0"/>
            <a:r>
              <a:rPr lang="en-US"/>
              <a:t>EDIT MASTER TEXT STYLES</a:t>
            </a:r>
          </a:p>
        </p:txBody>
      </p:sp>
      <p:sp>
        <p:nvSpPr>
          <p:cNvPr id="9" name="Text Placeholder 8">
            <a:extLst>
              <a:ext uri="{FF2B5EF4-FFF2-40B4-BE49-F238E27FC236}">
                <a16:creationId xmlns:a16="http://schemas.microsoft.com/office/drawing/2014/main" id="{233FF77E-0444-4D07-9356-49FD7BAE822A}"/>
              </a:ext>
            </a:extLst>
          </p:cNvPr>
          <p:cNvSpPr>
            <a:spLocks noGrp="1"/>
          </p:cNvSpPr>
          <p:nvPr>
            <p:ph type="body" sz="quarter" idx="11"/>
          </p:nvPr>
        </p:nvSpPr>
        <p:spPr>
          <a:xfrm>
            <a:off x="727075" y="2169427"/>
            <a:ext cx="3227388" cy="363882"/>
          </a:xfrm>
        </p:spPr>
        <p:txBody>
          <a:bodyPr/>
          <a:lstStyle>
            <a:lvl1pPr>
              <a:defRPr kumimoji="0" lang="en-US" sz="1800" b="0" i="0" u="none" strike="noStrike" kern="1200" cap="none" spc="0" normalizeH="0" baseline="0" dirty="0" smtClean="0">
                <a:ln w="3175">
                  <a:noFill/>
                </a:ln>
                <a:solidFill>
                  <a:schemeClr val="tx1"/>
                </a:solidFill>
                <a:effectLst/>
                <a:uLnTx/>
                <a:uFillTx/>
                <a:latin typeface="Segoe UI Semibold"/>
                <a:ea typeface="+mn-ea"/>
                <a:cs typeface="Segoe UI" pitchFamily="34" charset="0"/>
              </a:defRPr>
            </a:lvl1pPr>
          </a:lstStyle>
          <a:p>
            <a:pPr marL="0" marR="0" lvl="0" indent="0" algn="l" defTabSz="914192" rtl="0" eaLnBrk="1" fontAlgn="auto" latinLnBrk="0" hangingPunct="1">
              <a:lnSpc>
                <a:spcPct val="150000"/>
              </a:lnSpc>
              <a:spcBef>
                <a:spcPct val="0"/>
              </a:spcBef>
              <a:spcAft>
                <a:spcPts val="0"/>
              </a:spcAft>
              <a:buClrTx/>
              <a:buSzTx/>
              <a:buFontTx/>
              <a:buNone/>
              <a:tabLst/>
              <a:defRPr/>
            </a:pPr>
            <a:r>
              <a:rPr lang="en-US"/>
              <a:t>Edit Master text styles</a:t>
            </a:r>
          </a:p>
        </p:txBody>
      </p:sp>
    </p:spTree>
    <p:extLst>
      <p:ext uri="{BB962C8B-B14F-4D97-AF65-F5344CB8AC3E}">
        <p14:creationId xmlns:p14="http://schemas.microsoft.com/office/powerpoint/2010/main" val="4551113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27610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8907570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08724502"/>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userDrawn="1">
  <p:cSld name="Title and Content_photo placeholder">
    <p:spTree>
      <p:nvGrpSpPr>
        <p:cNvPr id="1" name=""/>
        <p:cNvGrpSpPr/>
        <p:nvPr/>
      </p:nvGrpSpPr>
      <p:grpSpPr>
        <a:xfrm>
          <a:off x="0" y="0"/>
          <a:ext cx="0" cy="0"/>
          <a:chOff x="0" y="0"/>
          <a:chExt cx="0" cy="0"/>
        </a:xfrm>
      </p:grpSpPr>
      <p:sp>
        <p:nvSpPr>
          <p:cNvPr id="10" name="Picture Placeholder 4">
            <a:extLst>
              <a:ext uri="{FF2B5EF4-FFF2-40B4-BE49-F238E27FC236}">
                <a16:creationId xmlns:a16="http://schemas.microsoft.com/office/drawing/2014/main" id="{AB02F798-9B62-434E-B03C-7F377220079A}"/>
              </a:ext>
            </a:extLst>
          </p:cNvPr>
          <p:cNvSpPr>
            <a:spLocks noGrp="1"/>
          </p:cNvSpPr>
          <p:nvPr>
            <p:ph type="pic" sz="quarter" idx="12"/>
          </p:nvPr>
        </p:nvSpPr>
        <p:spPr>
          <a:xfrm>
            <a:off x="0" y="1"/>
            <a:ext cx="12192000" cy="353070"/>
          </a:xfrm>
        </p:spPr>
        <p:txBody>
          <a:bodyPr/>
          <a:lstStyle/>
          <a:p>
            <a:endParaRPr lang="en-US"/>
          </a:p>
        </p:txBody>
      </p:sp>
      <p:sp>
        <p:nvSpPr>
          <p:cNvPr id="7" name="Footer Placeholder 6">
            <a:extLst>
              <a:ext uri="{FF2B5EF4-FFF2-40B4-BE49-F238E27FC236}">
                <a16:creationId xmlns:a16="http://schemas.microsoft.com/office/drawing/2014/main" id="{03FE962D-0727-4E80-BB58-769718D85F1A}"/>
              </a:ext>
            </a:extLst>
          </p:cNvPr>
          <p:cNvSpPr>
            <a:spLocks noGrp="1"/>
          </p:cNvSpPr>
          <p:nvPr>
            <p:ph type="ftr" sz="quarter" idx="10"/>
          </p:nvPr>
        </p:nvSpPr>
        <p:spPr/>
        <p:txBody>
          <a:bodyPr/>
          <a:lstStyle>
            <a:lvl1pPr>
              <a:defRPr>
                <a:solidFill>
                  <a:schemeClr val="bg2"/>
                </a:solidFill>
              </a:defRPr>
            </a:lvl1pPr>
          </a:lstStyle>
          <a:p>
            <a:r>
              <a:rPr lang="en-US"/>
              <a:t>Icertis confidential</a:t>
            </a:r>
          </a:p>
        </p:txBody>
      </p:sp>
      <p:sp>
        <p:nvSpPr>
          <p:cNvPr id="9" name="Slide Number Placeholder 8">
            <a:extLst>
              <a:ext uri="{FF2B5EF4-FFF2-40B4-BE49-F238E27FC236}">
                <a16:creationId xmlns:a16="http://schemas.microsoft.com/office/drawing/2014/main" id="{02806AB6-E685-4FAA-B339-0A5434E91AF5}"/>
              </a:ext>
            </a:extLst>
          </p:cNvPr>
          <p:cNvSpPr>
            <a:spLocks noGrp="1"/>
          </p:cNvSpPr>
          <p:nvPr>
            <p:ph type="sldNum" sz="quarter" idx="11"/>
          </p:nvPr>
        </p:nvSpPr>
        <p:spPr/>
        <p:txBody>
          <a:bodyPr/>
          <a:lstStyle>
            <a:lvl1pPr>
              <a:defRPr>
                <a:solidFill>
                  <a:schemeClr val="bg2"/>
                </a:solidFill>
              </a:defRPr>
            </a:lvl1pPr>
          </a:lstStyle>
          <a:p>
            <a:fld id="{7196839F-2AC0-4D66-B709-36D14AC87239}" type="slidenum">
              <a:rPr lang="en-US" smtClean="0"/>
              <a:pPr/>
              <a:t>‹#›</a:t>
            </a:fld>
            <a:endParaRPr lang="en-US"/>
          </a:p>
        </p:txBody>
      </p:sp>
      <p:sp>
        <p:nvSpPr>
          <p:cNvPr id="11" name="Title 1">
            <a:extLst>
              <a:ext uri="{FF2B5EF4-FFF2-40B4-BE49-F238E27FC236}">
                <a16:creationId xmlns:a16="http://schemas.microsoft.com/office/drawing/2014/main" id="{DF357FE5-76E3-461A-91C3-7C650BA8BB69}"/>
              </a:ext>
            </a:extLst>
          </p:cNvPr>
          <p:cNvSpPr>
            <a:spLocks noGrp="1"/>
          </p:cNvSpPr>
          <p:nvPr>
            <p:ph type="title"/>
          </p:nvPr>
        </p:nvSpPr>
        <p:spPr>
          <a:xfrm>
            <a:off x="378573" y="365127"/>
            <a:ext cx="11473682" cy="753122"/>
          </a:xfrm>
        </p:spPr>
        <p:txBody>
          <a:bodyPr/>
          <a:lstStyle>
            <a:lvl1pPr>
              <a:defRPr>
                <a:solidFill>
                  <a:schemeClr val="bg1"/>
                </a:solidFill>
              </a:defRPr>
            </a:lvl1pPr>
          </a:lstStyle>
          <a:p>
            <a:r>
              <a:rPr lang="en-US"/>
              <a:t>Click to edit Master title style</a:t>
            </a:r>
          </a:p>
        </p:txBody>
      </p:sp>
      <p:sp>
        <p:nvSpPr>
          <p:cNvPr id="12" name="Content Placeholder 2">
            <a:extLst>
              <a:ext uri="{FF2B5EF4-FFF2-40B4-BE49-F238E27FC236}">
                <a16:creationId xmlns:a16="http://schemas.microsoft.com/office/drawing/2014/main" id="{6096824D-9C57-422F-A871-0AAD8DCAA9BF}"/>
              </a:ext>
            </a:extLst>
          </p:cNvPr>
          <p:cNvSpPr>
            <a:spLocks noGrp="1"/>
          </p:cNvSpPr>
          <p:nvPr>
            <p:ph idx="1"/>
          </p:nvPr>
        </p:nvSpPr>
        <p:spPr>
          <a:xfrm>
            <a:off x="378573" y="1211435"/>
            <a:ext cx="11473682" cy="1058958"/>
          </a:xfrm>
        </p:spPr>
        <p:txBody>
          <a:bodyPr/>
          <a:lstStyle>
            <a:lvl1pPr marL="0" indent="0">
              <a:buNone/>
              <a:defRPr>
                <a:solidFill>
                  <a:schemeClr val="bg1"/>
                </a:solidFill>
              </a:defRPr>
            </a:lvl1pPr>
            <a:lvl2pPr marL="460286" indent="-233318">
              <a:buFont typeface="Arial" panose="020B0604020202020204" pitchFamily="34" charset="0"/>
              <a:buChar char="•"/>
              <a:defRPr>
                <a:solidFill>
                  <a:schemeClr val="bg1"/>
                </a:solidFill>
              </a:defRPr>
            </a:lvl2pPr>
            <a:lvl3pPr marL="687256" indent="-226970">
              <a:buFont typeface="Arial" panose="020B0604020202020204" pitchFamily="34" charset="0"/>
              <a:buChar char="•"/>
              <a:defRPr>
                <a:solidFill>
                  <a:schemeClr val="bg1"/>
                </a:solidFill>
              </a:defRPr>
            </a:lvl3pPr>
            <a:lvl4pPr marL="914225" indent="-226970">
              <a:buFont typeface="Arial" panose="020B0604020202020204" pitchFamily="34" charset="0"/>
              <a:buChar char="•"/>
              <a:defRPr>
                <a:solidFill>
                  <a:schemeClr val="bg1"/>
                </a:solidFill>
              </a:defRPr>
            </a:lvl4pPr>
            <a:lvl5pPr marL="2114144" indent="-285695">
              <a:buFont typeface="Arial" panose="020B0604020202020204" pitchFamily="34" charset="0"/>
              <a:buChar cha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58569065"/>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slide whit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5293" strike="noStrike" spc="-147" baseline="0">
                <a:solidFill>
                  <a:schemeClr val="tx1"/>
                </a:solidFill>
              </a:defRPr>
            </a:lvl1pPr>
          </a:lstStyle>
          <a:p>
            <a:r>
              <a:rPr lang="en-US"/>
              <a:t>Microsoft Azure</a:t>
            </a:r>
            <a:br>
              <a:rPr lang="en-US"/>
            </a:br>
            <a:r>
              <a:rPr lang="en-US"/>
              <a:t>title or event name</a:t>
            </a:r>
          </a:p>
        </p:txBody>
      </p:sp>
      <p:sp>
        <p:nvSpPr>
          <p:cNvPr id="5" name="Text Placeholder 4"/>
          <p:cNvSpPr>
            <a:spLocks noGrp="1"/>
          </p:cNvSpPr>
          <p:nvPr>
            <p:ph type="body" sz="quarter" idx="12" hasCustomPrompt="1"/>
          </p:nvPr>
        </p:nvSpPr>
        <p:spPr>
          <a:xfrm>
            <a:off x="426427" y="4838790"/>
            <a:ext cx="9401560" cy="945435"/>
          </a:xfrm>
          <a:noFill/>
        </p:spPr>
        <p:txBody>
          <a:bodyPr lIns="0" tIns="0" rIns="0" bIns="0">
            <a:noAutofit/>
          </a:bodyPr>
          <a:lstStyle>
            <a:lvl1pPr marL="0" indent="0">
              <a:lnSpc>
                <a:spcPct val="100000"/>
              </a:lnSpc>
              <a:spcBef>
                <a:spcPts val="0"/>
              </a:spcBef>
              <a:buNone/>
              <a:defRPr sz="1567" spc="0" baseline="0">
                <a:solidFill>
                  <a:schemeClr val="tx1"/>
                </a:solidFill>
                <a:latin typeface="+mn-lt"/>
              </a:defRPr>
            </a:lvl1pPr>
          </a:lstStyle>
          <a:p>
            <a:pPr lvl="0"/>
            <a:r>
              <a:rPr lang="en-US"/>
              <a:t>Author name</a:t>
            </a:r>
          </a:p>
          <a:p>
            <a:pPr lvl="0"/>
            <a:r>
              <a:rPr lang="en-US"/>
              <a:t>Date</a:t>
            </a:r>
          </a:p>
        </p:txBody>
      </p:sp>
      <p:pic>
        <p:nvPicPr>
          <p:cNvPr id="6" name="Picture 5">
            <a:extLst>
              <a:ext uri="{FF2B5EF4-FFF2-40B4-BE49-F238E27FC236}">
                <a16:creationId xmlns:a16="http://schemas.microsoft.com/office/drawing/2014/main" id="{9E038D2D-1DAD-4635-91A4-FF50E12092F6}"/>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37310" y="241380"/>
            <a:ext cx="1279717" cy="573660"/>
          </a:xfrm>
          <a:prstGeom prst="rect">
            <a:avLst/>
          </a:prstGeom>
        </p:spPr>
      </p:pic>
    </p:spTree>
    <p:extLst>
      <p:ext uri="{BB962C8B-B14F-4D97-AF65-F5344CB8AC3E}">
        <p14:creationId xmlns:p14="http://schemas.microsoft.com/office/powerpoint/2010/main" val="7773002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202.xml"/><Relationship Id="rId3" Type="http://schemas.openxmlformats.org/officeDocument/2006/relationships/slideLayout" Target="../slideLayouts/slideLayout197.xml"/><Relationship Id="rId7" Type="http://schemas.openxmlformats.org/officeDocument/2006/relationships/slideLayout" Target="../slideLayouts/slideLayout201.xml"/><Relationship Id="rId12" Type="http://schemas.openxmlformats.org/officeDocument/2006/relationships/theme" Target="../theme/theme10.xml"/><Relationship Id="rId2" Type="http://schemas.openxmlformats.org/officeDocument/2006/relationships/slideLayout" Target="../slideLayouts/slideLayout196.xml"/><Relationship Id="rId1" Type="http://schemas.openxmlformats.org/officeDocument/2006/relationships/slideLayout" Target="../slideLayouts/slideLayout195.xml"/><Relationship Id="rId6" Type="http://schemas.openxmlformats.org/officeDocument/2006/relationships/slideLayout" Target="../slideLayouts/slideLayout200.xml"/><Relationship Id="rId11" Type="http://schemas.openxmlformats.org/officeDocument/2006/relationships/slideLayout" Target="../slideLayouts/slideLayout205.xml"/><Relationship Id="rId5" Type="http://schemas.openxmlformats.org/officeDocument/2006/relationships/slideLayout" Target="../slideLayouts/slideLayout199.xml"/><Relationship Id="rId10" Type="http://schemas.openxmlformats.org/officeDocument/2006/relationships/slideLayout" Target="../slideLayouts/slideLayout204.xml"/><Relationship Id="rId4" Type="http://schemas.openxmlformats.org/officeDocument/2006/relationships/slideLayout" Target="../slideLayouts/slideLayout198.xml"/><Relationship Id="rId9" Type="http://schemas.openxmlformats.org/officeDocument/2006/relationships/slideLayout" Target="../slideLayouts/slideLayout203.xml"/></Relationships>
</file>

<file path=ppt/slideMasters/_rels/slideMaster11.xml.rels><?xml version="1.0" encoding="UTF-8" standalone="yes"?>
<Relationships xmlns="http://schemas.openxmlformats.org/package/2006/relationships"><Relationship Id="rId13" Type="http://schemas.openxmlformats.org/officeDocument/2006/relationships/slideLayout" Target="../slideLayouts/slideLayout218.xml"/><Relationship Id="rId18" Type="http://schemas.openxmlformats.org/officeDocument/2006/relationships/slideLayout" Target="../slideLayouts/slideLayout223.xml"/><Relationship Id="rId26" Type="http://schemas.openxmlformats.org/officeDocument/2006/relationships/slideLayout" Target="../slideLayouts/slideLayout231.xml"/><Relationship Id="rId39" Type="http://schemas.openxmlformats.org/officeDocument/2006/relationships/slideLayout" Target="../slideLayouts/slideLayout244.xml"/><Relationship Id="rId3" Type="http://schemas.openxmlformats.org/officeDocument/2006/relationships/slideLayout" Target="../slideLayouts/slideLayout208.xml"/><Relationship Id="rId21" Type="http://schemas.openxmlformats.org/officeDocument/2006/relationships/slideLayout" Target="../slideLayouts/slideLayout226.xml"/><Relationship Id="rId34" Type="http://schemas.openxmlformats.org/officeDocument/2006/relationships/slideLayout" Target="../slideLayouts/slideLayout239.xml"/><Relationship Id="rId42" Type="http://schemas.openxmlformats.org/officeDocument/2006/relationships/slideLayout" Target="../slideLayouts/slideLayout247.xml"/><Relationship Id="rId47" Type="http://schemas.openxmlformats.org/officeDocument/2006/relationships/slideLayout" Target="../slideLayouts/slideLayout252.xml"/><Relationship Id="rId50" Type="http://schemas.openxmlformats.org/officeDocument/2006/relationships/image" Target="../media/image37.emf"/><Relationship Id="rId7" Type="http://schemas.openxmlformats.org/officeDocument/2006/relationships/slideLayout" Target="../slideLayouts/slideLayout212.xml"/><Relationship Id="rId12" Type="http://schemas.openxmlformats.org/officeDocument/2006/relationships/slideLayout" Target="../slideLayouts/slideLayout217.xml"/><Relationship Id="rId17" Type="http://schemas.openxmlformats.org/officeDocument/2006/relationships/slideLayout" Target="../slideLayouts/slideLayout222.xml"/><Relationship Id="rId25" Type="http://schemas.openxmlformats.org/officeDocument/2006/relationships/slideLayout" Target="../slideLayouts/slideLayout230.xml"/><Relationship Id="rId33" Type="http://schemas.openxmlformats.org/officeDocument/2006/relationships/slideLayout" Target="../slideLayouts/slideLayout238.xml"/><Relationship Id="rId38" Type="http://schemas.openxmlformats.org/officeDocument/2006/relationships/slideLayout" Target="../slideLayouts/slideLayout243.xml"/><Relationship Id="rId46" Type="http://schemas.openxmlformats.org/officeDocument/2006/relationships/slideLayout" Target="../slideLayouts/slideLayout251.xml"/><Relationship Id="rId2" Type="http://schemas.openxmlformats.org/officeDocument/2006/relationships/slideLayout" Target="../slideLayouts/slideLayout207.xml"/><Relationship Id="rId16" Type="http://schemas.openxmlformats.org/officeDocument/2006/relationships/slideLayout" Target="../slideLayouts/slideLayout221.xml"/><Relationship Id="rId20" Type="http://schemas.openxmlformats.org/officeDocument/2006/relationships/slideLayout" Target="../slideLayouts/slideLayout225.xml"/><Relationship Id="rId29" Type="http://schemas.openxmlformats.org/officeDocument/2006/relationships/slideLayout" Target="../slideLayouts/slideLayout234.xml"/><Relationship Id="rId41" Type="http://schemas.openxmlformats.org/officeDocument/2006/relationships/slideLayout" Target="../slideLayouts/slideLayout246.xml"/><Relationship Id="rId1" Type="http://schemas.openxmlformats.org/officeDocument/2006/relationships/slideLayout" Target="../slideLayouts/slideLayout206.xml"/><Relationship Id="rId6" Type="http://schemas.openxmlformats.org/officeDocument/2006/relationships/slideLayout" Target="../slideLayouts/slideLayout211.xml"/><Relationship Id="rId11" Type="http://schemas.openxmlformats.org/officeDocument/2006/relationships/slideLayout" Target="../slideLayouts/slideLayout216.xml"/><Relationship Id="rId24" Type="http://schemas.openxmlformats.org/officeDocument/2006/relationships/slideLayout" Target="../slideLayouts/slideLayout229.xml"/><Relationship Id="rId32" Type="http://schemas.openxmlformats.org/officeDocument/2006/relationships/slideLayout" Target="../slideLayouts/slideLayout237.xml"/><Relationship Id="rId37" Type="http://schemas.openxmlformats.org/officeDocument/2006/relationships/slideLayout" Target="../slideLayouts/slideLayout242.xml"/><Relationship Id="rId40" Type="http://schemas.openxmlformats.org/officeDocument/2006/relationships/slideLayout" Target="../slideLayouts/slideLayout245.xml"/><Relationship Id="rId45" Type="http://schemas.openxmlformats.org/officeDocument/2006/relationships/slideLayout" Target="../slideLayouts/slideLayout250.xml"/><Relationship Id="rId5" Type="http://schemas.openxmlformats.org/officeDocument/2006/relationships/slideLayout" Target="../slideLayouts/slideLayout210.xml"/><Relationship Id="rId15" Type="http://schemas.openxmlformats.org/officeDocument/2006/relationships/slideLayout" Target="../slideLayouts/slideLayout220.xml"/><Relationship Id="rId23" Type="http://schemas.openxmlformats.org/officeDocument/2006/relationships/slideLayout" Target="../slideLayouts/slideLayout228.xml"/><Relationship Id="rId28" Type="http://schemas.openxmlformats.org/officeDocument/2006/relationships/slideLayout" Target="../slideLayouts/slideLayout233.xml"/><Relationship Id="rId36" Type="http://schemas.openxmlformats.org/officeDocument/2006/relationships/slideLayout" Target="../slideLayouts/slideLayout241.xml"/><Relationship Id="rId49" Type="http://schemas.openxmlformats.org/officeDocument/2006/relationships/theme" Target="../theme/theme11.xml"/><Relationship Id="rId10" Type="http://schemas.openxmlformats.org/officeDocument/2006/relationships/slideLayout" Target="../slideLayouts/slideLayout215.xml"/><Relationship Id="rId19" Type="http://schemas.openxmlformats.org/officeDocument/2006/relationships/slideLayout" Target="../slideLayouts/slideLayout224.xml"/><Relationship Id="rId31" Type="http://schemas.openxmlformats.org/officeDocument/2006/relationships/slideLayout" Target="../slideLayouts/slideLayout236.xml"/><Relationship Id="rId44" Type="http://schemas.openxmlformats.org/officeDocument/2006/relationships/slideLayout" Target="../slideLayouts/slideLayout249.xml"/><Relationship Id="rId4" Type="http://schemas.openxmlformats.org/officeDocument/2006/relationships/slideLayout" Target="../slideLayouts/slideLayout209.xml"/><Relationship Id="rId9" Type="http://schemas.openxmlformats.org/officeDocument/2006/relationships/slideLayout" Target="../slideLayouts/slideLayout214.xml"/><Relationship Id="rId14" Type="http://schemas.openxmlformats.org/officeDocument/2006/relationships/slideLayout" Target="../slideLayouts/slideLayout219.xml"/><Relationship Id="rId22" Type="http://schemas.openxmlformats.org/officeDocument/2006/relationships/slideLayout" Target="../slideLayouts/slideLayout227.xml"/><Relationship Id="rId27" Type="http://schemas.openxmlformats.org/officeDocument/2006/relationships/slideLayout" Target="../slideLayouts/slideLayout232.xml"/><Relationship Id="rId30" Type="http://schemas.openxmlformats.org/officeDocument/2006/relationships/slideLayout" Target="../slideLayouts/slideLayout235.xml"/><Relationship Id="rId35" Type="http://schemas.openxmlformats.org/officeDocument/2006/relationships/slideLayout" Target="../slideLayouts/slideLayout240.xml"/><Relationship Id="rId43" Type="http://schemas.openxmlformats.org/officeDocument/2006/relationships/slideLayout" Target="../slideLayouts/slideLayout248.xml"/><Relationship Id="rId48" Type="http://schemas.openxmlformats.org/officeDocument/2006/relationships/slideLayout" Target="../slideLayouts/slideLayout253.xml"/><Relationship Id="rId8" Type="http://schemas.openxmlformats.org/officeDocument/2006/relationships/slideLayout" Target="../slideLayouts/slideLayout213.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261.xml"/><Relationship Id="rId13" Type="http://schemas.openxmlformats.org/officeDocument/2006/relationships/slideLayout" Target="../slideLayouts/slideLayout266.xml"/><Relationship Id="rId18" Type="http://schemas.openxmlformats.org/officeDocument/2006/relationships/slideLayout" Target="../slideLayouts/slideLayout271.xml"/><Relationship Id="rId26" Type="http://schemas.openxmlformats.org/officeDocument/2006/relationships/slideLayout" Target="../slideLayouts/slideLayout279.xml"/><Relationship Id="rId3" Type="http://schemas.openxmlformats.org/officeDocument/2006/relationships/slideLayout" Target="../slideLayouts/slideLayout256.xml"/><Relationship Id="rId21" Type="http://schemas.openxmlformats.org/officeDocument/2006/relationships/slideLayout" Target="../slideLayouts/slideLayout274.xml"/><Relationship Id="rId7" Type="http://schemas.openxmlformats.org/officeDocument/2006/relationships/slideLayout" Target="../slideLayouts/slideLayout260.xml"/><Relationship Id="rId12" Type="http://schemas.openxmlformats.org/officeDocument/2006/relationships/slideLayout" Target="../slideLayouts/slideLayout265.xml"/><Relationship Id="rId17" Type="http://schemas.openxmlformats.org/officeDocument/2006/relationships/slideLayout" Target="../slideLayouts/slideLayout270.xml"/><Relationship Id="rId25" Type="http://schemas.openxmlformats.org/officeDocument/2006/relationships/slideLayout" Target="../slideLayouts/slideLayout278.xml"/><Relationship Id="rId33" Type="http://schemas.openxmlformats.org/officeDocument/2006/relationships/image" Target="../media/image3.png"/><Relationship Id="rId2" Type="http://schemas.openxmlformats.org/officeDocument/2006/relationships/slideLayout" Target="../slideLayouts/slideLayout255.xml"/><Relationship Id="rId16" Type="http://schemas.openxmlformats.org/officeDocument/2006/relationships/slideLayout" Target="../slideLayouts/slideLayout269.xml"/><Relationship Id="rId20" Type="http://schemas.openxmlformats.org/officeDocument/2006/relationships/slideLayout" Target="../slideLayouts/slideLayout273.xml"/><Relationship Id="rId29" Type="http://schemas.openxmlformats.org/officeDocument/2006/relationships/slideLayout" Target="../slideLayouts/slideLayout282.xml"/><Relationship Id="rId1" Type="http://schemas.openxmlformats.org/officeDocument/2006/relationships/slideLayout" Target="../slideLayouts/slideLayout254.xml"/><Relationship Id="rId6" Type="http://schemas.openxmlformats.org/officeDocument/2006/relationships/slideLayout" Target="../slideLayouts/slideLayout259.xml"/><Relationship Id="rId11" Type="http://schemas.openxmlformats.org/officeDocument/2006/relationships/slideLayout" Target="../slideLayouts/slideLayout264.xml"/><Relationship Id="rId24" Type="http://schemas.openxmlformats.org/officeDocument/2006/relationships/slideLayout" Target="../slideLayouts/slideLayout277.xml"/><Relationship Id="rId32" Type="http://schemas.openxmlformats.org/officeDocument/2006/relationships/theme" Target="../theme/theme12.xml"/><Relationship Id="rId5" Type="http://schemas.openxmlformats.org/officeDocument/2006/relationships/slideLayout" Target="../slideLayouts/slideLayout258.xml"/><Relationship Id="rId15" Type="http://schemas.openxmlformats.org/officeDocument/2006/relationships/slideLayout" Target="../slideLayouts/slideLayout268.xml"/><Relationship Id="rId23" Type="http://schemas.openxmlformats.org/officeDocument/2006/relationships/slideLayout" Target="../slideLayouts/slideLayout276.xml"/><Relationship Id="rId28" Type="http://schemas.openxmlformats.org/officeDocument/2006/relationships/slideLayout" Target="../slideLayouts/slideLayout281.xml"/><Relationship Id="rId10" Type="http://schemas.openxmlformats.org/officeDocument/2006/relationships/slideLayout" Target="../slideLayouts/slideLayout263.xml"/><Relationship Id="rId19" Type="http://schemas.openxmlformats.org/officeDocument/2006/relationships/slideLayout" Target="../slideLayouts/slideLayout272.xml"/><Relationship Id="rId31" Type="http://schemas.openxmlformats.org/officeDocument/2006/relationships/slideLayout" Target="../slideLayouts/slideLayout284.xml"/><Relationship Id="rId4" Type="http://schemas.openxmlformats.org/officeDocument/2006/relationships/slideLayout" Target="../slideLayouts/slideLayout257.xml"/><Relationship Id="rId9" Type="http://schemas.openxmlformats.org/officeDocument/2006/relationships/slideLayout" Target="../slideLayouts/slideLayout262.xml"/><Relationship Id="rId14" Type="http://schemas.openxmlformats.org/officeDocument/2006/relationships/slideLayout" Target="../slideLayouts/slideLayout267.xml"/><Relationship Id="rId22" Type="http://schemas.openxmlformats.org/officeDocument/2006/relationships/slideLayout" Target="../slideLayouts/slideLayout275.xml"/><Relationship Id="rId27" Type="http://schemas.openxmlformats.org/officeDocument/2006/relationships/slideLayout" Target="../slideLayouts/slideLayout280.xml"/><Relationship Id="rId30" Type="http://schemas.openxmlformats.org/officeDocument/2006/relationships/slideLayout" Target="../slideLayouts/slideLayout283.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292.xml"/><Relationship Id="rId13" Type="http://schemas.openxmlformats.org/officeDocument/2006/relationships/slideLayout" Target="../slideLayouts/slideLayout297.xml"/><Relationship Id="rId18" Type="http://schemas.openxmlformats.org/officeDocument/2006/relationships/slideLayout" Target="../slideLayouts/slideLayout302.xml"/><Relationship Id="rId26" Type="http://schemas.openxmlformats.org/officeDocument/2006/relationships/slideLayout" Target="../slideLayouts/slideLayout310.xml"/><Relationship Id="rId3" Type="http://schemas.openxmlformats.org/officeDocument/2006/relationships/slideLayout" Target="../slideLayouts/slideLayout287.xml"/><Relationship Id="rId21" Type="http://schemas.openxmlformats.org/officeDocument/2006/relationships/slideLayout" Target="../slideLayouts/slideLayout305.xml"/><Relationship Id="rId7" Type="http://schemas.openxmlformats.org/officeDocument/2006/relationships/slideLayout" Target="../slideLayouts/slideLayout291.xml"/><Relationship Id="rId12" Type="http://schemas.openxmlformats.org/officeDocument/2006/relationships/slideLayout" Target="../slideLayouts/slideLayout296.xml"/><Relationship Id="rId17" Type="http://schemas.openxmlformats.org/officeDocument/2006/relationships/slideLayout" Target="../slideLayouts/slideLayout301.xml"/><Relationship Id="rId25" Type="http://schemas.openxmlformats.org/officeDocument/2006/relationships/slideLayout" Target="../slideLayouts/slideLayout309.xml"/><Relationship Id="rId33" Type="http://schemas.openxmlformats.org/officeDocument/2006/relationships/image" Target="../media/image29.emf"/><Relationship Id="rId2" Type="http://schemas.openxmlformats.org/officeDocument/2006/relationships/slideLayout" Target="../slideLayouts/slideLayout286.xml"/><Relationship Id="rId16" Type="http://schemas.openxmlformats.org/officeDocument/2006/relationships/slideLayout" Target="../slideLayouts/slideLayout300.xml"/><Relationship Id="rId20" Type="http://schemas.openxmlformats.org/officeDocument/2006/relationships/slideLayout" Target="../slideLayouts/slideLayout304.xml"/><Relationship Id="rId29" Type="http://schemas.openxmlformats.org/officeDocument/2006/relationships/slideLayout" Target="../slideLayouts/slideLayout313.xml"/><Relationship Id="rId1" Type="http://schemas.openxmlformats.org/officeDocument/2006/relationships/slideLayout" Target="../slideLayouts/slideLayout285.xml"/><Relationship Id="rId6" Type="http://schemas.openxmlformats.org/officeDocument/2006/relationships/slideLayout" Target="../slideLayouts/slideLayout290.xml"/><Relationship Id="rId11" Type="http://schemas.openxmlformats.org/officeDocument/2006/relationships/slideLayout" Target="../slideLayouts/slideLayout295.xml"/><Relationship Id="rId24" Type="http://schemas.openxmlformats.org/officeDocument/2006/relationships/slideLayout" Target="../slideLayouts/slideLayout308.xml"/><Relationship Id="rId32" Type="http://schemas.openxmlformats.org/officeDocument/2006/relationships/theme" Target="../theme/theme13.xml"/><Relationship Id="rId5" Type="http://schemas.openxmlformats.org/officeDocument/2006/relationships/slideLayout" Target="../slideLayouts/slideLayout289.xml"/><Relationship Id="rId15" Type="http://schemas.openxmlformats.org/officeDocument/2006/relationships/slideLayout" Target="../slideLayouts/slideLayout299.xml"/><Relationship Id="rId23" Type="http://schemas.openxmlformats.org/officeDocument/2006/relationships/slideLayout" Target="../slideLayouts/slideLayout307.xml"/><Relationship Id="rId28" Type="http://schemas.openxmlformats.org/officeDocument/2006/relationships/slideLayout" Target="../slideLayouts/slideLayout312.xml"/><Relationship Id="rId10" Type="http://schemas.openxmlformats.org/officeDocument/2006/relationships/slideLayout" Target="../slideLayouts/slideLayout294.xml"/><Relationship Id="rId19" Type="http://schemas.openxmlformats.org/officeDocument/2006/relationships/slideLayout" Target="../slideLayouts/slideLayout303.xml"/><Relationship Id="rId31" Type="http://schemas.openxmlformats.org/officeDocument/2006/relationships/slideLayout" Target="../slideLayouts/slideLayout315.xml"/><Relationship Id="rId4" Type="http://schemas.openxmlformats.org/officeDocument/2006/relationships/slideLayout" Target="../slideLayouts/slideLayout288.xml"/><Relationship Id="rId9" Type="http://schemas.openxmlformats.org/officeDocument/2006/relationships/slideLayout" Target="../slideLayouts/slideLayout293.xml"/><Relationship Id="rId14" Type="http://schemas.openxmlformats.org/officeDocument/2006/relationships/slideLayout" Target="../slideLayouts/slideLayout298.xml"/><Relationship Id="rId22" Type="http://schemas.openxmlformats.org/officeDocument/2006/relationships/slideLayout" Target="../slideLayouts/slideLayout306.xml"/><Relationship Id="rId27" Type="http://schemas.openxmlformats.org/officeDocument/2006/relationships/slideLayout" Target="../slideLayouts/slideLayout311.xml"/><Relationship Id="rId30" Type="http://schemas.openxmlformats.org/officeDocument/2006/relationships/slideLayout" Target="../slideLayouts/slideLayout314.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323.xml"/><Relationship Id="rId13" Type="http://schemas.openxmlformats.org/officeDocument/2006/relationships/slideLayout" Target="../slideLayouts/slideLayout328.xml"/><Relationship Id="rId18" Type="http://schemas.openxmlformats.org/officeDocument/2006/relationships/slideLayout" Target="../slideLayouts/slideLayout333.xml"/><Relationship Id="rId26" Type="http://schemas.openxmlformats.org/officeDocument/2006/relationships/slideLayout" Target="../slideLayouts/slideLayout341.xml"/><Relationship Id="rId39" Type="http://schemas.openxmlformats.org/officeDocument/2006/relationships/slideLayout" Target="../slideLayouts/slideLayout354.xml"/><Relationship Id="rId3" Type="http://schemas.openxmlformats.org/officeDocument/2006/relationships/slideLayout" Target="../slideLayouts/slideLayout318.xml"/><Relationship Id="rId21" Type="http://schemas.openxmlformats.org/officeDocument/2006/relationships/slideLayout" Target="../slideLayouts/slideLayout336.xml"/><Relationship Id="rId34" Type="http://schemas.openxmlformats.org/officeDocument/2006/relationships/slideLayout" Target="../slideLayouts/slideLayout349.xml"/><Relationship Id="rId42" Type="http://schemas.openxmlformats.org/officeDocument/2006/relationships/image" Target="../media/image17.png"/><Relationship Id="rId7" Type="http://schemas.openxmlformats.org/officeDocument/2006/relationships/slideLayout" Target="../slideLayouts/slideLayout322.xml"/><Relationship Id="rId12" Type="http://schemas.openxmlformats.org/officeDocument/2006/relationships/slideLayout" Target="../slideLayouts/slideLayout327.xml"/><Relationship Id="rId17" Type="http://schemas.openxmlformats.org/officeDocument/2006/relationships/slideLayout" Target="../slideLayouts/slideLayout332.xml"/><Relationship Id="rId25" Type="http://schemas.openxmlformats.org/officeDocument/2006/relationships/slideLayout" Target="../slideLayouts/slideLayout340.xml"/><Relationship Id="rId33" Type="http://schemas.openxmlformats.org/officeDocument/2006/relationships/slideLayout" Target="../slideLayouts/slideLayout348.xml"/><Relationship Id="rId38" Type="http://schemas.openxmlformats.org/officeDocument/2006/relationships/slideLayout" Target="../slideLayouts/slideLayout353.xml"/><Relationship Id="rId2" Type="http://schemas.openxmlformats.org/officeDocument/2006/relationships/slideLayout" Target="../slideLayouts/slideLayout317.xml"/><Relationship Id="rId16" Type="http://schemas.openxmlformats.org/officeDocument/2006/relationships/slideLayout" Target="../slideLayouts/slideLayout331.xml"/><Relationship Id="rId20" Type="http://schemas.openxmlformats.org/officeDocument/2006/relationships/slideLayout" Target="../slideLayouts/slideLayout335.xml"/><Relationship Id="rId29" Type="http://schemas.openxmlformats.org/officeDocument/2006/relationships/slideLayout" Target="../slideLayouts/slideLayout344.xml"/><Relationship Id="rId41" Type="http://schemas.openxmlformats.org/officeDocument/2006/relationships/image" Target="../media/image16.emf"/><Relationship Id="rId1" Type="http://schemas.openxmlformats.org/officeDocument/2006/relationships/slideLayout" Target="../slideLayouts/slideLayout316.xml"/><Relationship Id="rId6" Type="http://schemas.openxmlformats.org/officeDocument/2006/relationships/slideLayout" Target="../slideLayouts/slideLayout321.xml"/><Relationship Id="rId11" Type="http://schemas.openxmlformats.org/officeDocument/2006/relationships/slideLayout" Target="../slideLayouts/slideLayout326.xml"/><Relationship Id="rId24" Type="http://schemas.openxmlformats.org/officeDocument/2006/relationships/slideLayout" Target="../slideLayouts/slideLayout339.xml"/><Relationship Id="rId32" Type="http://schemas.openxmlformats.org/officeDocument/2006/relationships/slideLayout" Target="../slideLayouts/slideLayout347.xml"/><Relationship Id="rId37" Type="http://schemas.openxmlformats.org/officeDocument/2006/relationships/slideLayout" Target="../slideLayouts/slideLayout352.xml"/><Relationship Id="rId40" Type="http://schemas.openxmlformats.org/officeDocument/2006/relationships/theme" Target="../theme/theme14.xml"/><Relationship Id="rId5" Type="http://schemas.openxmlformats.org/officeDocument/2006/relationships/slideLayout" Target="../slideLayouts/slideLayout320.xml"/><Relationship Id="rId15" Type="http://schemas.openxmlformats.org/officeDocument/2006/relationships/slideLayout" Target="../slideLayouts/slideLayout330.xml"/><Relationship Id="rId23" Type="http://schemas.openxmlformats.org/officeDocument/2006/relationships/slideLayout" Target="../slideLayouts/slideLayout338.xml"/><Relationship Id="rId28" Type="http://schemas.openxmlformats.org/officeDocument/2006/relationships/slideLayout" Target="../slideLayouts/slideLayout343.xml"/><Relationship Id="rId36" Type="http://schemas.openxmlformats.org/officeDocument/2006/relationships/slideLayout" Target="../slideLayouts/slideLayout351.xml"/><Relationship Id="rId10" Type="http://schemas.openxmlformats.org/officeDocument/2006/relationships/slideLayout" Target="../slideLayouts/slideLayout325.xml"/><Relationship Id="rId19" Type="http://schemas.openxmlformats.org/officeDocument/2006/relationships/slideLayout" Target="../slideLayouts/slideLayout334.xml"/><Relationship Id="rId31" Type="http://schemas.openxmlformats.org/officeDocument/2006/relationships/slideLayout" Target="../slideLayouts/slideLayout346.xml"/><Relationship Id="rId4" Type="http://schemas.openxmlformats.org/officeDocument/2006/relationships/slideLayout" Target="../slideLayouts/slideLayout319.xml"/><Relationship Id="rId9" Type="http://schemas.openxmlformats.org/officeDocument/2006/relationships/slideLayout" Target="../slideLayouts/slideLayout324.xml"/><Relationship Id="rId14" Type="http://schemas.openxmlformats.org/officeDocument/2006/relationships/slideLayout" Target="../slideLayouts/slideLayout329.xml"/><Relationship Id="rId22" Type="http://schemas.openxmlformats.org/officeDocument/2006/relationships/slideLayout" Target="../slideLayouts/slideLayout337.xml"/><Relationship Id="rId27" Type="http://schemas.openxmlformats.org/officeDocument/2006/relationships/slideLayout" Target="../slideLayouts/slideLayout342.xml"/><Relationship Id="rId30" Type="http://schemas.openxmlformats.org/officeDocument/2006/relationships/slideLayout" Target="../slideLayouts/slideLayout345.xml"/><Relationship Id="rId35" Type="http://schemas.openxmlformats.org/officeDocument/2006/relationships/slideLayout" Target="../slideLayouts/slideLayout35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6" Type="http://schemas.openxmlformats.org/officeDocument/2006/relationships/image" Target="../media/image1.png"/><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theme" Target="../theme/theme2.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slideLayout" Target="../slideLayouts/slideLayout39.xml"/><Relationship Id="rId18" Type="http://schemas.openxmlformats.org/officeDocument/2006/relationships/slideLayout" Target="../slideLayouts/slideLayout44.xml"/><Relationship Id="rId26" Type="http://schemas.openxmlformats.org/officeDocument/2006/relationships/image" Target="../media/image3.png"/><Relationship Id="rId3" Type="http://schemas.openxmlformats.org/officeDocument/2006/relationships/slideLayout" Target="../slideLayouts/slideLayout29.xml"/><Relationship Id="rId21" Type="http://schemas.openxmlformats.org/officeDocument/2006/relationships/slideLayout" Target="../slideLayouts/slideLayout47.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17" Type="http://schemas.openxmlformats.org/officeDocument/2006/relationships/slideLayout" Target="../slideLayouts/slideLayout43.xml"/><Relationship Id="rId25" Type="http://schemas.openxmlformats.org/officeDocument/2006/relationships/theme" Target="../theme/theme3.xml"/><Relationship Id="rId2" Type="http://schemas.openxmlformats.org/officeDocument/2006/relationships/slideLayout" Target="../slideLayouts/slideLayout28.xml"/><Relationship Id="rId16" Type="http://schemas.openxmlformats.org/officeDocument/2006/relationships/slideLayout" Target="../slideLayouts/slideLayout42.xml"/><Relationship Id="rId20" Type="http://schemas.openxmlformats.org/officeDocument/2006/relationships/slideLayout" Target="../slideLayouts/slideLayout46.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24" Type="http://schemas.openxmlformats.org/officeDocument/2006/relationships/slideLayout" Target="../slideLayouts/slideLayout50.xml"/><Relationship Id="rId5" Type="http://schemas.openxmlformats.org/officeDocument/2006/relationships/slideLayout" Target="../slideLayouts/slideLayout31.xml"/><Relationship Id="rId15" Type="http://schemas.openxmlformats.org/officeDocument/2006/relationships/slideLayout" Target="../slideLayouts/slideLayout41.xml"/><Relationship Id="rId23" Type="http://schemas.openxmlformats.org/officeDocument/2006/relationships/slideLayout" Target="../slideLayouts/slideLayout49.xml"/><Relationship Id="rId10" Type="http://schemas.openxmlformats.org/officeDocument/2006/relationships/slideLayout" Target="../slideLayouts/slideLayout36.xml"/><Relationship Id="rId19" Type="http://schemas.openxmlformats.org/officeDocument/2006/relationships/slideLayout" Target="../slideLayouts/slideLayout45.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slideLayout" Target="../slideLayouts/slideLayout40.xml"/><Relationship Id="rId22" Type="http://schemas.openxmlformats.org/officeDocument/2006/relationships/slideLayout" Target="../slideLayouts/slideLayout4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8.xml"/><Relationship Id="rId13" Type="http://schemas.openxmlformats.org/officeDocument/2006/relationships/slideLayout" Target="../slideLayouts/slideLayout63.xml"/><Relationship Id="rId18" Type="http://schemas.openxmlformats.org/officeDocument/2006/relationships/slideLayout" Target="../slideLayouts/slideLayout68.xml"/><Relationship Id="rId26" Type="http://schemas.openxmlformats.org/officeDocument/2006/relationships/slideLayout" Target="../slideLayouts/slideLayout76.xml"/><Relationship Id="rId3" Type="http://schemas.openxmlformats.org/officeDocument/2006/relationships/slideLayout" Target="../slideLayouts/slideLayout53.xml"/><Relationship Id="rId21" Type="http://schemas.openxmlformats.org/officeDocument/2006/relationships/slideLayout" Target="../slideLayouts/slideLayout71.xml"/><Relationship Id="rId7" Type="http://schemas.openxmlformats.org/officeDocument/2006/relationships/slideLayout" Target="../slideLayouts/slideLayout57.xml"/><Relationship Id="rId12" Type="http://schemas.openxmlformats.org/officeDocument/2006/relationships/slideLayout" Target="../slideLayouts/slideLayout62.xml"/><Relationship Id="rId17" Type="http://schemas.openxmlformats.org/officeDocument/2006/relationships/slideLayout" Target="../slideLayouts/slideLayout67.xml"/><Relationship Id="rId25" Type="http://schemas.openxmlformats.org/officeDocument/2006/relationships/slideLayout" Target="../slideLayouts/slideLayout75.xml"/><Relationship Id="rId2" Type="http://schemas.openxmlformats.org/officeDocument/2006/relationships/slideLayout" Target="../slideLayouts/slideLayout52.xml"/><Relationship Id="rId16" Type="http://schemas.openxmlformats.org/officeDocument/2006/relationships/slideLayout" Target="../slideLayouts/slideLayout66.xml"/><Relationship Id="rId20" Type="http://schemas.openxmlformats.org/officeDocument/2006/relationships/slideLayout" Target="../slideLayouts/slideLayout70.xml"/><Relationship Id="rId29" Type="http://schemas.openxmlformats.org/officeDocument/2006/relationships/image" Target="../media/image16.emf"/><Relationship Id="rId1" Type="http://schemas.openxmlformats.org/officeDocument/2006/relationships/slideLayout" Target="../slideLayouts/slideLayout51.xml"/><Relationship Id="rId6" Type="http://schemas.openxmlformats.org/officeDocument/2006/relationships/slideLayout" Target="../slideLayouts/slideLayout56.xml"/><Relationship Id="rId11" Type="http://schemas.openxmlformats.org/officeDocument/2006/relationships/slideLayout" Target="../slideLayouts/slideLayout61.xml"/><Relationship Id="rId24" Type="http://schemas.openxmlformats.org/officeDocument/2006/relationships/slideLayout" Target="../slideLayouts/slideLayout74.xml"/><Relationship Id="rId5" Type="http://schemas.openxmlformats.org/officeDocument/2006/relationships/slideLayout" Target="../slideLayouts/slideLayout55.xml"/><Relationship Id="rId15" Type="http://schemas.openxmlformats.org/officeDocument/2006/relationships/slideLayout" Target="../slideLayouts/slideLayout65.xml"/><Relationship Id="rId23" Type="http://schemas.openxmlformats.org/officeDocument/2006/relationships/slideLayout" Target="../slideLayouts/slideLayout73.xml"/><Relationship Id="rId28" Type="http://schemas.openxmlformats.org/officeDocument/2006/relationships/theme" Target="../theme/theme4.xml"/><Relationship Id="rId10" Type="http://schemas.openxmlformats.org/officeDocument/2006/relationships/slideLayout" Target="../slideLayouts/slideLayout60.xml"/><Relationship Id="rId19" Type="http://schemas.openxmlformats.org/officeDocument/2006/relationships/slideLayout" Target="../slideLayouts/slideLayout69.xml"/><Relationship Id="rId4" Type="http://schemas.openxmlformats.org/officeDocument/2006/relationships/slideLayout" Target="../slideLayouts/slideLayout54.xml"/><Relationship Id="rId9" Type="http://schemas.openxmlformats.org/officeDocument/2006/relationships/slideLayout" Target="../slideLayouts/slideLayout59.xml"/><Relationship Id="rId14" Type="http://schemas.openxmlformats.org/officeDocument/2006/relationships/slideLayout" Target="../slideLayouts/slideLayout64.xml"/><Relationship Id="rId22" Type="http://schemas.openxmlformats.org/officeDocument/2006/relationships/slideLayout" Target="../slideLayouts/slideLayout72.xml"/><Relationship Id="rId27" Type="http://schemas.openxmlformats.org/officeDocument/2006/relationships/slideLayout" Target="../slideLayouts/slideLayout77.xml"/><Relationship Id="rId30" Type="http://schemas.openxmlformats.org/officeDocument/2006/relationships/image" Target="../media/image17.pn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85.xml"/><Relationship Id="rId13" Type="http://schemas.openxmlformats.org/officeDocument/2006/relationships/slideLayout" Target="../slideLayouts/slideLayout90.xml"/><Relationship Id="rId18" Type="http://schemas.openxmlformats.org/officeDocument/2006/relationships/slideLayout" Target="../slideLayouts/slideLayout95.xml"/><Relationship Id="rId3" Type="http://schemas.openxmlformats.org/officeDocument/2006/relationships/slideLayout" Target="../slideLayouts/slideLayout80.xml"/><Relationship Id="rId21" Type="http://schemas.openxmlformats.org/officeDocument/2006/relationships/slideLayout" Target="../slideLayouts/slideLayout98.xml"/><Relationship Id="rId7" Type="http://schemas.openxmlformats.org/officeDocument/2006/relationships/slideLayout" Target="../slideLayouts/slideLayout84.xml"/><Relationship Id="rId12" Type="http://schemas.openxmlformats.org/officeDocument/2006/relationships/slideLayout" Target="../slideLayouts/slideLayout89.xml"/><Relationship Id="rId17" Type="http://schemas.openxmlformats.org/officeDocument/2006/relationships/slideLayout" Target="../slideLayouts/slideLayout94.xml"/><Relationship Id="rId2" Type="http://schemas.openxmlformats.org/officeDocument/2006/relationships/slideLayout" Target="../slideLayouts/slideLayout79.xml"/><Relationship Id="rId16" Type="http://schemas.openxmlformats.org/officeDocument/2006/relationships/slideLayout" Target="../slideLayouts/slideLayout93.xml"/><Relationship Id="rId20" Type="http://schemas.openxmlformats.org/officeDocument/2006/relationships/slideLayout" Target="../slideLayouts/slideLayout97.xml"/><Relationship Id="rId1" Type="http://schemas.openxmlformats.org/officeDocument/2006/relationships/slideLayout" Target="../slideLayouts/slideLayout78.xml"/><Relationship Id="rId6" Type="http://schemas.openxmlformats.org/officeDocument/2006/relationships/slideLayout" Target="../slideLayouts/slideLayout83.xml"/><Relationship Id="rId11" Type="http://schemas.openxmlformats.org/officeDocument/2006/relationships/slideLayout" Target="../slideLayouts/slideLayout88.xml"/><Relationship Id="rId24" Type="http://schemas.openxmlformats.org/officeDocument/2006/relationships/image" Target="../media/image17.png"/><Relationship Id="rId5" Type="http://schemas.openxmlformats.org/officeDocument/2006/relationships/slideLayout" Target="../slideLayouts/slideLayout82.xml"/><Relationship Id="rId15" Type="http://schemas.openxmlformats.org/officeDocument/2006/relationships/slideLayout" Target="../slideLayouts/slideLayout92.xml"/><Relationship Id="rId23" Type="http://schemas.openxmlformats.org/officeDocument/2006/relationships/image" Target="../media/image16.emf"/><Relationship Id="rId10" Type="http://schemas.openxmlformats.org/officeDocument/2006/relationships/slideLayout" Target="../slideLayouts/slideLayout87.xml"/><Relationship Id="rId19" Type="http://schemas.openxmlformats.org/officeDocument/2006/relationships/slideLayout" Target="../slideLayouts/slideLayout96.xml"/><Relationship Id="rId4" Type="http://schemas.openxmlformats.org/officeDocument/2006/relationships/slideLayout" Target="../slideLayouts/slideLayout81.xml"/><Relationship Id="rId9" Type="http://schemas.openxmlformats.org/officeDocument/2006/relationships/slideLayout" Target="../slideLayouts/slideLayout86.xml"/><Relationship Id="rId14" Type="http://schemas.openxmlformats.org/officeDocument/2006/relationships/slideLayout" Target="../slideLayouts/slideLayout91.xml"/><Relationship Id="rId22"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06.xml"/><Relationship Id="rId13" Type="http://schemas.openxmlformats.org/officeDocument/2006/relationships/slideLayout" Target="../slideLayouts/slideLayout111.xml"/><Relationship Id="rId18" Type="http://schemas.openxmlformats.org/officeDocument/2006/relationships/slideLayout" Target="../slideLayouts/slideLayout116.xml"/><Relationship Id="rId3" Type="http://schemas.openxmlformats.org/officeDocument/2006/relationships/slideLayout" Target="../slideLayouts/slideLayout101.xml"/><Relationship Id="rId21" Type="http://schemas.openxmlformats.org/officeDocument/2006/relationships/image" Target="../media/image16.emf"/><Relationship Id="rId7" Type="http://schemas.openxmlformats.org/officeDocument/2006/relationships/slideLayout" Target="../slideLayouts/slideLayout105.xml"/><Relationship Id="rId12" Type="http://schemas.openxmlformats.org/officeDocument/2006/relationships/slideLayout" Target="../slideLayouts/slideLayout110.xml"/><Relationship Id="rId17" Type="http://schemas.openxmlformats.org/officeDocument/2006/relationships/slideLayout" Target="../slideLayouts/slideLayout115.xml"/><Relationship Id="rId2" Type="http://schemas.openxmlformats.org/officeDocument/2006/relationships/slideLayout" Target="../slideLayouts/slideLayout100.xml"/><Relationship Id="rId16" Type="http://schemas.openxmlformats.org/officeDocument/2006/relationships/slideLayout" Target="../slideLayouts/slideLayout114.xml"/><Relationship Id="rId20" Type="http://schemas.openxmlformats.org/officeDocument/2006/relationships/theme" Target="../theme/theme6.xml"/><Relationship Id="rId1" Type="http://schemas.openxmlformats.org/officeDocument/2006/relationships/slideLayout" Target="../slideLayouts/slideLayout99.xml"/><Relationship Id="rId6" Type="http://schemas.openxmlformats.org/officeDocument/2006/relationships/slideLayout" Target="../slideLayouts/slideLayout104.xml"/><Relationship Id="rId11" Type="http://schemas.openxmlformats.org/officeDocument/2006/relationships/slideLayout" Target="../slideLayouts/slideLayout109.xml"/><Relationship Id="rId5" Type="http://schemas.openxmlformats.org/officeDocument/2006/relationships/slideLayout" Target="../slideLayouts/slideLayout103.xml"/><Relationship Id="rId15" Type="http://schemas.openxmlformats.org/officeDocument/2006/relationships/slideLayout" Target="../slideLayouts/slideLayout113.xml"/><Relationship Id="rId10" Type="http://schemas.openxmlformats.org/officeDocument/2006/relationships/slideLayout" Target="../slideLayouts/slideLayout108.xml"/><Relationship Id="rId19" Type="http://schemas.openxmlformats.org/officeDocument/2006/relationships/slideLayout" Target="../slideLayouts/slideLayout117.xml"/><Relationship Id="rId4" Type="http://schemas.openxmlformats.org/officeDocument/2006/relationships/slideLayout" Target="../slideLayouts/slideLayout102.xml"/><Relationship Id="rId9" Type="http://schemas.openxmlformats.org/officeDocument/2006/relationships/slideLayout" Target="../slideLayouts/slideLayout107.xml"/><Relationship Id="rId14" Type="http://schemas.openxmlformats.org/officeDocument/2006/relationships/slideLayout" Target="../slideLayouts/slideLayout112.xml"/><Relationship Id="rId22" Type="http://schemas.openxmlformats.org/officeDocument/2006/relationships/image" Target="../media/image17.png"/></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25.xml"/><Relationship Id="rId13" Type="http://schemas.openxmlformats.org/officeDocument/2006/relationships/slideLayout" Target="../slideLayouts/slideLayout130.xml"/><Relationship Id="rId18" Type="http://schemas.openxmlformats.org/officeDocument/2006/relationships/slideLayout" Target="../slideLayouts/slideLayout135.xml"/><Relationship Id="rId26" Type="http://schemas.openxmlformats.org/officeDocument/2006/relationships/slideLayout" Target="../slideLayouts/slideLayout143.xml"/><Relationship Id="rId3" Type="http://schemas.openxmlformats.org/officeDocument/2006/relationships/slideLayout" Target="../slideLayouts/slideLayout120.xml"/><Relationship Id="rId21" Type="http://schemas.openxmlformats.org/officeDocument/2006/relationships/slideLayout" Target="../slideLayouts/slideLayout138.xml"/><Relationship Id="rId7" Type="http://schemas.openxmlformats.org/officeDocument/2006/relationships/slideLayout" Target="../slideLayouts/slideLayout124.xml"/><Relationship Id="rId12" Type="http://schemas.openxmlformats.org/officeDocument/2006/relationships/slideLayout" Target="../slideLayouts/slideLayout129.xml"/><Relationship Id="rId17" Type="http://schemas.openxmlformats.org/officeDocument/2006/relationships/slideLayout" Target="../slideLayouts/slideLayout134.xml"/><Relationship Id="rId25" Type="http://schemas.openxmlformats.org/officeDocument/2006/relationships/slideLayout" Target="../slideLayouts/slideLayout142.xml"/><Relationship Id="rId2" Type="http://schemas.openxmlformats.org/officeDocument/2006/relationships/slideLayout" Target="../slideLayouts/slideLayout119.xml"/><Relationship Id="rId16" Type="http://schemas.openxmlformats.org/officeDocument/2006/relationships/slideLayout" Target="../slideLayouts/slideLayout133.xml"/><Relationship Id="rId20" Type="http://schemas.openxmlformats.org/officeDocument/2006/relationships/slideLayout" Target="../slideLayouts/slideLayout137.xml"/><Relationship Id="rId29" Type="http://schemas.openxmlformats.org/officeDocument/2006/relationships/image" Target="../media/image3.png"/><Relationship Id="rId1" Type="http://schemas.openxmlformats.org/officeDocument/2006/relationships/slideLayout" Target="../slideLayouts/slideLayout118.xml"/><Relationship Id="rId6" Type="http://schemas.openxmlformats.org/officeDocument/2006/relationships/slideLayout" Target="../slideLayouts/slideLayout123.xml"/><Relationship Id="rId11" Type="http://schemas.openxmlformats.org/officeDocument/2006/relationships/slideLayout" Target="../slideLayouts/slideLayout128.xml"/><Relationship Id="rId24" Type="http://schemas.openxmlformats.org/officeDocument/2006/relationships/slideLayout" Target="../slideLayouts/slideLayout141.xml"/><Relationship Id="rId5" Type="http://schemas.openxmlformats.org/officeDocument/2006/relationships/slideLayout" Target="../slideLayouts/slideLayout122.xml"/><Relationship Id="rId15" Type="http://schemas.openxmlformats.org/officeDocument/2006/relationships/slideLayout" Target="../slideLayouts/slideLayout132.xml"/><Relationship Id="rId23" Type="http://schemas.openxmlformats.org/officeDocument/2006/relationships/slideLayout" Target="../slideLayouts/slideLayout140.xml"/><Relationship Id="rId28" Type="http://schemas.openxmlformats.org/officeDocument/2006/relationships/theme" Target="../theme/theme7.xml"/><Relationship Id="rId10" Type="http://schemas.openxmlformats.org/officeDocument/2006/relationships/slideLayout" Target="../slideLayouts/slideLayout127.xml"/><Relationship Id="rId19" Type="http://schemas.openxmlformats.org/officeDocument/2006/relationships/slideLayout" Target="../slideLayouts/slideLayout136.xml"/><Relationship Id="rId4" Type="http://schemas.openxmlformats.org/officeDocument/2006/relationships/slideLayout" Target="../slideLayouts/slideLayout121.xml"/><Relationship Id="rId9" Type="http://schemas.openxmlformats.org/officeDocument/2006/relationships/slideLayout" Target="../slideLayouts/slideLayout126.xml"/><Relationship Id="rId14" Type="http://schemas.openxmlformats.org/officeDocument/2006/relationships/slideLayout" Target="../slideLayouts/slideLayout131.xml"/><Relationship Id="rId22" Type="http://schemas.openxmlformats.org/officeDocument/2006/relationships/slideLayout" Target="../slideLayouts/slideLayout139.xml"/><Relationship Id="rId27" Type="http://schemas.openxmlformats.org/officeDocument/2006/relationships/slideLayout" Target="../slideLayouts/slideLayout144.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52.xml"/><Relationship Id="rId3" Type="http://schemas.openxmlformats.org/officeDocument/2006/relationships/slideLayout" Target="../slideLayouts/slideLayout147.xml"/><Relationship Id="rId7" Type="http://schemas.openxmlformats.org/officeDocument/2006/relationships/slideLayout" Target="../slideLayouts/slideLayout151.xml"/><Relationship Id="rId12" Type="http://schemas.openxmlformats.org/officeDocument/2006/relationships/image" Target="../media/image29.emf"/><Relationship Id="rId2" Type="http://schemas.openxmlformats.org/officeDocument/2006/relationships/slideLayout" Target="../slideLayouts/slideLayout146.xml"/><Relationship Id="rId1" Type="http://schemas.openxmlformats.org/officeDocument/2006/relationships/slideLayout" Target="../slideLayouts/slideLayout145.xml"/><Relationship Id="rId6" Type="http://schemas.openxmlformats.org/officeDocument/2006/relationships/slideLayout" Target="../slideLayouts/slideLayout150.xml"/><Relationship Id="rId11" Type="http://schemas.openxmlformats.org/officeDocument/2006/relationships/theme" Target="../theme/theme8.xml"/><Relationship Id="rId5" Type="http://schemas.openxmlformats.org/officeDocument/2006/relationships/slideLayout" Target="../slideLayouts/slideLayout149.xml"/><Relationship Id="rId10" Type="http://schemas.openxmlformats.org/officeDocument/2006/relationships/slideLayout" Target="../slideLayouts/slideLayout154.xml"/><Relationship Id="rId4" Type="http://schemas.openxmlformats.org/officeDocument/2006/relationships/slideLayout" Target="../slideLayouts/slideLayout148.xml"/><Relationship Id="rId9" Type="http://schemas.openxmlformats.org/officeDocument/2006/relationships/slideLayout" Target="../slideLayouts/slideLayout153.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62.xml"/><Relationship Id="rId13" Type="http://schemas.openxmlformats.org/officeDocument/2006/relationships/slideLayout" Target="../slideLayouts/slideLayout167.xml"/><Relationship Id="rId18" Type="http://schemas.openxmlformats.org/officeDocument/2006/relationships/slideLayout" Target="../slideLayouts/slideLayout172.xml"/><Relationship Id="rId26" Type="http://schemas.openxmlformats.org/officeDocument/2006/relationships/slideLayout" Target="../slideLayouts/slideLayout180.xml"/><Relationship Id="rId39" Type="http://schemas.openxmlformats.org/officeDocument/2006/relationships/slideLayout" Target="../slideLayouts/slideLayout193.xml"/><Relationship Id="rId3" Type="http://schemas.openxmlformats.org/officeDocument/2006/relationships/slideLayout" Target="../slideLayouts/slideLayout157.xml"/><Relationship Id="rId21" Type="http://schemas.openxmlformats.org/officeDocument/2006/relationships/slideLayout" Target="../slideLayouts/slideLayout175.xml"/><Relationship Id="rId34" Type="http://schemas.openxmlformats.org/officeDocument/2006/relationships/slideLayout" Target="../slideLayouts/slideLayout188.xml"/><Relationship Id="rId42" Type="http://schemas.openxmlformats.org/officeDocument/2006/relationships/image" Target="../media/image29.emf"/><Relationship Id="rId7" Type="http://schemas.openxmlformats.org/officeDocument/2006/relationships/slideLayout" Target="../slideLayouts/slideLayout161.xml"/><Relationship Id="rId12" Type="http://schemas.openxmlformats.org/officeDocument/2006/relationships/slideLayout" Target="../slideLayouts/slideLayout166.xml"/><Relationship Id="rId17" Type="http://schemas.openxmlformats.org/officeDocument/2006/relationships/slideLayout" Target="../slideLayouts/slideLayout171.xml"/><Relationship Id="rId25" Type="http://schemas.openxmlformats.org/officeDocument/2006/relationships/slideLayout" Target="../slideLayouts/slideLayout179.xml"/><Relationship Id="rId33" Type="http://schemas.openxmlformats.org/officeDocument/2006/relationships/slideLayout" Target="../slideLayouts/slideLayout187.xml"/><Relationship Id="rId38" Type="http://schemas.openxmlformats.org/officeDocument/2006/relationships/slideLayout" Target="../slideLayouts/slideLayout192.xml"/><Relationship Id="rId2" Type="http://schemas.openxmlformats.org/officeDocument/2006/relationships/slideLayout" Target="../slideLayouts/slideLayout156.xml"/><Relationship Id="rId16" Type="http://schemas.openxmlformats.org/officeDocument/2006/relationships/slideLayout" Target="../slideLayouts/slideLayout170.xml"/><Relationship Id="rId20" Type="http://schemas.openxmlformats.org/officeDocument/2006/relationships/slideLayout" Target="../slideLayouts/slideLayout174.xml"/><Relationship Id="rId29" Type="http://schemas.openxmlformats.org/officeDocument/2006/relationships/slideLayout" Target="../slideLayouts/slideLayout183.xml"/><Relationship Id="rId41" Type="http://schemas.openxmlformats.org/officeDocument/2006/relationships/theme" Target="../theme/theme9.xml"/><Relationship Id="rId1" Type="http://schemas.openxmlformats.org/officeDocument/2006/relationships/slideLayout" Target="../slideLayouts/slideLayout155.xml"/><Relationship Id="rId6" Type="http://schemas.openxmlformats.org/officeDocument/2006/relationships/slideLayout" Target="../slideLayouts/slideLayout160.xml"/><Relationship Id="rId11" Type="http://schemas.openxmlformats.org/officeDocument/2006/relationships/slideLayout" Target="../slideLayouts/slideLayout165.xml"/><Relationship Id="rId24" Type="http://schemas.openxmlformats.org/officeDocument/2006/relationships/slideLayout" Target="../slideLayouts/slideLayout178.xml"/><Relationship Id="rId32" Type="http://schemas.openxmlformats.org/officeDocument/2006/relationships/slideLayout" Target="../slideLayouts/slideLayout186.xml"/><Relationship Id="rId37" Type="http://schemas.openxmlformats.org/officeDocument/2006/relationships/slideLayout" Target="../slideLayouts/slideLayout191.xml"/><Relationship Id="rId40" Type="http://schemas.openxmlformats.org/officeDocument/2006/relationships/slideLayout" Target="../slideLayouts/slideLayout194.xml"/><Relationship Id="rId5" Type="http://schemas.openxmlformats.org/officeDocument/2006/relationships/slideLayout" Target="../slideLayouts/slideLayout159.xml"/><Relationship Id="rId15" Type="http://schemas.openxmlformats.org/officeDocument/2006/relationships/slideLayout" Target="../slideLayouts/slideLayout169.xml"/><Relationship Id="rId23" Type="http://schemas.openxmlformats.org/officeDocument/2006/relationships/slideLayout" Target="../slideLayouts/slideLayout177.xml"/><Relationship Id="rId28" Type="http://schemas.openxmlformats.org/officeDocument/2006/relationships/slideLayout" Target="../slideLayouts/slideLayout182.xml"/><Relationship Id="rId36" Type="http://schemas.openxmlformats.org/officeDocument/2006/relationships/slideLayout" Target="../slideLayouts/slideLayout190.xml"/><Relationship Id="rId10" Type="http://schemas.openxmlformats.org/officeDocument/2006/relationships/slideLayout" Target="../slideLayouts/slideLayout164.xml"/><Relationship Id="rId19" Type="http://schemas.openxmlformats.org/officeDocument/2006/relationships/slideLayout" Target="../slideLayouts/slideLayout173.xml"/><Relationship Id="rId31" Type="http://schemas.openxmlformats.org/officeDocument/2006/relationships/slideLayout" Target="../slideLayouts/slideLayout185.xml"/><Relationship Id="rId4" Type="http://schemas.openxmlformats.org/officeDocument/2006/relationships/slideLayout" Target="../slideLayouts/slideLayout158.xml"/><Relationship Id="rId9" Type="http://schemas.openxmlformats.org/officeDocument/2006/relationships/slideLayout" Target="../slideLayouts/slideLayout163.xml"/><Relationship Id="rId14" Type="http://schemas.openxmlformats.org/officeDocument/2006/relationships/slideLayout" Target="../slideLayouts/slideLayout168.xml"/><Relationship Id="rId22" Type="http://schemas.openxmlformats.org/officeDocument/2006/relationships/slideLayout" Target="../slideLayouts/slideLayout176.xml"/><Relationship Id="rId27" Type="http://schemas.openxmlformats.org/officeDocument/2006/relationships/slideLayout" Target="../slideLayouts/slideLayout181.xml"/><Relationship Id="rId30" Type="http://schemas.openxmlformats.org/officeDocument/2006/relationships/slideLayout" Target="../slideLayouts/slideLayout184.xml"/><Relationship Id="rId35" Type="http://schemas.openxmlformats.org/officeDocument/2006/relationships/slideLayout" Target="../slideLayouts/slideLayout18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609D490-89B8-4146-8DD2-9A1B5D5BDCD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74FE39A-DC3C-4D7C-A8FB-C5475B71F97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19D7009-E149-4E45-AEC8-C48A64DF153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E590772-D230-4A71-B0D4-E26AD6BE4A36}" type="datetimeFigureOut">
              <a:rPr lang="en-US" smtClean="0"/>
              <a:t>5/18/2020</a:t>
            </a:fld>
            <a:endParaRPr lang="en-US"/>
          </a:p>
        </p:txBody>
      </p:sp>
      <p:sp>
        <p:nvSpPr>
          <p:cNvPr id="5" name="Footer Placeholder 4">
            <a:extLst>
              <a:ext uri="{FF2B5EF4-FFF2-40B4-BE49-F238E27FC236}">
                <a16:creationId xmlns:a16="http://schemas.microsoft.com/office/drawing/2014/main" id="{E53205DE-716B-4D29-A0B2-08FE50EFBC3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3336803-78FB-4EAF-AB4C-F83E89CF44F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CC0923F-946A-4485-BBE0-FD3B8FBF9A37}" type="slidenum">
              <a:rPr lang="en-US" smtClean="0"/>
              <a:t>‹#›</a:t>
            </a:fld>
            <a:endParaRPr lang="en-US"/>
          </a:p>
        </p:txBody>
      </p:sp>
    </p:spTree>
    <p:extLst>
      <p:ext uri="{BB962C8B-B14F-4D97-AF65-F5344CB8AC3E}">
        <p14:creationId xmlns:p14="http://schemas.microsoft.com/office/powerpoint/2010/main" val="266753304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738"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7DA9AFD-7841-4E89-AD9F-6CA6D7022BF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D1659E9-5C3F-45EC-AB4A-191A2CDF5DC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BD6370-5000-4C25-B07D-A877AFA22A9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8BA9E2D-9D81-43D2-8E0E-B373540E56CE}" type="datetimeFigureOut">
              <a:rPr lang="en-US" smtClean="0"/>
              <a:t>5/18/2020</a:t>
            </a:fld>
            <a:endParaRPr lang="en-US"/>
          </a:p>
        </p:txBody>
      </p:sp>
      <p:sp>
        <p:nvSpPr>
          <p:cNvPr id="5" name="Footer Placeholder 4">
            <a:extLst>
              <a:ext uri="{FF2B5EF4-FFF2-40B4-BE49-F238E27FC236}">
                <a16:creationId xmlns:a16="http://schemas.microsoft.com/office/drawing/2014/main" id="{0A9F8063-AB28-48B2-93AA-20FD430C53F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6AD01D3-5FD2-4DCC-869A-93C0719B390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05E9CB3-1DF7-40E4-B7A2-0C9AADB7AA6A}" type="slidenum">
              <a:rPr lang="en-US" smtClean="0"/>
              <a:t>‹#›</a:t>
            </a:fld>
            <a:endParaRPr lang="en-US"/>
          </a:p>
        </p:txBody>
      </p:sp>
    </p:spTree>
    <p:extLst>
      <p:ext uri="{BB962C8B-B14F-4D97-AF65-F5344CB8AC3E}">
        <p14:creationId xmlns:p14="http://schemas.microsoft.com/office/powerpoint/2010/main" val="322666318"/>
      </p:ext>
    </p:extLst>
  </p:cSld>
  <p:clrMap bg1="lt1" tx1="dk1" bg2="lt2" tx2="dk2" accent1="accent1" accent2="accent2" accent3="accent3" accent4="accent4" accent5="accent5" accent6="accent6" hlink="hlink" folHlink="folHlink"/>
  <p:sldLayoutIdLst>
    <p:sldLayoutId id="2147483929" r:id="rId1"/>
    <p:sldLayoutId id="2147483930" r:id="rId2"/>
    <p:sldLayoutId id="2147483931" r:id="rId3"/>
    <p:sldLayoutId id="2147483932" r:id="rId4"/>
    <p:sldLayoutId id="2147483933" r:id="rId5"/>
    <p:sldLayoutId id="2147483934" r:id="rId6"/>
    <p:sldLayoutId id="2147483935" r:id="rId7"/>
    <p:sldLayoutId id="2147483936" r:id="rId8"/>
    <p:sldLayoutId id="2147483937" r:id="rId9"/>
    <p:sldLayoutId id="2147483938" r:id="rId10"/>
    <p:sldLayoutId id="214748393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46605"/>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50" cstate="screen">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010771477"/>
      </p:ext>
    </p:extLst>
  </p:cSld>
  <p:clrMap bg1="lt1" tx1="dk1" bg2="lt2" tx2="dk2" accent1="accent1" accent2="accent2" accent3="accent3" accent4="accent4" accent5="accent5" accent6="accent6" hlink="hlink" folHlink="folHlink"/>
  <p:sldLayoutIdLst>
    <p:sldLayoutId id="2147483941" r:id="rId1"/>
    <p:sldLayoutId id="2147483942" r:id="rId2"/>
    <p:sldLayoutId id="2147483943" r:id="rId3"/>
    <p:sldLayoutId id="2147483944" r:id="rId4"/>
    <p:sldLayoutId id="2147483945" r:id="rId5"/>
    <p:sldLayoutId id="2147483946" r:id="rId6"/>
    <p:sldLayoutId id="2147483947" r:id="rId7"/>
    <p:sldLayoutId id="2147483948" r:id="rId8"/>
    <p:sldLayoutId id="2147483949" r:id="rId9"/>
    <p:sldLayoutId id="2147483950" r:id="rId10"/>
    <p:sldLayoutId id="2147483951" r:id="rId11"/>
    <p:sldLayoutId id="2147483952" r:id="rId12"/>
    <p:sldLayoutId id="2147483953" r:id="rId13"/>
    <p:sldLayoutId id="2147483954" r:id="rId14"/>
    <p:sldLayoutId id="2147483955" r:id="rId15"/>
    <p:sldLayoutId id="2147483956" r:id="rId16"/>
    <p:sldLayoutId id="2147483957" r:id="rId17"/>
    <p:sldLayoutId id="2147483958" r:id="rId18"/>
    <p:sldLayoutId id="2147483959" r:id="rId19"/>
    <p:sldLayoutId id="2147483960" r:id="rId20"/>
    <p:sldLayoutId id="2147483961" r:id="rId21"/>
    <p:sldLayoutId id="2147483962" r:id="rId22"/>
    <p:sldLayoutId id="2147483963" r:id="rId23"/>
    <p:sldLayoutId id="2147483964" r:id="rId24"/>
    <p:sldLayoutId id="2147483965" r:id="rId25"/>
    <p:sldLayoutId id="2147483966" r:id="rId26"/>
    <p:sldLayoutId id="2147483967" r:id="rId27"/>
    <p:sldLayoutId id="2147483968" r:id="rId28"/>
    <p:sldLayoutId id="2147483969" r:id="rId29"/>
    <p:sldLayoutId id="2147483970" r:id="rId30"/>
    <p:sldLayoutId id="2147483971" r:id="rId31"/>
    <p:sldLayoutId id="2147483972" r:id="rId32"/>
    <p:sldLayoutId id="2147483973" r:id="rId33"/>
    <p:sldLayoutId id="2147483974" r:id="rId34"/>
    <p:sldLayoutId id="2147483975" r:id="rId35"/>
    <p:sldLayoutId id="2147483976" r:id="rId36"/>
    <p:sldLayoutId id="2147483977" r:id="rId37"/>
    <p:sldLayoutId id="2147483978" r:id="rId38"/>
    <p:sldLayoutId id="2147483979" r:id="rId39"/>
    <p:sldLayoutId id="2147483980" r:id="rId40"/>
    <p:sldLayoutId id="2147483981" r:id="rId41"/>
    <p:sldLayoutId id="2147483982" r:id="rId42"/>
    <p:sldLayoutId id="2147483983" r:id="rId43"/>
    <p:sldLayoutId id="2147483984" r:id="rId44"/>
    <p:sldLayoutId id="2147483985" r:id="rId45"/>
    <p:sldLayoutId id="2147483986" r:id="rId46"/>
    <p:sldLayoutId id="2147483987" r:id="rId47"/>
    <p:sldLayoutId id="2147483988" r:id="rId48"/>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6469"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59"/>
            <a:ext cx="11306469" cy="2323623"/>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pic>
        <p:nvPicPr>
          <p:cNvPr id="7" name="Picture 6"/>
          <p:cNvPicPr>
            <a:picLocks noChangeAspect="1"/>
          </p:cNvPicPr>
          <p:nvPr userDrawn="1"/>
        </p:nvPicPr>
        <p:blipFill>
          <a:blip r:embed="rId33">
            <a:extLst>
              <a:ext uri="{28A0092B-C50C-407E-A947-70E740481C1C}">
                <a14:useLocalDpi xmlns:a14="http://schemas.microsoft.com/office/drawing/2010/main" val="0"/>
              </a:ext>
            </a:extLst>
          </a:blip>
          <a:stretch>
            <a:fillRect/>
          </a:stretch>
        </p:blipFill>
        <p:spPr>
          <a:xfrm rot="5400000">
            <a:off x="9432277" y="2842059"/>
            <a:ext cx="6843271" cy="1164777"/>
          </a:xfrm>
          <a:prstGeom prst="rect">
            <a:avLst/>
          </a:prstGeom>
        </p:spPr>
      </p:pic>
    </p:spTree>
    <p:extLst>
      <p:ext uri="{BB962C8B-B14F-4D97-AF65-F5344CB8AC3E}">
        <p14:creationId xmlns:p14="http://schemas.microsoft.com/office/powerpoint/2010/main" val="2490306931"/>
      </p:ext>
    </p:extLst>
  </p:cSld>
  <p:clrMap bg1="lt1" tx1="dk1" bg2="lt2" tx2="dk2" accent1="accent1" accent2="accent2" accent3="accent3" accent4="accent4" accent5="accent5" accent6="accent6" hlink="hlink" folHlink="folHlink"/>
  <p:sldLayoutIdLst>
    <p:sldLayoutId id="2147483990" r:id="rId1"/>
    <p:sldLayoutId id="2147483991" r:id="rId2"/>
    <p:sldLayoutId id="2147483992" r:id="rId3"/>
    <p:sldLayoutId id="2147483993" r:id="rId4"/>
    <p:sldLayoutId id="2147483994" r:id="rId5"/>
    <p:sldLayoutId id="2147483995" r:id="rId6"/>
    <p:sldLayoutId id="2147483996" r:id="rId7"/>
    <p:sldLayoutId id="2147483997" r:id="rId8"/>
    <p:sldLayoutId id="2147483998" r:id="rId9"/>
    <p:sldLayoutId id="2147483999" r:id="rId10"/>
    <p:sldLayoutId id="2147484000" r:id="rId11"/>
    <p:sldLayoutId id="2147484001" r:id="rId12"/>
    <p:sldLayoutId id="2147484002" r:id="rId13"/>
    <p:sldLayoutId id="2147484003" r:id="rId14"/>
    <p:sldLayoutId id="2147484004" r:id="rId15"/>
    <p:sldLayoutId id="2147484005" r:id="rId16"/>
    <p:sldLayoutId id="2147484006" r:id="rId17"/>
    <p:sldLayoutId id="2147484007" r:id="rId18"/>
    <p:sldLayoutId id="2147484008" r:id="rId19"/>
    <p:sldLayoutId id="2147484009" r:id="rId20"/>
    <p:sldLayoutId id="2147484010" r:id="rId21"/>
    <p:sldLayoutId id="2147484011" r:id="rId22"/>
    <p:sldLayoutId id="2147484012" r:id="rId23"/>
    <p:sldLayoutId id="2147484013" r:id="rId24"/>
    <p:sldLayoutId id="2147484014" r:id="rId25"/>
    <p:sldLayoutId id="2147484015" r:id="rId26"/>
    <p:sldLayoutId id="2147484016" r:id="rId27"/>
    <p:sldLayoutId id="2147484017" r:id="rId28"/>
    <p:sldLayoutId id="2147484018" r:id="rId29"/>
    <p:sldLayoutId id="2147484019" r:id="rId30"/>
    <p:sldLayoutId id="2147484020" r:id="rId31"/>
  </p:sldLayoutIdLst>
  <p:transition>
    <p:fade/>
  </p:transition>
  <p:hf sldNum="0" hdr="0" dt="0"/>
  <p:txStyles>
    <p:titleStyle>
      <a:lvl1pPr algn="l" defTabSz="914367"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3"/>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1292074666"/>
      </p:ext>
    </p:extLst>
  </p:cSld>
  <p:clrMap bg1="lt1" tx1="dk1" bg2="lt2" tx2="dk2" accent1="accent1" accent2="accent2" accent3="accent3" accent4="accent4" accent5="accent5" accent6="accent6" hlink="hlink" folHlink="folHlink"/>
  <p:sldLayoutIdLst>
    <p:sldLayoutId id="2147484022" r:id="rId1"/>
    <p:sldLayoutId id="2147484023" r:id="rId2"/>
    <p:sldLayoutId id="2147484024" r:id="rId3"/>
    <p:sldLayoutId id="2147484025" r:id="rId4"/>
    <p:sldLayoutId id="2147484026" r:id="rId5"/>
    <p:sldLayoutId id="2147484027" r:id="rId6"/>
    <p:sldLayoutId id="2147484028" r:id="rId7"/>
    <p:sldLayoutId id="2147484029" r:id="rId8"/>
    <p:sldLayoutId id="2147484030" r:id="rId9"/>
    <p:sldLayoutId id="2147484031" r:id="rId10"/>
    <p:sldLayoutId id="2147484032" r:id="rId11"/>
    <p:sldLayoutId id="2147484033" r:id="rId12"/>
    <p:sldLayoutId id="2147484034" r:id="rId13"/>
    <p:sldLayoutId id="2147484035" r:id="rId14"/>
    <p:sldLayoutId id="2147484036" r:id="rId15"/>
    <p:sldLayoutId id="2147484037" r:id="rId16"/>
    <p:sldLayoutId id="2147484038" r:id="rId17"/>
    <p:sldLayoutId id="2147484039" r:id="rId18"/>
    <p:sldLayoutId id="2147484040" r:id="rId19"/>
    <p:sldLayoutId id="2147484041" r:id="rId20"/>
    <p:sldLayoutId id="2147484042" r:id="rId21"/>
    <p:sldLayoutId id="2147484043" r:id="rId22"/>
    <p:sldLayoutId id="2147484044" r:id="rId23"/>
    <p:sldLayoutId id="2147484045" r:id="rId24"/>
    <p:sldLayoutId id="2147484046" r:id="rId25"/>
    <p:sldLayoutId id="2147484047" r:id="rId26"/>
    <p:sldLayoutId id="2147484048" r:id="rId27"/>
    <p:sldLayoutId id="2147484049" r:id="rId28"/>
    <p:sldLayoutId id="2147484050" r:id="rId29"/>
    <p:sldLayoutId id="2147484051" r:id="rId30"/>
    <p:sldLayoutId id="2147484052"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302551"/>
            <a:ext cx="11336039" cy="744014"/>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37319" y="1866615"/>
            <a:ext cx="11336039" cy="1276484"/>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41" cstate="email">
            <a:extLst>
              <a:ext uri="{28A0092B-C50C-407E-A947-70E740481C1C}">
                <a14:useLocalDpi xmlns:a14="http://schemas.microsoft.com/office/drawing/2010/main"/>
              </a:ext>
            </a:extLst>
          </a:blip>
          <a:stretch>
            <a:fillRect/>
          </a:stretch>
        </p:blipFill>
        <p:spPr>
          <a:xfrm rot="5400000">
            <a:off x="9688817" y="3012080"/>
            <a:ext cx="6858623" cy="833218"/>
          </a:xfrm>
          <a:prstGeom prst="rect">
            <a:avLst/>
          </a:prstGeom>
        </p:spPr>
      </p:pic>
      <p:pic>
        <p:nvPicPr>
          <p:cNvPr id="10" name="Picture 9">
            <a:extLst>
              <a:ext uri="{FF2B5EF4-FFF2-40B4-BE49-F238E27FC236}">
                <a16:creationId xmlns:a16="http://schemas.microsoft.com/office/drawing/2014/main" id="{5F66C9DB-A981-45BC-B811-A6F95811A81C}"/>
              </a:ext>
            </a:extLst>
          </p:cNvPr>
          <p:cNvPicPr>
            <a:picLocks noChangeAspect="1"/>
          </p:cNvPicPr>
          <p:nvPr userDrawn="1"/>
        </p:nvPicPr>
        <p:blipFill>
          <a:blip r:embed="rId42" cstate="email">
            <a:extLst>
              <a:ext uri="{28A0092B-C50C-407E-A947-70E740481C1C}">
                <a14:useLocalDpi xmlns:a14="http://schemas.microsoft.com/office/drawing/2010/main"/>
              </a:ext>
            </a:extLst>
          </a:blip>
          <a:stretch>
            <a:fillRect/>
          </a:stretch>
        </p:blipFill>
        <p:spPr>
          <a:xfrm rot="5400000">
            <a:off x="9039878" y="3221594"/>
            <a:ext cx="6858000" cy="414812"/>
          </a:xfrm>
          <a:prstGeom prst="rect">
            <a:avLst/>
          </a:prstGeom>
        </p:spPr>
      </p:pic>
    </p:spTree>
    <p:extLst>
      <p:ext uri="{BB962C8B-B14F-4D97-AF65-F5344CB8AC3E}">
        <p14:creationId xmlns:p14="http://schemas.microsoft.com/office/powerpoint/2010/main" val="1487729398"/>
      </p:ext>
    </p:extLst>
  </p:cSld>
  <p:clrMap bg1="lt1" tx1="dk1" bg2="lt2" tx2="dk2" accent1="accent1" accent2="accent2" accent3="accent3" accent4="accent4" accent5="accent5" accent6="accent6" hlink="hlink" folHlink="folHlink"/>
  <p:sldLayoutIdLst>
    <p:sldLayoutId id="2147484055" r:id="rId1"/>
    <p:sldLayoutId id="2147484056" r:id="rId2"/>
    <p:sldLayoutId id="2147484057" r:id="rId3"/>
    <p:sldLayoutId id="2147484058" r:id="rId4"/>
    <p:sldLayoutId id="2147484059" r:id="rId5"/>
    <p:sldLayoutId id="2147484060" r:id="rId6"/>
    <p:sldLayoutId id="2147484061" r:id="rId7"/>
    <p:sldLayoutId id="2147484062" r:id="rId8"/>
    <p:sldLayoutId id="2147484063" r:id="rId9"/>
    <p:sldLayoutId id="2147484064" r:id="rId10"/>
    <p:sldLayoutId id="2147484065" r:id="rId11"/>
    <p:sldLayoutId id="2147484066" r:id="rId12"/>
    <p:sldLayoutId id="2147484067" r:id="rId13"/>
    <p:sldLayoutId id="2147484068" r:id="rId14"/>
    <p:sldLayoutId id="2147484069" r:id="rId15"/>
    <p:sldLayoutId id="2147484070" r:id="rId16"/>
    <p:sldLayoutId id="2147484071" r:id="rId17"/>
    <p:sldLayoutId id="2147484072" r:id="rId18"/>
    <p:sldLayoutId id="2147484073" r:id="rId19"/>
    <p:sldLayoutId id="2147484074" r:id="rId20"/>
    <p:sldLayoutId id="2147484075" r:id="rId21"/>
    <p:sldLayoutId id="2147484076" r:id="rId22"/>
    <p:sldLayoutId id="2147484077" r:id="rId23"/>
    <p:sldLayoutId id="2147484078" r:id="rId24"/>
    <p:sldLayoutId id="2147484079" r:id="rId25"/>
    <p:sldLayoutId id="2147484080" r:id="rId26"/>
    <p:sldLayoutId id="2147484081" r:id="rId27"/>
    <p:sldLayoutId id="2147484082" r:id="rId28"/>
    <p:sldLayoutId id="2147484083" r:id="rId29"/>
    <p:sldLayoutId id="2147484084" r:id="rId30"/>
    <p:sldLayoutId id="2147484085" r:id="rId31"/>
    <p:sldLayoutId id="2147484086" r:id="rId32"/>
    <p:sldLayoutId id="2147484087" r:id="rId33"/>
    <p:sldLayoutId id="2147484088" r:id="rId34"/>
    <p:sldLayoutId id="2147484089" r:id="rId35"/>
    <p:sldLayoutId id="2147484090" r:id="rId36"/>
    <p:sldLayoutId id="2147484091" r:id="rId37"/>
    <p:sldLayoutId id="2147484092" r:id="rId38"/>
    <p:sldLayoutId id="2147484093" r:id="rId39"/>
  </p:sldLayoutIdLst>
  <p:transition>
    <p:fade/>
  </p:transition>
  <p:txStyles>
    <p:titleStyle>
      <a:lvl1pPr algn="l" defTabSz="914367" rtl="0" eaLnBrk="1" latinLnBrk="0" hangingPunct="1">
        <a:lnSpc>
          <a:spcPct val="90000"/>
        </a:lnSpc>
        <a:spcBef>
          <a:spcPct val="0"/>
        </a:spcBef>
        <a:buNone/>
        <a:defRPr lang="en-US" sz="3725" b="0" kern="1200" cap="none" spc="0"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3"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p:nvPicPr>
        <p:blipFill>
          <a:blip r:embed="rId16" cstate="email">
            <a:extLst>
              <a:ext uri="{28A0092B-C50C-407E-A947-70E740481C1C}">
                <a14:useLocalDpi xmlns:a14="http://schemas.microsoft.com/office/drawing/2010/main"/>
              </a:ext>
            </a:extLst>
          </a:blip>
          <a:stretch>
            <a:fillRect/>
          </a:stretch>
        </p:blipFill>
        <p:spPr>
          <a:xfrm rot="5400000">
            <a:off x="9208748" y="2991035"/>
            <a:ext cx="6858623" cy="876557"/>
          </a:xfrm>
          <a:prstGeom prst="rect">
            <a:avLst/>
          </a:prstGeom>
        </p:spPr>
      </p:pic>
    </p:spTree>
    <p:extLst>
      <p:ext uri="{BB962C8B-B14F-4D97-AF65-F5344CB8AC3E}">
        <p14:creationId xmlns:p14="http://schemas.microsoft.com/office/powerpoint/2010/main" val="1945578425"/>
      </p:ext>
    </p:extLst>
  </p:cSld>
  <p:clrMap bg1="lt1" tx1="dk1" bg2="lt2" tx2="dk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 id="2147483710" r:id="rId12"/>
    <p:sldLayoutId id="2147483711" r:id="rId13"/>
    <p:sldLayoutId id="2147483712" r:id="rId14"/>
  </p:sldLayoutIdLst>
  <p:transition>
    <p:fade/>
  </p:transition>
  <p:txStyles>
    <p:titleStyle>
      <a:lvl1pPr algn="l" defTabSz="914016" rtl="0" eaLnBrk="1" latinLnBrk="0" hangingPunct="1">
        <a:lnSpc>
          <a:spcPct val="90000"/>
        </a:lnSpc>
        <a:spcBef>
          <a:spcPct val="0"/>
        </a:spcBef>
        <a:buNone/>
        <a:defRPr lang="en-US" sz="470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15" marR="0" indent="-336015" algn="l" defTabSz="914016" rtl="0" eaLnBrk="1" fontAlgn="auto" latinLnBrk="0" hangingPunct="1">
        <a:lnSpc>
          <a:spcPct val="90000"/>
        </a:lnSpc>
        <a:spcBef>
          <a:spcPct val="20000"/>
        </a:spcBef>
        <a:spcAft>
          <a:spcPts val="0"/>
        </a:spcAft>
        <a:buClr>
          <a:schemeClr val="tx2"/>
        </a:buClr>
        <a:buSzPct val="90000"/>
        <a:buFont typeface="Arial" pitchFamily="34" charset="0"/>
        <a:buChar char="•"/>
        <a:tabLst/>
        <a:defRPr sz="3723"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72471" marR="0" indent="-236454" algn="l" defTabSz="914016" rtl="0" eaLnBrk="1" fontAlgn="auto" latinLnBrk="0" hangingPunct="1">
        <a:lnSpc>
          <a:spcPct val="90000"/>
        </a:lnSpc>
        <a:spcBef>
          <a:spcPct val="20000"/>
        </a:spcBef>
        <a:spcAft>
          <a:spcPts val="0"/>
        </a:spcAft>
        <a:buClr>
          <a:schemeClr val="tx2"/>
        </a:buClr>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784036" marR="0" indent="-224011" algn="l" defTabSz="914016" rtl="0" eaLnBrk="1" fontAlgn="auto" latinLnBrk="0" hangingPunct="1">
        <a:lnSpc>
          <a:spcPct val="90000"/>
        </a:lnSpc>
        <a:spcBef>
          <a:spcPct val="20000"/>
        </a:spcBef>
        <a:spcAft>
          <a:spcPts val="0"/>
        </a:spcAft>
        <a:buClr>
          <a:schemeClr val="tx2"/>
        </a:buClr>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08047" marR="0" indent="-224011" algn="l" defTabSz="914016" rtl="0" eaLnBrk="1" fontAlgn="auto" latinLnBrk="0" hangingPunct="1">
        <a:lnSpc>
          <a:spcPct val="90000"/>
        </a:lnSpc>
        <a:spcBef>
          <a:spcPct val="20000"/>
        </a:spcBef>
        <a:spcAft>
          <a:spcPts val="0"/>
        </a:spcAft>
        <a:buClr>
          <a:schemeClr val="tx2"/>
        </a:buClr>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32058" marR="0" indent="-224011" algn="l" defTabSz="914016" rtl="0" eaLnBrk="1" fontAlgn="auto" latinLnBrk="0" hangingPunct="1">
        <a:lnSpc>
          <a:spcPct val="90000"/>
        </a:lnSpc>
        <a:spcBef>
          <a:spcPct val="20000"/>
        </a:spcBef>
        <a:spcAft>
          <a:spcPts val="0"/>
        </a:spcAft>
        <a:buClr>
          <a:schemeClr val="tx2"/>
        </a:buClr>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13543"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0552"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7561"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569"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016" rtl="0" eaLnBrk="1" latinLnBrk="0" hangingPunct="1">
        <a:defRPr sz="1765" kern="1200">
          <a:solidFill>
            <a:schemeClr val="tx1"/>
          </a:solidFill>
          <a:latin typeface="+mn-lt"/>
          <a:ea typeface="+mn-ea"/>
          <a:cs typeface="+mn-cs"/>
        </a:defRPr>
      </a:lvl1pPr>
      <a:lvl2pPr marL="457007" algn="l" defTabSz="914016" rtl="0" eaLnBrk="1" latinLnBrk="0" hangingPunct="1">
        <a:defRPr sz="1765" kern="1200">
          <a:solidFill>
            <a:schemeClr val="tx1"/>
          </a:solidFill>
          <a:latin typeface="+mn-lt"/>
          <a:ea typeface="+mn-ea"/>
          <a:cs typeface="+mn-cs"/>
        </a:defRPr>
      </a:lvl2pPr>
      <a:lvl3pPr marL="914016" algn="l" defTabSz="914016" rtl="0" eaLnBrk="1" latinLnBrk="0" hangingPunct="1">
        <a:defRPr sz="1765" kern="1200">
          <a:solidFill>
            <a:schemeClr val="tx1"/>
          </a:solidFill>
          <a:latin typeface="+mn-lt"/>
          <a:ea typeface="+mn-ea"/>
          <a:cs typeface="+mn-cs"/>
        </a:defRPr>
      </a:lvl3pPr>
      <a:lvl4pPr marL="1371024" algn="l" defTabSz="914016" rtl="0" eaLnBrk="1" latinLnBrk="0" hangingPunct="1">
        <a:defRPr sz="1765" kern="1200">
          <a:solidFill>
            <a:schemeClr val="tx1"/>
          </a:solidFill>
          <a:latin typeface="+mn-lt"/>
          <a:ea typeface="+mn-ea"/>
          <a:cs typeface="+mn-cs"/>
        </a:defRPr>
      </a:lvl4pPr>
      <a:lvl5pPr marL="1828032" algn="l" defTabSz="914016" rtl="0" eaLnBrk="1" latinLnBrk="0" hangingPunct="1">
        <a:defRPr sz="1765" kern="1200">
          <a:solidFill>
            <a:schemeClr val="tx1"/>
          </a:solidFill>
          <a:latin typeface="+mn-lt"/>
          <a:ea typeface="+mn-ea"/>
          <a:cs typeface="+mn-cs"/>
        </a:defRPr>
      </a:lvl5pPr>
      <a:lvl6pPr marL="2285040" algn="l" defTabSz="914016" rtl="0" eaLnBrk="1" latinLnBrk="0" hangingPunct="1">
        <a:defRPr sz="1765" kern="1200">
          <a:solidFill>
            <a:schemeClr val="tx1"/>
          </a:solidFill>
          <a:latin typeface="+mn-lt"/>
          <a:ea typeface="+mn-ea"/>
          <a:cs typeface="+mn-cs"/>
        </a:defRPr>
      </a:lvl6pPr>
      <a:lvl7pPr marL="2742048" algn="l" defTabSz="914016" rtl="0" eaLnBrk="1" latinLnBrk="0" hangingPunct="1">
        <a:defRPr sz="1765" kern="1200">
          <a:solidFill>
            <a:schemeClr val="tx1"/>
          </a:solidFill>
          <a:latin typeface="+mn-lt"/>
          <a:ea typeface="+mn-ea"/>
          <a:cs typeface="+mn-cs"/>
        </a:defRPr>
      </a:lvl7pPr>
      <a:lvl8pPr marL="3199055" algn="l" defTabSz="914016" rtl="0" eaLnBrk="1" latinLnBrk="0" hangingPunct="1">
        <a:defRPr sz="1765" kern="1200">
          <a:solidFill>
            <a:schemeClr val="tx1"/>
          </a:solidFill>
          <a:latin typeface="+mn-lt"/>
          <a:ea typeface="+mn-ea"/>
          <a:cs typeface="+mn-cs"/>
        </a:defRPr>
      </a:lvl8pPr>
      <a:lvl9pPr marL="3656065" algn="l" defTabSz="914016"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6469"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59"/>
            <a:ext cx="11306469" cy="2323623"/>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pic>
        <p:nvPicPr>
          <p:cNvPr id="7" name="Picture 6"/>
          <p:cNvPicPr>
            <a:picLocks noChangeAspect="1"/>
          </p:cNvPicPr>
          <p:nvPr userDrawn="1"/>
        </p:nvPicPr>
        <p:blipFill>
          <a:blip r:embed="rId26">
            <a:extLst>
              <a:ext uri="{28A0092B-C50C-407E-A947-70E740481C1C}">
                <a14:useLocalDpi xmlns:a14="http://schemas.microsoft.com/office/drawing/2010/main" val="0"/>
              </a:ext>
            </a:extLst>
          </a:blip>
          <a:stretch>
            <a:fillRect/>
          </a:stretch>
        </p:blipFill>
        <p:spPr>
          <a:xfrm rot="5400000">
            <a:off x="9432277" y="2842059"/>
            <a:ext cx="6843271" cy="1164777"/>
          </a:xfrm>
          <a:prstGeom prst="rect">
            <a:avLst/>
          </a:prstGeom>
        </p:spPr>
      </p:pic>
    </p:spTree>
    <p:extLst>
      <p:ext uri="{BB962C8B-B14F-4D97-AF65-F5344CB8AC3E}">
        <p14:creationId xmlns:p14="http://schemas.microsoft.com/office/powerpoint/2010/main" val="4248668202"/>
      </p:ext>
    </p:extLst>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5" r:id="rId12"/>
    <p:sldLayoutId id="2147483726" r:id="rId13"/>
    <p:sldLayoutId id="2147483727" r:id="rId14"/>
    <p:sldLayoutId id="2147483728" r:id="rId15"/>
    <p:sldLayoutId id="2147483729" r:id="rId16"/>
    <p:sldLayoutId id="2147483730" r:id="rId17"/>
    <p:sldLayoutId id="2147483731" r:id="rId18"/>
    <p:sldLayoutId id="2147483732" r:id="rId19"/>
    <p:sldLayoutId id="2147483733" r:id="rId20"/>
    <p:sldLayoutId id="2147483734" r:id="rId21"/>
    <p:sldLayoutId id="2147483735" r:id="rId22"/>
    <p:sldLayoutId id="2147483737" r:id="rId23"/>
    <p:sldLayoutId id="2147483804" r:id="rId24"/>
  </p:sldLayoutIdLst>
  <p:transition>
    <p:fade/>
  </p:transition>
  <p:hf sldNum="0" hdr="0" dt="0"/>
  <p:txStyles>
    <p:titleStyle>
      <a:lvl1pPr algn="l" defTabSz="914367"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302551"/>
            <a:ext cx="11336039" cy="744014"/>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37319" y="1866615"/>
            <a:ext cx="11336039" cy="1276484"/>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9" cstate="email">
            <a:extLst>
              <a:ext uri="{28A0092B-C50C-407E-A947-70E740481C1C}">
                <a14:useLocalDpi xmlns:a14="http://schemas.microsoft.com/office/drawing/2010/main"/>
              </a:ext>
            </a:extLst>
          </a:blip>
          <a:stretch>
            <a:fillRect/>
          </a:stretch>
        </p:blipFill>
        <p:spPr>
          <a:xfrm rot="5400000">
            <a:off x="9688817" y="3012080"/>
            <a:ext cx="6858623" cy="833218"/>
          </a:xfrm>
          <a:prstGeom prst="rect">
            <a:avLst/>
          </a:prstGeom>
        </p:spPr>
      </p:pic>
      <p:pic>
        <p:nvPicPr>
          <p:cNvPr id="10" name="Picture 9">
            <a:extLst>
              <a:ext uri="{FF2B5EF4-FFF2-40B4-BE49-F238E27FC236}">
                <a16:creationId xmlns:a16="http://schemas.microsoft.com/office/drawing/2014/main" id="{5F66C9DB-A981-45BC-B811-A6F95811A81C}"/>
              </a:ext>
            </a:extLst>
          </p:cNvPr>
          <p:cNvPicPr>
            <a:picLocks noChangeAspect="1"/>
          </p:cNvPicPr>
          <p:nvPr userDrawn="1"/>
        </p:nvPicPr>
        <p:blipFill>
          <a:blip r:embed="rId30" cstate="email">
            <a:extLst>
              <a:ext uri="{28A0092B-C50C-407E-A947-70E740481C1C}">
                <a14:useLocalDpi xmlns:a14="http://schemas.microsoft.com/office/drawing/2010/main"/>
              </a:ext>
            </a:extLst>
          </a:blip>
          <a:stretch>
            <a:fillRect/>
          </a:stretch>
        </p:blipFill>
        <p:spPr>
          <a:xfrm rot="5400000">
            <a:off x="9039878" y="3221594"/>
            <a:ext cx="6858000" cy="414812"/>
          </a:xfrm>
          <a:prstGeom prst="rect">
            <a:avLst/>
          </a:prstGeom>
        </p:spPr>
      </p:pic>
    </p:spTree>
    <p:extLst>
      <p:ext uri="{BB962C8B-B14F-4D97-AF65-F5344CB8AC3E}">
        <p14:creationId xmlns:p14="http://schemas.microsoft.com/office/powerpoint/2010/main" val="2318707277"/>
      </p:ext>
    </p:extLst>
  </p:cSld>
  <p:clrMap bg1="lt1" tx1="dk1" bg2="lt2" tx2="dk2" accent1="accent1" accent2="accent2" accent3="accent3" accent4="accent4" accent5="accent5" accent6="accent6" hlink="hlink" folHlink="folHlink"/>
  <p:sldLayoutIdLst>
    <p:sldLayoutId id="2147483740" r:id="rId1"/>
    <p:sldLayoutId id="2147483741" r:id="rId2"/>
    <p:sldLayoutId id="2147483742" r:id="rId3"/>
    <p:sldLayoutId id="2147483743" r:id="rId4"/>
    <p:sldLayoutId id="2147483744" r:id="rId5"/>
    <p:sldLayoutId id="2147483745" r:id="rId6"/>
    <p:sldLayoutId id="2147483746" r:id="rId7"/>
    <p:sldLayoutId id="2147483747" r:id="rId8"/>
    <p:sldLayoutId id="2147483748" r:id="rId9"/>
    <p:sldLayoutId id="2147483749" r:id="rId10"/>
    <p:sldLayoutId id="2147483750" r:id="rId11"/>
    <p:sldLayoutId id="2147483751" r:id="rId12"/>
    <p:sldLayoutId id="2147483752" r:id="rId13"/>
    <p:sldLayoutId id="2147483753" r:id="rId14"/>
    <p:sldLayoutId id="2147483754" r:id="rId15"/>
    <p:sldLayoutId id="2147483755" r:id="rId16"/>
    <p:sldLayoutId id="2147483756" r:id="rId17"/>
    <p:sldLayoutId id="2147483757" r:id="rId18"/>
    <p:sldLayoutId id="2147483758" r:id="rId19"/>
    <p:sldLayoutId id="2147483825" r:id="rId20"/>
    <p:sldLayoutId id="2147483867" r:id="rId21"/>
    <p:sldLayoutId id="2147483868" r:id="rId22"/>
    <p:sldLayoutId id="2147483870" r:id="rId23"/>
    <p:sldLayoutId id="2147483872" r:id="rId24"/>
    <p:sldLayoutId id="2147483874" r:id="rId25"/>
    <p:sldLayoutId id="2147483875" r:id="rId26"/>
    <p:sldLayoutId id="2147484053" r:id="rId27"/>
  </p:sldLayoutIdLst>
  <p:transition>
    <p:fade/>
  </p:transition>
  <p:txStyles>
    <p:titleStyle>
      <a:lvl1pPr algn="l" defTabSz="914367" rtl="0" eaLnBrk="1" latinLnBrk="0" hangingPunct="1">
        <a:lnSpc>
          <a:spcPct val="90000"/>
        </a:lnSpc>
        <a:spcBef>
          <a:spcPct val="0"/>
        </a:spcBef>
        <a:buNone/>
        <a:defRPr lang="en-US" sz="3725" b="0" kern="1200" cap="none" spc="0"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435824"/>
            <a:ext cx="11336039" cy="744014"/>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37320" y="1866616"/>
            <a:ext cx="11336039" cy="1276484"/>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3" cstate="email">
            <a:extLst>
              <a:ext uri="{28A0092B-C50C-407E-A947-70E740481C1C}">
                <a14:useLocalDpi xmlns:a14="http://schemas.microsoft.com/office/drawing/2010/main"/>
              </a:ext>
            </a:extLst>
          </a:blip>
          <a:stretch>
            <a:fillRect/>
          </a:stretch>
        </p:blipFill>
        <p:spPr>
          <a:xfrm rot="5400000">
            <a:off x="9688818" y="3012080"/>
            <a:ext cx="6858623" cy="833218"/>
          </a:xfrm>
          <a:prstGeom prst="rect">
            <a:avLst/>
          </a:prstGeom>
        </p:spPr>
      </p:pic>
      <p:pic>
        <p:nvPicPr>
          <p:cNvPr id="10" name="Picture 9">
            <a:extLst>
              <a:ext uri="{FF2B5EF4-FFF2-40B4-BE49-F238E27FC236}">
                <a16:creationId xmlns:a16="http://schemas.microsoft.com/office/drawing/2014/main" id="{5F66C9DB-A981-45BC-B811-A6F95811A81C}"/>
              </a:ext>
            </a:extLst>
          </p:cNvPr>
          <p:cNvPicPr>
            <a:picLocks noChangeAspect="1"/>
          </p:cNvPicPr>
          <p:nvPr userDrawn="1"/>
        </p:nvPicPr>
        <p:blipFill>
          <a:blip r:embed="rId24" cstate="email">
            <a:extLst>
              <a:ext uri="{28A0092B-C50C-407E-A947-70E740481C1C}">
                <a14:useLocalDpi xmlns:a14="http://schemas.microsoft.com/office/drawing/2010/main"/>
              </a:ext>
            </a:extLst>
          </a:blip>
          <a:stretch>
            <a:fillRect/>
          </a:stretch>
        </p:blipFill>
        <p:spPr>
          <a:xfrm rot="5400000">
            <a:off x="9039878" y="3221594"/>
            <a:ext cx="6858000" cy="414812"/>
          </a:xfrm>
          <a:prstGeom prst="rect">
            <a:avLst/>
          </a:prstGeom>
        </p:spPr>
      </p:pic>
    </p:spTree>
    <p:extLst>
      <p:ext uri="{BB962C8B-B14F-4D97-AF65-F5344CB8AC3E}">
        <p14:creationId xmlns:p14="http://schemas.microsoft.com/office/powerpoint/2010/main" val="2685937959"/>
      </p:ext>
    </p:extLst>
  </p:cSld>
  <p:clrMap bg1="lt1" tx1="dk1" bg2="lt2" tx2="dk2" accent1="accent1" accent2="accent2" accent3="accent3" accent4="accent4" accent5="accent5" accent6="accent6" hlink="hlink" folHlink="folHlink"/>
  <p:sldLayoutIdLst>
    <p:sldLayoutId id="2147483762" r:id="rId1"/>
    <p:sldLayoutId id="2147483763" r:id="rId2"/>
    <p:sldLayoutId id="2147483764" r:id="rId3"/>
    <p:sldLayoutId id="2147483765" r:id="rId4"/>
    <p:sldLayoutId id="2147483766" r:id="rId5"/>
    <p:sldLayoutId id="2147483767" r:id="rId6"/>
    <p:sldLayoutId id="2147483768" r:id="rId7"/>
    <p:sldLayoutId id="2147483769" r:id="rId8"/>
    <p:sldLayoutId id="2147483770" r:id="rId9"/>
    <p:sldLayoutId id="2147483771" r:id="rId10"/>
    <p:sldLayoutId id="2147483772" r:id="rId11"/>
    <p:sldLayoutId id="2147483773" r:id="rId12"/>
    <p:sldLayoutId id="2147483774" r:id="rId13"/>
    <p:sldLayoutId id="2147483775" r:id="rId14"/>
    <p:sldLayoutId id="2147483776" r:id="rId15"/>
    <p:sldLayoutId id="2147483777" r:id="rId16"/>
    <p:sldLayoutId id="2147483778" r:id="rId17"/>
    <p:sldLayoutId id="2147483779" r:id="rId18"/>
    <p:sldLayoutId id="2147483780" r:id="rId19"/>
    <p:sldLayoutId id="2147483781" r:id="rId20"/>
    <p:sldLayoutId id="2147483782" r:id="rId21"/>
  </p:sldLayoutIdLst>
  <p:transition>
    <p:fade/>
  </p:transition>
  <p:txStyles>
    <p:titleStyle>
      <a:lvl1pPr algn="l" defTabSz="914192" rtl="0" eaLnBrk="1" latinLnBrk="0" hangingPunct="1">
        <a:lnSpc>
          <a:spcPct val="90000"/>
        </a:lnSpc>
        <a:spcBef>
          <a:spcPct val="0"/>
        </a:spcBef>
        <a:buNone/>
        <a:defRPr lang="en-US" sz="3136" b="0" kern="1200" cap="none" spc="-147" baseline="0" dirty="0" smtClean="0">
          <a:ln w="3175">
            <a:noFill/>
          </a:ln>
          <a:solidFill>
            <a:srgbClr val="000000"/>
          </a:solidFill>
          <a:effectLst/>
          <a:latin typeface="+mj-lt"/>
          <a:ea typeface="+mn-ea"/>
          <a:cs typeface="Segoe UI" pitchFamily="34" charset="0"/>
        </a:defRPr>
      </a:lvl1pPr>
    </p:titleStyle>
    <p:bodyStyle>
      <a:lvl1pPr marL="0"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54"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07"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567" kern="1200" spc="0" baseline="0">
          <a:solidFill>
            <a:srgbClr val="000000"/>
          </a:solidFill>
          <a:latin typeface="+mn-lt"/>
          <a:ea typeface="+mn-ea"/>
          <a:cs typeface="+mn-cs"/>
        </a:defRPr>
      </a:lvl3pPr>
      <a:lvl4pPr marL="672161"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567" kern="1200" spc="0" baseline="0">
          <a:solidFill>
            <a:srgbClr val="000000"/>
          </a:solidFill>
          <a:latin typeface="+mn-lt"/>
          <a:ea typeface="+mn-ea"/>
          <a:cs typeface="+mn-cs"/>
        </a:defRPr>
      </a:lvl4pPr>
      <a:lvl5pPr marL="896214"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567"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302551"/>
            <a:ext cx="11336039" cy="744014"/>
          </a:xfrm>
          <a:prstGeom prst="rect">
            <a:avLst/>
          </a:prstGeom>
        </p:spPr>
        <p:txBody>
          <a:bodyPr vert="horz" wrap="square" lIns="9144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37320" y="1866616"/>
            <a:ext cx="11336039" cy="1276484"/>
          </a:xfrm>
          <a:prstGeom prst="rect">
            <a:avLst/>
          </a:prstGeom>
        </p:spPr>
        <p:txBody>
          <a:bodyPr vert="horz" wrap="square" lIns="9144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1" cstate="email">
            <a:extLst>
              <a:ext uri="{28A0092B-C50C-407E-A947-70E740481C1C}">
                <a14:useLocalDpi xmlns:a14="http://schemas.microsoft.com/office/drawing/2010/main"/>
              </a:ext>
            </a:extLst>
          </a:blip>
          <a:stretch>
            <a:fillRect/>
          </a:stretch>
        </p:blipFill>
        <p:spPr>
          <a:xfrm rot="5400000">
            <a:off x="9688818" y="3012080"/>
            <a:ext cx="6858623" cy="833218"/>
          </a:xfrm>
          <a:prstGeom prst="rect">
            <a:avLst/>
          </a:prstGeom>
        </p:spPr>
      </p:pic>
      <p:pic>
        <p:nvPicPr>
          <p:cNvPr id="10" name="Picture 9">
            <a:extLst>
              <a:ext uri="{FF2B5EF4-FFF2-40B4-BE49-F238E27FC236}">
                <a16:creationId xmlns:a16="http://schemas.microsoft.com/office/drawing/2014/main" id="{5F66C9DB-A981-45BC-B811-A6F95811A81C}"/>
              </a:ext>
            </a:extLst>
          </p:cNvPr>
          <p:cNvPicPr>
            <a:picLocks noChangeAspect="1"/>
          </p:cNvPicPr>
          <p:nvPr userDrawn="1"/>
        </p:nvPicPr>
        <p:blipFill>
          <a:blip r:embed="rId22" cstate="email">
            <a:extLst>
              <a:ext uri="{28A0092B-C50C-407E-A947-70E740481C1C}">
                <a14:useLocalDpi xmlns:a14="http://schemas.microsoft.com/office/drawing/2010/main"/>
              </a:ext>
            </a:extLst>
          </a:blip>
          <a:stretch>
            <a:fillRect/>
          </a:stretch>
        </p:blipFill>
        <p:spPr>
          <a:xfrm rot="5400000">
            <a:off x="9039878" y="3221594"/>
            <a:ext cx="6858000" cy="414812"/>
          </a:xfrm>
          <a:prstGeom prst="rect">
            <a:avLst/>
          </a:prstGeom>
        </p:spPr>
      </p:pic>
    </p:spTree>
    <p:extLst>
      <p:ext uri="{BB962C8B-B14F-4D97-AF65-F5344CB8AC3E}">
        <p14:creationId xmlns:p14="http://schemas.microsoft.com/office/powerpoint/2010/main" val="4081039484"/>
      </p:ext>
    </p:extLst>
  </p:cSld>
  <p:clrMap bg1="lt1" tx1="dk1" bg2="lt2" tx2="dk2" accent1="accent1" accent2="accent2" accent3="accent3" accent4="accent4" accent5="accent5" accent6="accent6" hlink="hlink" folHlink="folHlink"/>
  <p:sldLayoutIdLst>
    <p:sldLayoutId id="2147483784" r:id="rId1"/>
    <p:sldLayoutId id="2147483785" r:id="rId2"/>
    <p:sldLayoutId id="2147483786" r:id="rId3"/>
    <p:sldLayoutId id="2147483787" r:id="rId4"/>
    <p:sldLayoutId id="2147483788" r:id="rId5"/>
    <p:sldLayoutId id="2147483789" r:id="rId6"/>
    <p:sldLayoutId id="2147483790" r:id="rId7"/>
    <p:sldLayoutId id="2147483791" r:id="rId8"/>
    <p:sldLayoutId id="2147483792" r:id="rId9"/>
    <p:sldLayoutId id="2147483793" r:id="rId10"/>
    <p:sldLayoutId id="2147483794" r:id="rId11"/>
    <p:sldLayoutId id="2147483795" r:id="rId12"/>
    <p:sldLayoutId id="2147483796" r:id="rId13"/>
    <p:sldLayoutId id="2147483797" r:id="rId14"/>
    <p:sldLayoutId id="2147483798" r:id="rId15"/>
    <p:sldLayoutId id="2147483799" r:id="rId16"/>
    <p:sldLayoutId id="2147483800" r:id="rId17"/>
    <p:sldLayoutId id="2147483801" r:id="rId18"/>
    <p:sldLayoutId id="2147483802" r:id="rId19"/>
  </p:sldLayoutIdLst>
  <p:transition>
    <p:fade/>
  </p:transition>
  <p:txStyles>
    <p:titleStyle>
      <a:lvl1pPr algn="l" defTabSz="914192" rtl="0" eaLnBrk="1" latinLnBrk="0" hangingPunct="1">
        <a:lnSpc>
          <a:spcPct val="90000"/>
        </a:lnSpc>
        <a:spcBef>
          <a:spcPct val="0"/>
        </a:spcBef>
        <a:buNone/>
        <a:defRPr lang="en-US" sz="3600" b="0" kern="1200" cap="none" spc="0" baseline="0" dirty="0" smtClean="0">
          <a:ln w="3175">
            <a:noFill/>
          </a:ln>
          <a:solidFill>
            <a:srgbClr val="000000"/>
          </a:solidFill>
          <a:effectLst/>
          <a:latin typeface="+mj-lt"/>
          <a:ea typeface="+mn-ea"/>
          <a:cs typeface="Segoe UI" pitchFamily="34" charset="0"/>
        </a:defRPr>
      </a:lvl1pPr>
    </p:titleStyle>
    <p:bodyStyle>
      <a:lvl1pPr marL="0"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54"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07"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567" kern="1200" spc="0" baseline="0">
          <a:solidFill>
            <a:srgbClr val="000000"/>
          </a:solidFill>
          <a:latin typeface="+mn-lt"/>
          <a:ea typeface="+mn-ea"/>
          <a:cs typeface="+mn-cs"/>
        </a:defRPr>
      </a:lvl3pPr>
      <a:lvl4pPr marL="672161"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567" kern="1200" spc="0" baseline="0">
          <a:solidFill>
            <a:srgbClr val="000000"/>
          </a:solidFill>
          <a:latin typeface="+mn-lt"/>
          <a:ea typeface="+mn-ea"/>
          <a:cs typeface="+mn-cs"/>
        </a:defRPr>
      </a:lvl4pPr>
      <a:lvl5pPr marL="896214"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567"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6469"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59"/>
            <a:ext cx="11306469" cy="2323623"/>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pic>
        <p:nvPicPr>
          <p:cNvPr id="7" name="Picture 6"/>
          <p:cNvPicPr>
            <a:picLocks noChangeAspect="1"/>
          </p:cNvPicPr>
          <p:nvPr userDrawn="1"/>
        </p:nvPicPr>
        <p:blipFill>
          <a:blip r:embed="rId29">
            <a:extLst>
              <a:ext uri="{28A0092B-C50C-407E-A947-70E740481C1C}">
                <a14:useLocalDpi xmlns:a14="http://schemas.microsoft.com/office/drawing/2010/main" val="0"/>
              </a:ext>
            </a:extLst>
          </a:blip>
          <a:stretch>
            <a:fillRect/>
          </a:stretch>
        </p:blipFill>
        <p:spPr>
          <a:xfrm rot="5400000">
            <a:off x="9432277" y="2842059"/>
            <a:ext cx="6843271" cy="1164777"/>
          </a:xfrm>
          <a:prstGeom prst="rect">
            <a:avLst/>
          </a:prstGeom>
        </p:spPr>
      </p:pic>
    </p:spTree>
    <p:extLst>
      <p:ext uri="{BB962C8B-B14F-4D97-AF65-F5344CB8AC3E}">
        <p14:creationId xmlns:p14="http://schemas.microsoft.com/office/powerpoint/2010/main" val="3470957627"/>
      </p:ext>
    </p:extLst>
  </p:cSld>
  <p:clrMap bg1="lt1" tx1="dk1" bg2="lt2" tx2="dk2" accent1="accent1" accent2="accent2" accent3="accent3" accent4="accent4" accent5="accent5" accent6="accent6" hlink="hlink" folHlink="folHlink"/>
  <p:sldLayoutIdLst>
    <p:sldLayoutId id="2147483830" r:id="rId1"/>
    <p:sldLayoutId id="2147483831" r:id="rId2"/>
    <p:sldLayoutId id="2147483832" r:id="rId3"/>
    <p:sldLayoutId id="2147483833" r:id="rId4"/>
    <p:sldLayoutId id="2147483834" r:id="rId5"/>
    <p:sldLayoutId id="2147483835" r:id="rId6"/>
    <p:sldLayoutId id="2147483836" r:id="rId7"/>
    <p:sldLayoutId id="2147483837" r:id="rId8"/>
    <p:sldLayoutId id="2147483838" r:id="rId9"/>
    <p:sldLayoutId id="2147483839" r:id="rId10"/>
    <p:sldLayoutId id="2147483840" r:id="rId11"/>
    <p:sldLayoutId id="2147483841" r:id="rId12"/>
    <p:sldLayoutId id="2147483842" r:id="rId13"/>
    <p:sldLayoutId id="2147483843" r:id="rId14"/>
    <p:sldLayoutId id="2147483844" r:id="rId15"/>
    <p:sldLayoutId id="2147483845" r:id="rId16"/>
    <p:sldLayoutId id="2147483846" r:id="rId17"/>
    <p:sldLayoutId id="2147483847" r:id="rId18"/>
    <p:sldLayoutId id="2147483848" r:id="rId19"/>
    <p:sldLayoutId id="2147483849" r:id="rId20"/>
    <p:sldLayoutId id="2147483850" r:id="rId21"/>
    <p:sldLayoutId id="2147483851" r:id="rId22"/>
    <p:sldLayoutId id="2147483852" r:id="rId23"/>
    <p:sldLayoutId id="2147483854" r:id="rId24"/>
    <p:sldLayoutId id="2147483855" r:id="rId25"/>
    <p:sldLayoutId id="2147483856" r:id="rId26"/>
    <p:sldLayoutId id="2147483857" r:id="rId27"/>
  </p:sldLayoutIdLst>
  <p:transition>
    <p:fade/>
  </p:transition>
  <p:hf sldNum="0" hdr="0" dt="0"/>
  <p:txStyles>
    <p:titleStyle>
      <a:lvl1pPr algn="l" defTabSz="914367"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12"/>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1242982238"/>
      </p:ext>
    </p:extLst>
  </p:cSld>
  <p:clrMap bg1="dk1" tx1="lt1" bg2="dk2" tx2="lt2" accent1="accent1" accent2="accent2" accent3="accent3" accent4="accent4" accent5="accent5" accent6="accent6" hlink="hlink" folHlink="folHlink"/>
  <p:sldLayoutIdLst>
    <p:sldLayoutId id="2147483877" r:id="rId1"/>
    <p:sldLayoutId id="2147483878" r:id="rId2"/>
    <p:sldLayoutId id="2147483879" r:id="rId3"/>
    <p:sldLayoutId id="2147483880" r:id="rId4"/>
    <p:sldLayoutId id="2147483881" r:id="rId5"/>
    <p:sldLayoutId id="2147483882" r:id="rId6"/>
    <p:sldLayoutId id="2147483883" r:id="rId7"/>
    <p:sldLayoutId id="2147483884" r:id="rId8"/>
    <p:sldLayoutId id="2147483885" r:id="rId9"/>
    <p:sldLayoutId id="2147483886" r:id="rId10"/>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4200" y="292100"/>
            <a:ext cx="11018520" cy="369332"/>
          </a:xfrm>
          <a:prstGeom prst="rect">
            <a:avLst/>
          </a:prstGeom>
        </p:spPr>
        <p:txBody>
          <a:bodyPr vert="horz" wrap="square" lIns="0" tIns="0" rIns="0" bIns="0" rtlCol="0" anchor="t">
            <a:spAutoFit/>
          </a:bodyPr>
          <a:lstStyle/>
          <a:p>
            <a:pPr marL="0" lvl="0" algn="l" defTabSz="932742" rtl="0" eaLnBrk="1" latinLnBrk="0" hangingPunct="1">
              <a:lnSpc>
                <a:spcPct val="100000"/>
              </a:lnSpc>
              <a:spcBef>
                <a:spcPts val="3000"/>
              </a:spcBef>
              <a:spcAft>
                <a:spcPts val="600"/>
              </a:spcAft>
              <a:buSzPct val="90000"/>
              <a:buNone/>
            </a:pPr>
            <a:r>
              <a:rPr lang="en-US"/>
              <a:t>Click to edit Master title style</a:t>
            </a:r>
          </a:p>
        </p:txBody>
      </p:sp>
      <p:sp>
        <p:nvSpPr>
          <p:cNvPr id="4" name="Text Placeholder 3"/>
          <p:cNvSpPr>
            <a:spLocks noGrp="1"/>
          </p:cNvSpPr>
          <p:nvPr userDrawn="1">
            <p:ph type="body" idx="1"/>
          </p:nvPr>
        </p:nvSpPr>
        <p:spPr>
          <a:xfrm>
            <a:off x="584200" y="1435503"/>
            <a:ext cx="11018520" cy="1689693"/>
          </a:xfrm>
          <a:prstGeom prst="rect">
            <a:avLst/>
          </a:prstGeom>
        </p:spPr>
        <p:txBody>
          <a:bodyPr vert="horz" wrap="square" lIns="0" tIns="0" rIns="0" bIns="0" rtlCol="0">
            <a:spAutoFit/>
          </a:bodyPr>
          <a:lstStyle/>
          <a:p>
            <a:pPr marL="0" lvl="0" algn="l" defTabSz="932742" rtl="0" eaLnBrk="1" latinLnBrk="0" hangingPunct="1">
              <a:spcBef>
                <a:spcPts val="3000"/>
              </a:spcBef>
              <a:spcAft>
                <a:spcPts val="600"/>
              </a:spcAft>
              <a:buSzPct val="90000"/>
            </a:pPr>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42" cstate="screen">
            <a:extLst>
              <a:ext uri="{28A0092B-C50C-407E-A947-70E740481C1C}">
                <a14:useLocalDpi xmlns:a14="http://schemas.microsoft.com/office/drawing/2010/main"/>
              </a:ext>
            </a:extLst>
          </a:blip>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785765262"/>
      </p:ext>
    </p:extLst>
  </p:cSld>
  <p:clrMap bg1="dk1" tx1="lt1" bg2="dk2" tx2="lt2" accent1="accent1" accent2="accent2" accent3="accent3" accent4="accent4" accent5="accent5" accent6="accent6" hlink="hlink" folHlink="folHlink"/>
  <p:sldLayoutIdLst>
    <p:sldLayoutId id="2147483888" r:id="rId1"/>
    <p:sldLayoutId id="2147483889" r:id="rId2"/>
    <p:sldLayoutId id="2147483890" r:id="rId3"/>
    <p:sldLayoutId id="2147483891" r:id="rId4"/>
    <p:sldLayoutId id="2147483892" r:id="rId5"/>
    <p:sldLayoutId id="2147483893" r:id="rId6"/>
    <p:sldLayoutId id="2147483894" r:id="rId7"/>
    <p:sldLayoutId id="2147483895" r:id="rId8"/>
    <p:sldLayoutId id="2147483896" r:id="rId9"/>
    <p:sldLayoutId id="2147483897" r:id="rId10"/>
    <p:sldLayoutId id="2147483898" r:id="rId11"/>
    <p:sldLayoutId id="2147483899" r:id="rId12"/>
    <p:sldLayoutId id="2147483900" r:id="rId13"/>
    <p:sldLayoutId id="2147483901" r:id="rId14"/>
    <p:sldLayoutId id="2147483902" r:id="rId15"/>
    <p:sldLayoutId id="2147483903" r:id="rId16"/>
    <p:sldLayoutId id="2147483904" r:id="rId17"/>
    <p:sldLayoutId id="2147483905" r:id="rId18"/>
    <p:sldLayoutId id="2147483906" r:id="rId19"/>
    <p:sldLayoutId id="2147483907" r:id="rId20"/>
    <p:sldLayoutId id="2147483908" r:id="rId21"/>
    <p:sldLayoutId id="2147483909" r:id="rId22"/>
    <p:sldLayoutId id="2147483910" r:id="rId23"/>
    <p:sldLayoutId id="2147483911" r:id="rId24"/>
    <p:sldLayoutId id="2147483912" r:id="rId25"/>
    <p:sldLayoutId id="2147483913" r:id="rId26"/>
    <p:sldLayoutId id="2147483914" r:id="rId27"/>
    <p:sldLayoutId id="2147483915" r:id="rId28"/>
    <p:sldLayoutId id="2147483916" r:id="rId29"/>
    <p:sldLayoutId id="2147483917" r:id="rId30"/>
    <p:sldLayoutId id="2147483918" r:id="rId31"/>
    <p:sldLayoutId id="2147483919" r:id="rId32"/>
    <p:sldLayoutId id="2147483920" r:id="rId33"/>
    <p:sldLayoutId id="2147483921" r:id="rId34"/>
    <p:sldLayoutId id="2147483922" r:id="rId35"/>
    <p:sldLayoutId id="2147483923" r:id="rId36"/>
    <p:sldLayoutId id="2147483924" r:id="rId37"/>
    <p:sldLayoutId id="2147483925" r:id="rId38"/>
    <p:sldLayoutId id="2147483926" r:id="rId39"/>
    <p:sldLayoutId id="2147483927" r:id="rId40"/>
  </p:sldLayoutIdLst>
  <p:transition>
    <p:fade/>
  </p:transition>
  <p:hf sldNum="0" hdr="0" ftr="0" dt="0"/>
  <p:txStyles>
    <p:titleStyle>
      <a:lvl1pPr algn="l" defTabSz="932742" rtl="0" eaLnBrk="1" latinLnBrk="0" hangingPunct="1">
        <a:lnSpc>
          <a:spcPct val="100000"/>
        </a:lnSpc>
        <a:spcBef>
          <a:spcPct val="0"/>
        </a:spcBef>
        <a:buNone/>
        <a:defRPr lang="en-US" sz="2400" b="0" kern="1200" cap="none" spc="-50" baseline="0" dirty="0">
          <a:ln w="3175">
            <a:noFill/>
          </a:ln>
          <a:solidFill>
            <a:srgbClr val="50E6FF"/>
          </a:solidFill>
          <a:effectLst/>
          <a:latin typeface="Segoe UI Semibold"/>
          <a:ea typeface="+mn-ea"/>
          <a:cs typeface="Segoe UI" pitchFamily="34" charset="0"/>
        </a:defRPr>
      </a:lvl1pPr>
    </p:titleStyle>
    <p:body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2400" kern="1200" spc="0" baseline="0" dirty="0">
          <a:solidFill>
            <a:srgbClr val="50E6FF"/>
          </a:solidFill>
          <a:latin typeface="Segoe UI Semibold"/>
          <a:ea typeface="+mn-ea"/>
          <a:cs typeface="Segoe UI" panose="020B0502040204020203" pitchFamily="34" charset="0"/>
        </a:defRPr>
      </a:lvl1pPr>
      <a:lvl2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85.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3.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74.xml"/><Relationship Id="rId1" Type="http://schemas.openxmlformats.org/officeDocument/2006/relationships/tags" Target="../tags/tag3.xml"/><Relationship Id="rId5" Type="http://schemas.openxmlformats.org/officeDocument/2006/relationships/image" Target="../media/image73.png"/><Relationship Id="rId4" Type="http://schemas.openxmlformats.org/officeDocument/2006/relationships/hyperlink" Target="https://www.kaggle.com/c/porto-seguro-safe-driver-prediction/overview" TargetMode="Externa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70.xml"/><Relationship Id="rId1" Type="http://schemas.openxmlformats.org/officeDocument/2006/relationships/tags" Target="../tags/tag4.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70.xml"/><Relationship Id="rId1" Type="http://schemas.openxmlformats.org/officeDocument/2006/relationships/tags" Target="../tags/tag5.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70.xml"/><Relationship Id="rId1" Type="http://schemas.openxmlformats.org/officeDocument/2006/relationships/tags" Target="../tags/tag6.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CESARDELATORRE/Easy-AutoML-MLOps/blob/master/notebooks/1-plain-lgbm-scikit-learn/plain-lgbm-scikit-learn-safe-driver-classifier.ipynb" TargetMode="External"/><Relationship Id="rId2" Type="http://schemas.openxmlformats.org/officeDocument/2006/relationships/notesSlide" Target="../notesSlides/notesSlide12.xml"/><Relationship Id="rId1" Type="http://schemas.openxmlformats.org/officeDocument/2006/relationships/slideLayout" Target="../slideLayouts/slideLayout73.xml"/><Relationship Id="rId5" Type="http://schemas.openxmlformats.org/officeDocument/2006/relationships/hyperlink" Target="https://docs.microsoft.com/en-us/azure/machine-learning/how-to-configure-auto-train#select-your-experiment-type" TargetMode="External"/><Relationship Id="rId4" Type="http://schemas.openxmlformats.org/officeDocument/2006/relationships/hyperlink" Target="https://github.com/Azure-Samples/AzureMLWorkshop" TargetMode="Externa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2.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344.xml"/><Relationship Id="rId1" Type="http://schemas.openxmlformats.org/officeDocument/2006/relationships/tags" Target="../tags/tag7.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1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5.xml"/><Relationship Id="rId1" Type="http://schemas.openxmlformats.org/officeDocument/2006/relationships/slideLayout" Target="../slideLayouts/slideLayout49.xml"/><Relationship Id="rId4" Type="http://schemas.openxmlformats.org/officeDocument/2006/relationships/image" Target="../media/image78.svg"/></Relationships>
</file>

<file path=ppt/slides/_rels/slide19.xml.rels><?xml version="1.0" encoding="UTF-8" standalone="yes"?>
<Relationships xmlns="http://schemas.openxmlformats.org/package/2006/relationships"><Relationship Id="rId8" Type="http://schemas.openxmlformats.org/officeDocument/2006/relationships/image" Target="../media/image83.svg"/><Relationship Id="rId13" Type="http://schemas.openxmlformats.org/officeDocument/2006/relationships/hyperlink" Target="https://docs.microsoft.com/en-us/python/api/azureml-automl-core/azureml.automl.core.featurization.featurizationconfig.featurizationconfig?view=azure-ml-py" TargetMode="External"/><Relationship Id="rId3" Type="http://schemas.openxmlformats.org/officeDocument/2006/relationships/image" Target="../media/image79.png"/><Relationship Id="rId7" Type="http://schemas.openxmlformats.org/officeDocument/2006/relationships/image" Target="../media/image82.png"/><Relationship Id="rId12" Type="http://schemas.openxmlformats.org/officeDocument/2006/relationships/hyperlink" Target="https://docs.microsoft.com/en-us/azure/machine-learning/how-to-use-automated-ml-for-ml-models#featurization" TargetMode="External"/><Relationship Id="rId2" Type="http://schemas.openxmlformats.org/officeDocument/2006/relationships/notesSlide" Target="../notesSlides/notesSlide16.xml"/><Relationship Id="rId1" Type="http://schemas.openxmlformats.org/officeDocument/2006/relationships/slideLayout" Target="../slideLayouts/slideLayout76.xml"/><Relationship Id="rId6" Type="http://schemas.openxmlformats.org/officeDocument/2006/relationships/image" Target="../media/image81.svg"/><Relationship Id="rId11" Type="http://schemas.openxmlformats.org/officeDocument/2006/relationships/hyperlink" Target="https://docs.microsoft.com/en-us/azure/machine-learning/how-to-configure-auto-train#select-your-experiment-type" TargetMode="External"/><Relationship Id="rId5" Type="http://schemas.openxmlformats.org/officeDocument/2006/relationships/image" Target="../media/image80.png"/><Relationship Id="rId15" Type="http://schemas.openxmlformats.org/officeDocument/2006/relationships/hyperlink" Target="https://github.com/CESARDELATORRE/Easy-AutoML-MLOps/blob/master/notebooks/other-scenarios/show-automl-model-algos-hyperparams/show-automl-model-algos-hyperparams.ipynb" TargetMode="External"/><Relationship Id="rId10" Type="http://schemas.openxmlformats.org/officeDocument/2006/relationships/image" Target="../media/image85.svg"/><Relationship Id="rId4" Type="http://schemas.microsoft.com/office/2007/relationships/hdphoto" Target="../media/hdphoto4.wdp"/><Relationship Id="rId9" Type="http://schemas.openxmlformats.org/officeDocument/2006/relationships/image" Target="../media/image84.png"/><Relationship Id="rId14" Type="http://schemas.openxmlformats.org/officeDocument/2006/relationships/hyperlink" Target="https://github.com/Azure/MachineLearningNotebooks/blob/master/how-to-use-azureml/automated-machine-learning/forecasting-orange-juice-sales/auto-ml-forecasting-orange-juice-sales.ipynb"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86.xml"/></Relationships>
</file>

<file path=ppt/slides/_rels/slide20.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17.xml"/><Relationship Id="rId1" Type="http://schemas.openxmlformats.org/officeDocument/2006/relationships/slideLayout" Target="../slideLayouts/slideLayout67.xml"/></Relationships>
</file>

<file path=ppt/slides/_rels/slide21.xml.rels><?xml version="1.0" encoding="UTF-8" standalone="yes"?>
<Relationships xmlns="http://schemas.openxmlformats.org/package/2006/relationships"><Relationship Id="rId8" Type="http://schemas.openxmlformats.org/officeDocument/2006/relationships/comments" Target="../comments/comment1.xml"/><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8.xml"/><Relationship Id="rId1" Type="http://schemas.openxmlformats.org/officeDocument/2006/relationships/slideLayout" Target="../slideLayouts/slideLayout14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99.emf"/><Relationship Id="rId2" Type="http://schemas.openxmlformats.org/officeDocument/2006/relationships/notesSlide" Target="../notesSlides/notesSlide19.xml"/><Relationship Id="rId1" Type="http://schemas.openxmlformats.org/officeDocument/2006/relationships/slideLayout" Target="../slideLayouts/slideLayout75.xml"/></Relationships>
</file>

<file path=ppt/slides/_rels/slide23.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20.xml"/><Relationship Id="rId1" Type="http://schemas.openxmlformats.org/officeDocument/2006/relationships/slideLayout" Target="../slideLayouts/slideLayout7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2.xml"/></Relationships>
</file>

<file path=ppt/slides/_rels/slide26.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22.xml"/><Relationship Id="rId1" Type="http://schemas.openxmlformats.org/officeDocument/2006/relationships/slideLayout" Target="../slideLayouts/slideLayout73.xml"/></Relationships>
</file>

<file path=ppt/slides/_rels/slide27.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23.xml"/><Relationship Id="rId1" Type="http://schemas.openxmlformats.org/officeDocument/2006/relationships/slideLayout" Target="../slideLayouts/slideLayout7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2.xml"/></Relationships>
</file>

<file path=ppt/slides/_rels/slide29.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25.xml"/><Relationship Id="rId1" Type="http://schemas.openxmlformats.org/officeDocument/2006/relationships/slideLayout" Target="../slideLayouts/slideLayout67.xml"/><Relationship Id="rId6" Type="http://schemas.openxmlformats.org/officeDocument/2006/relationships/image" Target="../media/image105.jpeg"/><Relationship Id="rId5" Type="http://schemas.openxmlformats.org/officeDocument/2006/relationships/image" Target="../media/image104.jpeg"/><Relationship Id="rId4" Type="http://schemas.openxmlformats.org/officeDocument/2006/relationships/image" Target="../media/image103.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88.xml"/></Relationships>
</file>

<file path=ppt/slides/_rels/slide30.xml.rels><?xml version="1.0" encoding="UTF-8" standalone="yes"?>
<Relationships xmlns="http://schemas.openxmlformats.org/package/2006/relationships"><Relationship Id="rId3" Type="http://schemas.openxmlformats.org/officeDocument/2006/relationships/image" Target="../media/image106.png"/><Relationship Id="rId7" Type="http://schemas.openxmlformats.org/officeDocument/2006/relationships/image" Target="../media/image108.png"/><Relationship Id="rId2" Type="http://schemas.openxmlformats.org/officeDocument/2006/relationships/notesSlide" Target="../notesSlides/notesSlide26.xml"/><Relationship Id="rId1" Type="http://schemas.openxmlformats.org/officeDocument/2006/relationships/slideLayout" Target="../slideLayouts/slideLayout67.xml"/><Relationship Id="rId6" Type="http://schemas.openxmlformats.org/officeDocument/2006/relationships/image" Target="../media/image105.jpeg"/><Relationship Id="rId5" Type="http://schemas.openxmlformats.org/officeDocument/2006/relationships/image" Target="../media/image107.png"/><Relationship Id="rId4" Type="http://schemas.openxmlformats.org/officeDocument/2006/relationships/image" Target="../media/image103.png"/></Relationships>
</file>

<file path=ppt/slides/_rels/slide31.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27.xml"/><Relationship Id="rId1" Type="http://schemas.openxmlformats.org/officeDocument/2006/relationships/slideLayout" Target="../slideLayouts/slideLayout7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3.xml"/></Relationships>
</file>

<file path=ppt/slides/_rels/slide34.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30.xml"/><Relationship Id="rId1" Type="http://schemas.openxmlformats.org/officeDocument/2006/relationships/slideLayout" Target="../slideLayouts/slideLayout72.xml"/><Relationship Id="rId4" Type="http://schemas.openxmlformats.org/officeDocument/2006/relationships/image" Target="../media/image110.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8" Type="http://schemas.openxmlformats.org/officeDocument/2006/relationships/image" Target="../media/image115.png"/><Relationship Id="rId13" Type="http://schemas.openxmlformats.org/officeDocument/2006/relationships/image" Target="../media/image120.png"/><Relationship Id="rId3" Type="http://schemas.openxmlformats.org/officeDocument/2006/relationships/notesSlide" Target="../notesSlides/notesSlide34.xml"/><Relationship Id="rId7" Type="http://schemas.openxmlformats.org/officeDocument/2006/relationships/image" Target="../media/image114.svg"/><Relationship Id="rId12" Type="http://schemas.openxmlformats.org/officeDocument/2006/relationships/image" Target="../media/image119.svg"/><Relationship Id="rId2" Type="http://schemas.openxmlformats.org/officeDocument/2006/relationships/slideLayout" Target="../slideLayouts/slideLayout36.xml"/><Relationship Id="rId1" Type="http://schemas.openxmlformats.org/officeDocument/2006/relationships/tags" Target="../tags/tag8.xml"/><Relationship Id="rId6" Type="http://schemas.openxmlformats.org/officeDocument/2006/relationships/image" Target="../media/image113.png"/><Relationship Id="rId11" Type="http://schemas.openxmlformats.org/officeDocument/2006/relationships/image" Target="../media/image118.png"/><Relationship Id="rId5" Type="http://schemas.openxmlformats.org/officeDocument/2006/relationships/image" Target="../media/image112.svg"/><Relationship Id="rId10" Type="http://schemas.openxmlformats.org/officeDocument/2006/relationships/image" Target="../media/image117.svg"/><Relationship Id="rId4" Type="http://schemas.openxmlformats.org/officeDocument/2006/relationships/image" Target="../media/image111.png"/><Relationship Id="rId9" Type="http://schemas.openxmlformats.org/officeDocument/2006/relationships/image" Target="../media/image116.png"/><Relationship Id="rId14" Type="http://schemas.openxmlformats.org/officeDocument/2006/relationships/image" Target="../media/image121.svg"/></Relationships>
</file>

<file path=ppt/slides/_rels/slide39.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35.xml"/><Relationship Id="rId1" Type="http://schemas.openxmlformats.org/officeDocument/2006/relationships/slideLayout" Target="../slideLayouts/slideLayout276.xml"/><Relationship Id="rId4" Type="http://schemas.openxmlformats.org/officeDocument/2006/relationships/hyperlink" Target="https://github.com/CESARDELATORRE/azureml-workshop-2019/blob/master/2-training-inference/2.1-aml-training-and-hyperdrive/2-scikit-learn-remote-training-on-aml-compute-plus-hyperdrive/binayclassification-employee-attrition-aml-compute-notebook.ipynb" TargetMode="Externa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71.xml"/><Relationship Id="rId1" Type="http://schemas.openxmlformats.org/officeDocument/2006/relationships/tags" Target="../tags/tag2.xml"/></Relationships>
</file>

<file path=ppt/slides/_rels/slide40.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36.xml"/><Relationship Id="rId1" Type="http://schemas.openxmlformats.org/officeDocument/2006/relationships/slideLayout" Target="../slideLayouts/slideLayout7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2.xml"/></Relationships>
</file>

<file path=ppt/slides/_rels/slide42.xml.rels><?xml version="1.0" encoding="UTF-8" standalone="yes"?>
<Relationships xmlns="http://schemas.openxmlformats.org/package/2006/relationships"><Relationship Id="rId8" Type="http://schemas.openxmlformats.org/officeDocument/2006/relationships/image" Target="../media/image129.png"/><Relationship Id="rId3" Type="http://schemas.openxmlformats.org/officeDocument/2006/relationships/image" Target="../media/image124.png"/><Relationship Id="rId7" Type="http://schemas.openxmlformats.org/officeDocument/2006/relationships/image" Target="../media/image128.tiff"/><Relationship Id="rId2" Type="http://schemas.openxmlformats.org/officeDocument/2006/relationships/notesSlide" Target="../notesSlides/notesSlide38.xml"/><Relationship Id="rId1" Type="http://schemas.openxmlformats.org/officeDocument/2006/relationships/slideLayout" Target="../slideLayouts/slideLayout146.xml"/><Relationship Id="rId6" Type="http://schemas.openxmlformats.org/officeDocument/2006/relationships/image" Target="../media/image127.png"/><Relationship Id="rId5" Type="http://schemas.openxmlformats.org/officeDocument/2006/relationships/image" Target="../media/image126.svg"/><Relationship Id="rId4" Type="http://schemas.openxmlformats.org/officeDocument/2006/relationships/image" Target="../media/image125.png"/><Relationship Id="rId9" Type="http://schemas.openxmlformats.org/officeDocument/2006/relationships/image" Target="../media/image130.svg"/></Relationships>
</file>

<file path=ppt/slides/_rels/slide43.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39.xml"/><Relationship Id="rId1" Type="http://schemas.openxmlformats.org/officeDocument/2006/relationships/slideLayout" Target="../slideLayouts/slideLayout222.xml"/><Relationship Id="rId5" Type="http://schemas.openxmlformats.org/officeDocument/2006/relationships/image" Target="../media/image133.png"/><Relationship Id="rId4" Type="http://schemas.openxmlformats.org/officeDocument/2006/relationships/image" Target="../media/image132.sv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8" Type="http://schemas.openxmlformats.org/officeDocument/2006/relationships/hyperlink" Target="https://aka.ms/automatedmlsamples" TargetMode="External"/><Relationship Id="rId3" Type="http://schemas.openxmlformats.org/officeDocument/2006/relationships/notesSlide" Target="../notesSlides/notesSlide41.xml"/><Relationship Id="rId7" Type="http://schemas.openxmlformats.org/officeDocument/2006/relationships/hyperlink" Target="https://aka.ms/automatedmldocs" TargetMode="External"/><Relationship Id="rId12" Type="http://schemas.openxmlformats.org/officeDocument/2006/relationships/hyperlink" Target="mailto:AskAutomatedML@microsoft.com?subject=Automated%20ML%20Feedback" TargetMode="External"/><Relationship Id="rId2" Type="http://schemas.openxmlformats.org/officeDocument/2006/relationships/slideLayout" Target="../slideLayouts/slideLayout67.xml"/><Relationship Id="rId1" Type="http://schemas.openxmlformats.org/officeDocument/2006/relationships/tags" Target="../tags/tag9.xml"/><Relationship Id="rId6" Type="http://schemas.openxmlformats.org/officeDocument/2006/relationships/image" Target="../media/image135.png"/><Relationship Id="rId11" Type="http://schemas.openxmlformats.org/officeDocument/2006/relationships/hyperlink" Target="https://aka.ms/tryautomatedml" TargetMode="External"/><Relationship Id="rId5" Type="http://schemas.openxmlformats.org/officeDocument/2006/relationships/image" Target="../media/image134.png"/><Relationship Id="rId10" Type="http://schemas.openxmlformats.org/officeDocument/2006/relationships/hyperlink" Target="https://ml.azure.com/" TargetMode="External"/><Relationship Id="rId4" Type="http://schemas.openxmlformats.org/officeDocument/2006/relationships/hyperlink" Target="http://aka.ms/amlfree" TargetMode="External"/><Relationship Id="rId9" Type="http://schemas.openxmlformats.org/officeDocument/2006/relationships/hyperlink" Target="https://aka.ms/AutomatedML" TargetMode="Externa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08.xml"/></Relationships>
</file>

<file path=ppt/slides/_rels/slide47.xml.rels><?xml version="1.0" encoding="UTF-8" standalone="yes"?>
<Relationships xmlns="http://schemas.openxmlformats.org/package/2006/relationships"><Relationship Id="rId3" Type="http://schemas.openxmlformats.org/officeDocument/2006/relationships/hyperlink" Target="http://aka.ms/spring2020mlads" TargetMode="External"/><Relationship Id="rId2" Type="http://schemas.openxmlformats.org/officeDocument/2006/relationships/notesSlide" Target="../notesSlides/notesSlide43.xml"/><Relationship Id="rId1" Type="http://schemas.openxmlformats.org/officeDocument/2006/relationships/slideLayout" Target="../slideLayouts/slideLayout313.xml"/><Relationship Id="rId5" Type="http://schemas.openxmlformats.org/officeDocument/2006/relationships/hyperlink" Target="http://aka.ms/wwc-ai" TargetMode="External"/><Relationship Id="rId4" Type="http://schemas.openxmlformats.org/officeDocument/2006/relationships/hyperlink" Target="http://aka.ms/wwc-ml" TargetMode="Externa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9.xml"/></Relationships>
</file>

<file path=ppt/slides/_rels/slide49.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hyperlink" Target="https://tinyurl.com/vmo8nzw" TargetMode="External"/><Relationship Id="rId1" Type="http://schemas.openxmlformats.org/officeDocument/2006/relationships/slideLayout" Target="../slideLayouts/slideLayout196.xml"/></Relationships>
</file>

<file path=ppt/slides/_rels/slide5.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notesSlide" Target="../notesSlides/notesSlide3.xml"/><Relationship Id="rId1" Type="http://schemas.openxmlformats.org/officeDocument/2006/relationships/slideLayout" Target="../slideLayouts/slideLayout67.xml"/><Relationship Id="rId6" Type="http://schemas.openxmlformats.org/officeDocument/2006/relationships/image" Target="../media/image56.png"/><Relationship Id="rId5" Type="http://schemas.openxmlformats.org/officeDocument/2006/relationships/image" Target="../media/image55.png"/><Relationship Id="rId10" Type="http://schemas.openxmlformats.org/officeDocument/2006/relationships/image" Target="../media/image60.png"/><Relationship Id="rId4" Type="http://schemas.openxmlformats.org/officeDocument/2006/relationships/image" Target="../media/image54.png"/><Relationship Id="rId9" Type="http://schemas.openxmlformats.org/officeDocument/2006/relationships/image" Target="../media/image59.png"/></Relationships>
</file>

<file path=ppt/slides/_rels/slide50.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44.xml"/><Relationship Id="rId1" Type="http://schemas.openxmlformats.org/officeDocument/2006/relationships/slideLayout" Target="../slideLayouts/slideLayout174.xml"/></Relationships>
</file>

<file path=ppt/slides/_rels/slide51.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45.xml"/><Relationship Id="rId1" Type="http://schemas.openxmlformats.org/officeDocument/2006/relationships/slideLayout" Target="../slideLayouts/slideLayout174.xml"/></Relationships>
</file>

<file path=ppt/slides/_rels/slide52.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slideLayout" Target="../slideLayouts/slideLayout12.xml"/><Relationship Id="rId1" Type="http://schemas.openxmlformats.org/officeDocument/2006/relationships/tags" Target="../tags/tag1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6.xml"/></Relationships>
</file>

<file path=ppt/slides/_rels/slide7.xml.rels><?xml version="1.0" encoding="UTF-8" standalone="yes"?>
<Relationships xmlns="http://schemas.openxmlformats.org/package/2006/relationships"><Relationship Id="rId3" Type="http://schemas.openxmlformats.org/officeDocument/2006/relationships/image" Target="../media/image62.svg"/><Relationship Id="rId2" Type="http://schemas.openxmlformats.org/officeDocument/2006/relationships/image" Target="../media/image61.png"/><Relationship Id="rId1" Type="http://schemas.openxmlformats.org/officeDocument/2006/relationships/slideLayout" Target="../slideLayouts/slideLayout77.xml"/></Relationships>
</file>

<file path=ppt/slides/_rels/slide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xml"/><Relationship Id="rId1" Type="http://schemas.openxmlformats.org/officeDocument/2006/relationships/slideLayout" Target="../slideLayouts/slideLayout70.xml"/><Relationship Id="rId6" Type="http://schemas.openxmlformats.org/officeDocument/2006/relationships/image" Target="../media/image66.svg"/><Relationship Id="rId5" Type="http://schemas.openxmlformats.org/officeDocument/2006/relationships/image" Target="../media/image65.png"/><Relationship Id="rId4" Type="http://schemas.openxmlformats.org/officeDocument/2006/relationships/image" Target="../media/image64.svg"/></Relationships>
</file>

<file path=ppt/slides/_rels/slide9.xml.rels><?xml version="1.0" encoding="UTF-8" standalone="yes"?>
<Relationships xmlns="http://schemas.openxmlformats.org/package/2006/relationships"><Relationship Id="rId8" Type="http://schemas.openxmlformats.org/officeDocument/2006/relationships/image" Target="../media/image72.svg"/><Relationship Id="rId3" Type="http://schemas.openxmlformats.org/officeDocument/2006/relationships/image" Target="../media/image67.png"/><Relationship Id="rId7" Type="http://schemas.openxmlformats.org/officeDocument/2006/relationships/image" Target="../media/image71.png"/><Relationship Id="rId2" Type="http://schemas.openxmlformats.org/officeDocument/2006/relationships/notesSlide" Target="../notesSlides/notesSlide6.xml"/><Relationship Id="rId1" Type="http://schemas.openxmlformats.org/officeDocument/2006/relationships/slideLayout" Target="../slideLayouts/slideLayout57.xml"/><Relationship Id="rId6" Type="http://schemas.openxmlformats.org/officeDocument/2006/relationships/image" Target="../media/image70.svg"/><Relationship Id="rId5" Type="http://schemas.openxmlformats.org/officeDocument/2006/relationships/image" Target="../media/image69.png"/><Relationship Id="rId4" Type="http://schemas.openxmlformats.org/officeDocument/2006/relationships/image" Target="../media/image68.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98016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85214" y="2534625"/>
            <a:ext cx="11177295" cy="997196"/>
          </a:xfrm>
        </p:spPr>
        <p:txBody>
          <a:bodyPr/>
          <a:lstStyle/>
          <a:p>
            <a:r>
              <a:rPr lang="en-US" dirty="0">
                <a:cs typeface="Segoe UI"/>
              </a:rPr>
              <a:t>Demo – Getting started with the Azure ML Workspace</a:t>
            </a:r>
            <a:endParaRPr lang="en-US" dirty="0"/>
          </a:p>
        </p:txBody>
      </p:sp>
    </p:spTree>
    <p:extLst>
      <p:ext uri="{BB962C8B-B14F-4D97-AF65-F5344CB8AC3E}">
        <p14:creationId xmlns:p14="http://schemas.microsoft.com/office/powerpoint/2010/main" val="135514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itle 1">
            <a:extLst>
              <a:ext uri="{FF2B5EF4-FFF2-40B4-BE49-F238E27FC236}">
                <a16:creationId xmlns:a16="http://schemas.microsoft.com/office/drawing/2014/main" id="{C4AC55CB-1E53-4046-9F18-736C738B94F2}"/>
              </a:ext>
            </a:extLst>
          </p:cNvPr>
          <p:cNvSpPr txBox="1">
            <a:spLocks/>
          </p:cNvSpPr>
          <p:nvPr/>
        </p:nvSpPr>
        <p:spPr>
          <a:xfrm>
            <a:off x="1455576" y="2570267"/>
            <a:ext cx="9629192" cy="956632"/>
          </a:xfrm>
          <a:prstGeom prst="rect">
            <a:avLst/>
          </a:prstGeom>
          <a:noFill/>
        </p:spPr>
        <p:txBody>
          <a:bodyPr wrap="square" tIns="89642" bIns="89642" anchor="b" anchorCtr="0">
            <a:spAutoFit/>
          </a:bodyPr>
          <a:lstStyle>
            <a:lvl1pPr algn="l" defTabSz="932742" rtl="0" eaLnBrk="1" latinLnBrk="0" hangingPunct="1">
              <a:lnSpc>
                <a:spcPct val="90000"/>
              </a:lnSpc>
              <a:spcBef>
                <a:spcPct val="0"/>
              </a:spcBef>
              <a:buNone/>
              <a:defRPr lang="en-US" sz="6000" b="0" kern="1200" cap="none" spc="-100" baseline="0">
                <a:ln w="3175">
                  <a:noFill/>
                </a:ln>
                <a:gradFill>
                  <a:gsLst>
                    <a:gs pos="0">
                      <a:schemeClr val="tx1"/>
                    </a:gs>
                    <a:gs pos="100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90000"/>
              </a:lnSpc>
              <a:spcBef>
                <a:spcPct val="0"/>
              </a:spcBef>
              <a:spcAft>
                <a:spcPts val="0"/>
              </a:spcAft>
              <a:buClrTx/>
              <a:buSzTx/>
              <a:buFontTx/>
              <a:buNone/>
              <a:tabLst/>
              <a:defRPr/>
            </a:pPr>
            <a:r>
              <a:rPr lang="en-US" sz="2800" i="1" spc="-50" dirty="0">
                <a:solidFill>
                  <a:schemeClr val="accent6"/>
                </a:solidFill>
                <a:latin typeface="Segoe UI Light"/>
                <a:cs typeface="Segoe UI Light"/>
              </a:rPr>
              <a:t>Will </a:t>
            </a:r>
            <a:r>
              <a:rPr kumimoji="0" lang="en-US" sz="2800" i="1" u="none" strike="noStrike" kern="1200" cap="none" spc="-50" normalizeH="0" baseline="0" noProof="0" dirty="0">
                <a:ln w="3175">
                  <a:noFill/>
                </a:ln>
                <a:solidFill>
                  <a:schemeClr val="accent6"/>
                </a:solidFill>
                <a:effectLst/>
                <a:uLnTx/>
                <a:uFillTx/>
                <a:latin typeface="Segoe UI Light"/>
                <a:cs typeface="Segoe UI Light"/>
              </a:rPr>
              <a:t>a customer/driver</a:t>
            </a:r>
            <a:r>
              <a:rPr kumimoji="0" lang="en-US" sz="2800" i="1" u="none" strike="noStrike" kern="1200" cap="none" spc="-50" normalizeH="0" noProof="0" dirty="0">
                <a:ln w="3175">
                  <a:noFill/>
                </a:ln>
                <a:solidFill>
                  <a:schemeClr val="accent6"/>
                </a:solidFill>
                <a:effectLst/>
                <a:uLnTx/>
                <a:uFillTx/>
                <a:latin typeface="Segoe UI Light"/>
                <a:cs typeface="Segoe UI Light"/>
              </a:rPr>
              <a:t> file an insurance claim next year?</a:t>
            </a:r>
          </a:p>
          <a:p>
            <a:pPr marL="0" marR="0" lvl="0" indent="0" algn="ctr" defTabSz="914367" rtl="0" eaLnBrk="1" fontAlgn="auto" latinLnBrk="0" hangingPunct="1">
              <a:lnSpc>
                <a:spcPct val="90000"/>
              </a:lnSpc>
              <a:spcBef>
                <a:spcPct val="0"/>
              </a:spcBef>
              <a:spcAft>
                <a:spcPts val="0"/>
              </a:spcAft>
              <a:buClrTx/>
              <a:buSzTx/>
              <a:buFontTx/>
              <a:buNone/>
              <a:tabLst/>
              <a:defRPr/>
            </a:pPr>
            <a:r>
              <a:rPr lang="en-US" sz="2800" i="1" spc="-50" baseline="0" dirty="0">
                <a:solidFill>
                  <a:schemeClr val="accent6"/>
                </a:solidFill>
                <a:latin typeface="Segoe UI Light"/>
                <a:cs typeface="Segoe UI Light"/>
              </a:rPr>
              <a:t>(‘Safe</a:t>
            </a:r>
            <a:r>
              <a:rPr lang="en-US" sz="2800" i="1" spc="-50" dirty="0">
                <a:solidFill>
                  <a:schemeClr val="accent6"/>
                </a:solidFill>
                <a:latin typeface="Segoe UI Light"/>
                <a:cs typeface="Segoe UI Light"/>
              </a:rPr>
              <a:t> Driver’ Prediction</a:t>
            </a:r>
            <a:r>
              <a:rPr lang="en-US" sz="2800" i="1" spc="-50" baseline="0" dirty="0">
                <a:solidFill>
                  <a:schemeClr val="accent6"/>
                </a:solidFill>
                <a:latin typeface="Segoe UI Light"/>
                <a:cs typeface="Segoe UI Light"/>
              </a:rPr>
              <a:t>)</a:t>
            </a:r>
            <a:endParaRPr kumimoji="0" lang="en-US" sz="2800" i="1" u="none" strike="noStrike" kern="1200" cap="none" spc="-50" normalizeH="0" baseline="0" noProof="0" dirty="0">
              <a:ln w="3175">
                <a:noFill/>
              </a:ln>
              <a:solidFill>
                <a:schemeClr val="accent6"/>
              </a:solidFill>
              <a:effectLst/>
              <a:uLnTx/>
              <a:uFillTx/>
              <a:latin typeface="Segoe UI Light"/>
              <a:cs typeface="Segoe UI Light"/>
            </a:endParaRPr>
          </a:p>
        </p:txBody>
      </p:sp>
      <p:sp>
        <p:nvSpPr>
          <p:cNvPr id="4" name="Title 3">
            <a:extLst>
              <a:ext uri="{FF2B5EF4-FFF2-40B4-BE49-F238E27FC236}">
                <a16:creationId xmlns:a16="http://schemas.microsoft.com/office/drawing/2014/main" id="{035693D4-FD57-41B5-995B-476C4411F258}"/>
              </a:ext>
            </a:extLst>
          </p:cNvPr>
          <p:cNvSpPr>
            <a:spLocks noGrp="1"/>
          </p:cNvSpPr>
          <p:nvPr>
            <p:ph type="title"/>
          </p:nvPr>
        </p:nvSpPr>
        <p:spPr>
          <a:xfrm>
            <a:off x="655272" y="246336"/>
            <a:ext cx="7894705" cy="758022"/>
          </a:xfrm>
        </p:spPr>
        <p:txBody>
          <a:bodyPr/>
          <a:lstStyle/>
          <a:p>
            <a:r>
              <a:rPr lang="en-US" sz="3700" dirty="0">
                <a:latin typeface="Segoe UI Semibold"/>
                <a:cs typeface="Segoe UI Light"/>
              </a:rPr>
              <a:t>Machine Learning Problem Example</a:t>
            </a:r>
            <a:br>
              <a:rPr lang="en-US" sz="3700" dirty="0"/>
            </a:br>
            <a:endParaRPr lang="en-US" sz="2000" spc="0" dirty="0">
              <a:ln>
                <a:noFill/>
              </a:ln>
              <a:solidFill>
                <a:schemeClr val="tx2"/>
              </a:solidFill>
              <a:latin typeface="Segoe UI Semibold"/>
            </a:endParaRPr>
          </a:p>
        </p:txBody>
      </p:sp>
      <p:grpSp>
        <p:nvGrpSpPr>
          <p:cNvPr id="6" name="Group 5">
            <a:extLst>
              <a:ext uri="{FF2B5EF4-FFF2-40B4-BE49-F238E27FC236}">
                <a16:creationId xmlns:a16="http://schemas.microsoft.com/office/drawing/2014/main" id="{FDB3C63B-7B5D-44EE-8DBC-AB7DDC354C2B}"/>
              </a:ext>
            </a:extLst>
          </p:cNvPr>
          <p:cNvGrpSpPr/>
          <p:nvPr/>
        </p:nvGrpSpPr>
        <p:grpSpPr>
          <a:xfrm>
            <a:off x="3825607" y="4503786"/>
            <a:ext cx="4724370" cy="2022807"/>
            <a:chOff x="3825607" y="4503786"/>
            <a:chExt cx="4724370" cy="2022807"/>
          </a:xfrm>
        </p:grpSpPr>
        <p:sp>
          <p:nvSpPr>
            <p:cNvPr id="2" name="Rectangle 1">
              <a:extLst>
                <a:ext uri="{FF2B5EF4-FFF2-40B4-BE49-F238E27FC236}">
                  <a16:creationId xmlns:a16="http://schemas.microsoft.com/office/drawing/2014/main" id="{74B055AB-6183-41BE-B204-AD75AE8FF791}"/>
                </a:ext>
              </a:extLst>
            </p:cNvPr>
            <p:cNvSpPr/>
            <p:nvPr/>
          </p:nvSpPr>
          <p:spPr>
            <a:xfrm>
              <a:off x="3825607" y="4503786"/>
              <a:ext cx="4724370" cy="477054"/>
            </a:xfrm>
            <a:prstGeom prst="rect">
              <a:avLst/>
            </a:prstGeom>
          </p:spPr>
          <p:txBody>
            <a:bodyPr wrap="none">
              <a:spAutoFit/>
            </a:bodyPr>
            <a:lstStyle/>
            <a:p>
              <a:pPr fontAlgn="base"/>
              <a:r>
                <a:rPr lang="en-US" sz="1400" b="1" dirty="0">
                  <a:latin typeface="Inter"/>
                </a:rPr>
                <a:t>Kaggle Competition: “Porto Seguro’s Safe Driver Prediction”</a:t>
              </a:r>
            </a:p>
            <a:p>
              <a:pPr fontAlgn="base"/>
              <a:r>
                <a:rPr lang="en-US" sz="1050" dirty="0">
                  <a:hlinkClick r:id="rId4"/>
                </a:rPr>
                <a:t>https://www.kaggle.com/c/porto-seguro-safe-driver-prediction/overview</a:t>
              </a:r>
              <a:endParaRPr lang="en-US" sz="1050" b="1" i="0" dirty="0">
                <a:effectLst/>
                <a:latin typeface="Inter"/>
              </a:endParaRPr>
            </a:p>
          </p:txBody>
        </p:sp>
        <p:pic>
          <p:nvPicPr>
            <p:cNvPr id="3" name="Picture 2">
              <a:extLst>
                <a:ext uri="{FF2B5EF4-FFF2-40B4-BE49-F238E27FC236}">
                  <a16:creationId xmlns:a16="http://schemas.microsoft.com/office/drawing/2014/main" id="{A52CFCA1-28D9-4451-85BE-2374CE5E3C71}"/>
                </a:ext>
              </a:extLst>
            </p:cNvPr>
            <p:cNvPicPr>
              <a:picLocks noChangeAspect="1"/>
            </p:cNvPicPr>
            <p:nvPr/>
          </p:nvPicPr>
          <p:blipFill>
            <a:blip r:embed="rId5"/>
            <a:stretch>
              <a:fillRect/>
            </a:stretch>
          </p:blipFill>
          <p:spPr>
            <a:xfrm>
              <a:off x="3900196" y="5039915"/>
              <a:ext cx="4460033" cy="1486678"/>
            </a:xfrm>
            <a:prstGeom prst="rect">
              <a:avLst/>
            </a:prstGeom>
          </p:spPr>
        </p:pic>
      </p:grpSp>
    </p:spTree>
    <p:custDataLst>
      <p:tags r:id="rId1"/>
    </p:custDataLst>
    <p:extLst>
      <p:ext uri="{BB962C8B-B14F-4D97-AF65-F5344CB8AC3E}">
        <p14:creationId xmlns:p14="http://schemas.microsoft.com/office/powerpoint/2010/main" val="2724919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Title 2"/>
          <p:cNvSpPr>
            <a:spLocks noGrp="1"/>
          </p:cNvSpPr>
          <p:nvPr>
            <p:ph type="title"/>
          </p:nvPr>
        </p:nvSpPr>
        <p:spPr>
          <a:xfrm>
            <a:off x="735754" y="339959"/>
            <a:ext cx="11128895" cy="1107996"/>
          </a:xfrm>
        </p:spPr>
        <p:txBody>
          <a:bodyPr>
            <a:noAutofit/>
          </a:bodyPr>
          <a:lstStyle/>
          <a:p>
            <a:r>
              <a:rPr lang="en-US" sz="3700">
                <a:latin typeface="Segoe UI Semibold"/>
                <a:cs typeface="Segoe UI Light"/>
              </a:rPr>
              <a:t>Model Creation Is Typically Time-Consuming</a:t>
            </a:r>
          </a:p>
        </p:txBody>
      </p:sp>
      <p:sp>
        <p:nvSpPr>
          <p:cNvPr id="6" name="Rectangle 5">
            <a:extLst>
              <a:ext uri="{FF2B5EF4-FFF2-40B4-BE49-F238E27FC236}">
                <a16:creationId xmlns:a16="http://schemas.microsoft.com/office/drawing/2014/main" id="{1168F540-B516-4595-99BE-669BAE43E877}"/>
              </a:ext>
            </a:extLst>
          </p:cNvPr>
          <p:cNvSpPr/>
          <p:nvPr/>
        </p:nvSpPr>
        <p:spPr bwMode="auto">
          <a:xfrm>
            <a:off x="735582" y="2780150"/>
            <a:ext cx="1775864" cy="210461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dirty="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Driver Address</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dirty="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Driver Age</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dirty="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Max Mileage Year</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dirty="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Engine Power</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dirty="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Driver Phone number</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dirty="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a:t>
            </a:r>
          </a:p>
        </p:txBody>
      </p:sp>
      <p:sp>
        <p:nvSpPr>
          <p:cNvPr id="7" name="Rectangle 6">
            <a:extLst>
              <a:ext uri="{FF2B5EF4-FFF2-40B4-BE49-F238E27FC236}">
                <a16:creationId xmlns:a16="http://schemas.microsoft.com/office/drawing/2014/main" id="{6EA458CC-0786-48FB-A64B-B427CE24316B}"/>
              </a:ext>
            </a:extLst>
          </p:cNvPr>
          <p:cNvSpPr/>
          <p:nvPr/>
        </p:nvSpPr>
        <p:spPr bwMode="auto">
          <a:xfrm>
            <a:off x="5577476" y="2780150"/>
            <a:ext cx="1371644" cy="175067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Parameter 1</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Parameter 2</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Parameter 3</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Parameter 4</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a:t>
            </a:r>
          </a:p>
        </p:txBody>
      </p:sp>
      <p:sp>
        <p:nvSpPr>
          <p:cNvPr id="9" name="Rectangle 8">
            <a:extLst>
              <a:ext uri="{FF2B5EF4-FFF2-40B4-BE49-F238E27FC236}">
                <a16:creationId xmlns:a16="http://schemas.microsoft.com/office/drawing/2014/main" id="{8613D47F-F817-488D-A5C9-E311626DB096}"/>
              </a:ext>
            </a:extLst>
          </p:cNvPr>
          <p:cNvSpPr/>
          <p:nvPr/>
        </p:nvSpPr>
        <p:spPr bwMode="auto">
          <a:xfrm>
            <a:off x="3084711" y="2780150"/>
            <a:ext cx="2281590" cy="210461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Gradient Boosted  </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Nearest Neighbors </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SVM</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Bayesian Regression</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LGBM </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a:t>
            </a:r>
          </a:p>
        </p:txBody>
      </p:sp>
      <p:sp>
        <p:nvSpPr>
          <p:cNvPr id="12" name="Rectangle 11">
            <a:extLst>
              <a:ext uri="{FF2B5EF4-FFF2-40B4-BE49-F238E27FC236}">
                <a16:creationId xmlns:a16="http://schemas.microsoft.com/office/drawing/2014/main" id="{839EEEBE-474C-4A48-8C83-5F1694ABB77B}"/>
              </a:ext>
            </a:extLst>
          </p:cNvPr>
          <p:cNvSpPr/>
          <p:nvPr/>
        </p:nvSpPr>
        <p:spPr bwMode="auto">
          <a:xfrm>
            <a:off x="3084711" y="2802580"/>
            <a:ext cx="2084214" cy="341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27432" rIns="91440" bIns="4572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Semibold"/>
                <a:ea typeface="+mn-ea"/>
                <a:cs typeface="Segoe UI Semibold" panose="020B0702040204020203" pitchFamily="34" charset="0"/>
              </a:rPr>
              <a:t>Gradient Boosted</a:t>
            </a:r>
          </a:p>
        </p:txBody>
      </p:sp>
      <p:sp>
        <p:nvSpPr>
          <p:cNvPr id="13" name="Rectangle 12">
            <a:extLst>
              <a:ext uri="{FF2B5EF4-FFF2-40B4-BE49-F238E27FC236}">
                <a16:creationId xmlns:a16="http://schemas.microsoft.com/office/drawing/2014/main" id="{6D24F1C5-AFA1-4EB9-B62D-87EF246C2E29}"/>
              </a:ext>
            </a:extLst>
          </p:cNvPr>
          <p:cNvSpPr/>
          <p:nvPr/>
        </p:nvSpPr>
        <p:spPr bwMode="auto">
          <a:xfrm>
            <a:off x="5577476" y="2780150"/>
            <a:ext cx="1669661" cy="175067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Criterion</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Loss</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Min Samples Split</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Min Samples Leaf</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Others</a:t>
            </a:r>
          </a:p>
        </p:txBody>
      </p:sp>
      <p:grpSp>
        <p:nvGrpSpPr>
          <p:cNvPr id="14" name="Group 13">
            <a:extLst>
              <a:ext uri="{FF2B5EF4-FFF2-40B4-BE49-F238E27FC236}">
                <a16:creationId xmlns:a16="http://schemas.microsoft.com/office/drawing/2014/main" id="{EB7F8B3D-BA5D-451F-A1DB-80D9356B9AD0}"/>
              </a:ext>
            </a:extLst>
          </p:cNvPr>
          <p:cNvGrpSpPr/>
          <p:nvPr/>
        </p:nvGrpSpPr>
        <p:grpSpPr>
          <a:xfrm>
            <a:off x="7295059" y="2893312"/>
            <a:ext cx="1450614" cy="147003"/>
            <a:chOff x="8120217" y="3558128"/>
            <a:chExt cx="1940664" cy="147003"/>
          </a:xfrm>
        </p:grpSpPr>
        <p:cxnSp>
          <p:nvCxnSpPr>
            <p:cNvPr id="15" name="Straight Connector 14">
              <a:extLst>
                <a:ext uri="{FF2B5EF4-FFF2-40B4-BE49-F238E27FC236}">
                  <a16:creationId xmlns:a16="http://schemas.microsoft.com/office/drawing/2014/main" id="{36E66D7F-221D-4A0D-A9EC-9E8497E2AEAA}"/>
                </a:ext>
              </a:extLst>
            </p:cNvPr>
            <p:cNvCxnSpPr/>
            <p:nvPr/>
          </p:nvCxnSpPr>
          <p:spPr>
            <a:xfrm flipV="1">
              <a:off x="8120217"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F721B48-8884-4907-8896-F0A5619E29E6}"/>
                </a:ext>
              </a:extLst>
            </p:cNvPr>
            <p:cNvCxnSpPr/>
            <p:nvPr/>
          </p:nvCxnSpPr>
          <p:spPr>
            <a:xfrm flipV="1">
              <a:off x="1006088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570DBDBC-C4D7-4D6E-9975-A40CD248796E}"/>
                </a:ext>
              </a:extLst>
            </p:cNvPr>
            <p:cNvGrpSpPr/>
            <p:nvPr/>
          </p:nvGrpSpPr>
          <p:grpSpPr>
            <a:xfrm>
              <a:off x="8335846" y="3593256"/>
              <a:ext cx="1509402" cy="111875"/>
              <a:chOff x="8335846" y="3498555"/>
              <a:chExt cx="1509402" cy="206573"/>
            </a:xfrm>
          </p:grpSpPr>
          <p:cxnSp>
            <p:nvCxnSpPr>
              <p:cNvPr id="18" name="Straight Connector 17">
                <a:extLst>
                  <a:ext uri="{FF2B5EF4-FFF2-40B4-BE49-F238E27FC236}">
                    <a16:creationId xmlns:a16="http://schemas.microsoft.com/office/drawing/2014/main" id="{33F4E9F9-A7BB-417B-B7D8-44E513C1E35E}"/>
                  </a:ext>
                </a:extLst>
              </p:cNvPr>
              <p:cNvCxnSpPr/>
              <p:nvPr/>
            </p:nvCxnSpPr>
            <p:spPr>
              <a:xfrm flipV="1">
                <a:off x="8335846"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C4471F8A-A6FF-478F-B21C-16B27F79EA16}"/>
                  </a:ext>
                </a:extLst>
              </p:cNvPr>
              <p:cNvCxnSpPr/>
              <p:nvPr/>
            </p:nvCxnSpPr>
            <p:spPr>
              <a:xfrm flipV="1">
                <a:off x="8551475"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87BD7BAD-A456-4CDA-AAF2-5B28F66CF7AC}"/>
                  </a:ext>
                </a:extLst>
              </p:cNvPr>
              <p:cNvCxnSpPr/>
              <p:nvPr/>
            </p:nvCxnSpPr>
            <p:spPr>
              <a:xfrm flipV="1">
                <a:off x="8767104"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6D93968D-4ED1-4D98-BC02-7CE789FA38B2}"/>
                  </a:ext>
                </a:extLst>
              </p:cNvPr>
              <p:cNvCxnSpPr>
                <a:cxnSpLocks/>
              </p:cNvCxnSpPr>
              <p:nvPr/>
            </p:nvCxnSpPr>
            <p:spPr>
              <a:xfrm flipV="1">
                <a:off x="8982733" y="3498555"/>
                <a:ext cx="0" cy="206573"/>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6F79CF59-778A-4310-9EAA-73FC5193DBEB}"/>
                  </a:ext>
                </a:extLst>
              </p:cNvPr>
              <p:cNvCxnSpPr/>
              <p:nvPr/>
            </p:nvCxnSpPr>
            <p:spPr>
              <a:xfrm flipV="1">
                <a:off x="919836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235C58FA-21CF-4D4E-8F85-D218ABD5DBD4}"/>
                  </a:ext>
                </a:extLst>
              </p:cNvPr>
              <p:cNvCxnSpPr/>
              <p:nvPr/>
            </p:nvCxnSpPr>
            <p:spPr>
              <a:xfrm flipV="1">
                <a:off x="9413990"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2307C462-2E34-4B78-AF4D-6D93FF61EB7D}"/>
                  </a:ext>
                </a:extLst>
              </p:cNvPr>
              <p:cNvCxnSpPr/>
              <p:nvPr/>
            </p:nvCxnSpPr>
            <p:spPr>
              <a:xfrm flipV="1">
                <a:off x="9629619"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6482B236-4337-4E82-BF42-5F3BF652CD04}"/>
                  </a:ext>
                </a:extLst>
              </p:cNvPr>
              <p:cNvCxnSpPr/>
              <p:nvPr/>
            </p:nvCxnSpPr>
            <p:spPr>
              <a:xfrm flipV="1">
                <a:off x="9845248"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26" name="Group 25">
            <a:extLst>
              <a:ext uri="{FF2B5EF4-FFF2-40B4-BE49-F238E27FC236}">
                <a16:creationId xmlns:a16="http://schemas.microsoft.com/office/drawing/2014/main" id="{AE3E6691-849A-42CE-B310-226C974D8545}"/>
              </a:ext>
            </a:extLst>
          </p:cNvPr>
          <p:cNvGrpSpPr/>
          <p:nvPr/>
        </p:nvGrpSpPr>
        <p:grpSpPr>
          <a:xfrm>
            <a:off x="7295059" y="3241014"/>
            <a:ext cx="1450614" cy="146999"/>
            <a:chOff x="8120217" y="3558128"/>
            <a:chExt cx="1940664" cy="146999"/>
          </a:xfrm>
        </p:grpSpPr>
        <p:cxnSp>
          <p:nvCxnSpPr>
            <p:cNvPr id="27" name="Straight Connector 26">
              <a:extLst>
                <a:ext uri="{FF2B5EF4-FFF2-40B4-BE49-F238E27FC236}">
                  <a16:creationId xmlns:a16="http://schemas.microsoft.com/office/drawing/2014/main" id="{4A2AADB1-5ACB-4B06-8960-DA5B2CBA9577}"/>
                </a:ext>
              </a:extLst>
            </p:cNvPr>
            <p:cNvCxnSpPr/>
            <p:nvPr/>
          </p:nvCxnSpPr>
          <p:spPr>
            <a:xfrm flipV="1">
              <a:off x="8120217"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B971EAF7-2482-48BE-B9D1-ED930A7D5255}"/>
                </a:ext>
              </a:extLst>
            </p:cNvPr>
            <p:cNvCxnSpPr/>
            <p:nvPr/>
          </p:nvCxnSpPr>
          <p:spPr>
            <a:xfrm flipV="1">
              <a:off x="1006088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30" name="Group 29">
              <a:extLst>
                <a:ext uri="{FF2B5EF4-FFF2-40B4-BE49-F238E27FC236}">
                  <a16:creationId xmlns:a16="http://schemas.microsoft.com/office/drawing/2014/main" id="{1B140EAB-319E-4A3D-BADD-1487F2A8610F}"/>
                </a:ext>
              </a:extLst>
            </p:cNvPr>
            <p:cNvGrpSpPr/>
            <p:nvPr/>
          </p:nvGrpSpPr>
          <p:grpSpPr>
            <a:xfrm>
              <a:off x="8335846" y="3592140"/>
              <a:ext cx="1509402" cy="112986"/>
              <a:chOff x="8335846" y="3496504"/>
              <a:chExt cx="1509402" cy="208625"/>
            </a:xfrm>
          </p:grpSpPr>
          <p:cxnSp>
            <p:nvCxnSpPr>
              <p:cNvPr id="31" name="Straight Connector 30">
                <a:extLst>
                  <a:ext uri="{FF2B5EF4-FFF2-40B4-BE49-F238E27FC236}">
                    <a16:creationId xmlns:a16="http://schemas.microsoft.com/office/drawing/2014/main" id="{E00BEBDB-ED9F-4CF4-86F8-6932A394656B}"/>
                  </a:ext>
                </a:extLst>
              </p:cNvPr>
              <p:cNvCxnSpPr/>
              <p:nvPr/>
            </p:nvCxnSpPr>
            <p:spPr>
              <a:xfrm flipV="1">
                <a:off x="8335846"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85136C-A8BF-418A-AC51-79F632211548}"/>
                  </a:ext>
                </a:extLst>
              </p:cNvPr>
              <p:cNvCxnSpPr/>
              <p:nvPr/>
            </p:nvCxnSpPr>
            <p:spPr>
              <a:xfrm flipV="1">
                <a:off x="8551475"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ED7CE1A0-DB70-4794-98EC-7F2367C9D904}"/>
                  </a:ext>
                </a:extLst>
              </p:cNvPr>
              <p:cNvCxnSpPr/>
              <p:nvPr/>
            </p:nvCxnSpPr>
            <p:spPr>
              <a:xfrm flipV="1">
                <a:off x="8767104"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8FE2E449-5E21-4074-AE06-FFA79787AFB8}"/>
                  </a:ext>
                </a:extLst>
              </p:cNvPr>
              <p:cNvCxnSpPr>
                <a:cxnSpLocks/>
              </p:cNvCxnSpPr>
              <p:nvPr/>
            </p:nvCxnSpPr>
            <p:spPr>
              <a:xfrm flipV="1">
                <a:off x="8982733" y="3496504"/>
                <a:ext cx="0" cy="208625"/>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87693B8E-21A1-4B6A-B15E-5563F05446DF}"/>
                  </a:ext>
                </a:extLst>
              </p:cNvPr>
              <p:cNvCxnSpPr/>
              <p:nvPr/>
            </p:nvCxnSpPr>
            <p:spPr>
              <a:xfrm flipV="1">
                <a:off x="919836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8085440-B678-4A53-91EA-F68A0F5D3ABF}"/>
                  </a:ext>
                </a:extLst>
              </p:cNvPr>
              <p:cNvCxnSpPr/>
              <p:nvPr/>
            </p:nvCxnSpPr>
            <p:spPr>
              <a:xfrm flipV="1">
                <a:off x="9413990"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3ECADAF9-6666-4671-8DF5-6C4B0902B046}"/>
                  </a:ext>
                </a:extLst>
              </p:cNvPr>
              <p:cNvCxnSpPr/>
              <p:nvPr/>
            </p:nvCxnSpPr>
            <p:spPr>
              <a:xfrm flipV="1">
                <a:off x="9629619"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DF39F7B7-30CE-40EC-BD52-084CB961FCF6}"/>
                  </a:ext>
                </a:extLst>
              </p:cNvPr>
              <p:cNvCxnSpPr/>
              <p:nvPr/>
            </p:nvCxnSpPr>
            <p:spPr>
              <a:xfrm flipV="1">
                <a:off x="9845248"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40" name="Group 39">
            <a:extLst>
              <a:ext uri="{FF2B5EF4-FFF2-40B4-BE49-F238E27FC236}">
                <a16:creationId xmlns:a16="http://schemas.microsoft.com/office/drawing/2014/main" id="{42862650-122D-478D-A643-4F78F1CFC9AD}"/>
              </a:ext>
            </a:extLst>
          </p:cNvPr>
          <p:cNvGrpSpPr/>
          <p:nvPr/>
        </p:nvGrpSpPr>
        <p:grpSpPr>
          <a:xfrm>
            <a:off x="7295059" y="3588712"/>
            <a:ext cx="1450614" cy="147000"/>
            <a:chOff x="8120217" y="3558128"/>
            <a:chExt cx="1940664" cy="147000"/>
          </a:xfrm>
        </p:grpSpPr>
        <p:cxnSp>
          <p:nvCxnSpPr>
            <p:cNvPr id="41" name="Straight Connector 40">
              <a:extLst>
                <a:ext uri="{FF2B5EF4-FFF2-40B4-BE49-F238E27FC236}">
                  <a16:creationId xmlns:a16="http://schemas.microsoft.com/office/drawing/2014/main" id="{9D607C2D-C5DF-442D-8A48-59D656A91493}"/>
                </a:ext>
              </a:extLst>
            </p:cNvPr>
            <p:cNvCxnSpPr/>
            <p:nvPr/>
          </p:nvCxnSpPr>
          <p:spPr>
            <a:xfrm flipV="1">
              <a:off x="8120217"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DA20C60-AB0F-478B-8CA7-BFE6B3F9DBD4}"/>
                </a:ext>
              </a:extLst>
            </p:cNvPr>
            <p:cNvCxnSpPr/>
            <p:nvPr/>
          </p:nvCxnSpPr>
          <p:spPr>
            <a:xfrm flipV="1">
              <a:off x="1006088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44" name="Group 43">
              <a:extLst>
                <a:ext uri="{FF2B5EF4-FFF2-40B4-BE49-F238E27FC236}">
                  <a16:creationId xmlns:a16="http://schemas.microsoft.com/office/drawing/2014/main" id="{D0211F3B-8C0B-4A97-9EA8-D67A0CB21FF3}"/>
                </a:ext>
              </a:extLst>
            </p:cNvPr>
            <p:cNvGrpSpPr/>
            <p:nvPr/>
          </p:nvGrpSpPr>
          <p:grpSpPr>
            <a:xfrm>
              <a:off x="8335846" y="3593752"/>
              <a:ext cx="1509402" cy="111376"/>
              <a:chOff x="8335846" y="3499477"/>
              <a:chExt cx="1509402" cy="205652"/>
            </a:xfrm>
          </p:grpSpPr>
          <p:cxnSp>
            <p:nvCxnSpPr>
              <p:cNvPr id="45" name="Straight Connector 44">
                <a:extLst>
                  <a:ext uri="{FF2B5EF4-FFF2-40B4-BE49-F238E27FC236}">
                    <a16:creationId xmlns:a16="http://schemas.microsoft.com/office/drawing/2014/main" id="{7F1B9279-5D72-436B-AA70-8DE4EE1BA9C3}"/>
                  </a:ext>
                </a:extLst>
              </p:cNvPr>
              <p:cNvCxnSpPr/>
              <p:nvPr/>
            </p:nvCxnSpPr>
            <p:spPr>
              <a:xfrm flipV="1">
                <a:off x="8335846"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3EFC06FA-2399-48C8-B905-D7338CDD3CDC}"/>
                  </a:ext>
                </a:extLst>
              </p:cNvPr>
              <p:cNvCxnSpPr/>
              <p:nvPr/>
            </p:nvCxnSpPr>
            <p:spPr>
              <a:xfrm flipV="1">
                <a:off x="8551475"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F4B3B114-19EA-47E8-BE1A-AABBCF4D4F21}"/>
                  </a:ext>
                </a:extLst>
              </p:cNvPr>
              <p:cNvCxnSpPr/>
              <p:nvPr/>
            </p:nvCxnSpPr>
            <p:spPr>
              <a:xfrm flipV="1">
                <a:off x="8767104"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F817593F-BEB3-4069-B7AD-0436D92788C8}"/>
                  </a:ext>
                </a:extLst>
              </p:cNvPr>
              <p:cNvCxnSpPr>
                <a:cxnSpLocks/>
              </p:cNvCxnSpPr>
              <p:nvPr/>
            </p:nvCxnSpPr>
            <p:spPr>
              <a:xfrm flipV="1">
                <a:off x="8982733" y="3499477"/>
                <a:ext cx="0" cy="205652"/>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7A67F6FE-9B8F-4A1B-A058-5414093A731F}"/>
                  </a:ext>
                </a:extLst>
              </p:cNvPr>
              <p:cNvCxnSpPr/>
              <p:nvPr/>
            </p:nvCxnSpPr>
            <p:spPr>
              <a:xfrm flipV="1">
                <a:off x="919836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B9F0A976-453B-463F-91D6-0C611B815CBC}"/>
                  </a:ext>
                </a:extLst>
              </p:cNvPr>
              <p:cNvCxnSpPr/>
              <p:nvPr/>
            </p:nvCxnSpPr>
            <p:spPr>
              <a:xfrm flipV="1">
                <a:off x="9413990"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E565DDC2-7B47-4B83-A0FB-2DC7C7C8BC1B}"/>
                  </a:ext>
                </a:extLst>
              </p:cNvPr>
              <p:cNvCxnSpPr/>
              <p:nvPr/>
            </p:nvCxnSpPr>
            <p:spPr>
              <a:xfrm flipV="1">
                <a:off x="9629619"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1D3691DC-B356-4D59-99E2-0970AE2C758A}"/>
                  </a:ext>
                </a:extLst>
              </p:cNvPr>
              <p:cNvCxnSpPr/>
              <p:nvPr/>
            </p:nvCxnSpPr>
            <p:spPr>
              <a:xfrm flipV="1">
                <a:off x="9845248"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53" name="Group 52">
            <a:extLst>
              <a:ext uri="{FF2B5EF4-FFF2-40B4-BE49-F238E27FC236}">
                <a16:creationId xmlns:a16="http://schemas.microsoft.com/office/drawing/2014/main" id="{B4CEA875-FCA7-44FB-A4C6-37F4D145A96D}"/>
              </a:ext>
            </a:extLst>
          </p:cNvPr>
          <p:cNvGrpSpPr/>
          <p:nvPr/>
        </p:nvGrpSpPr>
        <p:grpSpPr>
          <a:xfrm>
            <a:off x="7295059" y="3936411"/>
            <a:ext cx="1450614" cy="147002"/>
            <a:chOff x="8120217" y="3558128"/>
            <a:chExt cx="1940664" cy="147002"/>
          </a:xfrm>
        </p:grpSpPr>
        <p:cxnSp>
          <p:nvCxnSpPr>
            <p:cNvPr id="54" name="Straight Connector 53">
              <a:extLst>
                <a:ext uri="{FF2B5EF4-FFF2-40B4-BE49-F238E27FC236}">
                  <a16:creationId xmlns:a16="http://schemas.microsoft.com/office/drawing/2014/main" id="{B967AD7B-F52F-4B1F-B557-CDADFF492C20}"/>
                </a:ext>
              </a:extLst>
            </p:cNvPr>
            <p:cNvCxnSpPr/>
            <p:nvPr/>
          </p:nvCxnSpPr>
          <p:spPr>
            <a:xfrm flipV="1">
              <a:off x="8120217"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2E85ECC0-806C-4FB5-AAC3-F83E14B7B514}"/>
                </a:ext>
              </a:extLst>
            </p:cNvPr>
            <p:cNvCxnSpPr/>
            <p:nvPr/>
          </p:nvCxnSpPr>
          <p:spPr>
            <a:xfrm flipV="1">
              <a:off x="1006088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56" name="Group 55">
              <a:extLst>
                <a:ext uri="{FF2B5EF4-FFF2-40B4-BE49-F238E27FC236}">
                  <a16:creationId xmlns:a16="http://schemas.microsoft.com/office/drawing/2014/main" id="{1E82DF8A-9DA7-42CE-A9D7-D153E0037A75}"/>
                </a:ext>
              </a:extLst>
            </p:cNvPr>
            <p:cNvGrpSpPr/>
            <p:nvPr/>
          </p:nvGrpSpPr>
          <p:grpSpPr>
            <a:xfrm>
              <a:off x="8335846" y="3595364"/>
              <a:ext cx="1509402" cy="109766"/>
              <a:chOff x="8335846" y="3502450"/>
              <a:chExt cx="1509402" cy="202679"/>
            </a:xfrm>
          </p:grpSpPr>
          <p:cxnSp>
            <p:nvCxnSpPr>
              <p:cNvPr id="57" name="Straight Connector 56">
                <a:extLst>
                  <a:ext uri="{FF2B5EF4-FFF2-40B4-BE49-F238E27FC236}">
                    <a16:creationId xmlns:a16="http://schemas.microsoft.com/office/drawing/2014/main" id="{B49411CB-20CD-4961-BCEF-F473BF9DE50E}"/>
                  </a:ext>
                </a:extLst>
              </p:cNvPr>
              <p:cNvCxnSpPr/>
              <p:nvPr/>
            </p:nvCxnSpPr>
            <p:spPr>
              <a:xfrm flipV="1">
                <a:off x="8335846"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C03961EE-4D11-41B0-A80C-6F74F6E972D2}"/>
                  </a:ext>
                </a:extLst>
              </p:cNvPr>
              <p:cNvCxnSpPr/>
              <p:nvPr/>
            </p:nvCxnSpPr>
            <p:spPr>
              <a:xfrm flipV="1">
                <a:off x="8551475"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7EB82067-4994-4ABF-9DFE-E6EDD20ACAD8}"/>
                  </a:ext>
                </a:extLst>
              </p:cNvPr>
              <p:cNvCxnSpPr/>
              <p:nvPr/>
            </p:nvCxnSpPr>
            <p:spPr>
              <a:xfrm flipV="1">
                <a:off x="8767104"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13EC73D7-0229-49D8-9310-B919F1C32BD2}"/>
                  </a:ext>
                </a:extLst>
              </p:cNvPr>
              <p:cNvCxnSpPr>
                <a:cxnSpLocks/>
              </p:cNvCxnSpPr>
              <p:nvPr/>
            </p:nvCxnSpPr>
            <p:spPr>
              <a:xfrm flipV="1">
                <a:off x="8982733" y="3502450"/>
                <a:ext cx="0" cy="20267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6EB320E5-A7E5-43E0-B8AA-F97D163948B3}"/>
                  </a:ext>
                </a:extLst>
              </p:cNvPr>
              <p:cNvCxnSpPr/>
              <p:nvPr/>
            </p:nvCxnSpPr>
            <p:spPr>
              <a:xfrm flipV="1">
                <a:off x="919836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0048D1FB-D453-418E-825B-CD0FE7434ECD}"/>
                  </a:ext>
                </a:extLst>
              </p:cNvPr>
              <p:cNvCxnSpPr/>
              <p:nvPr/>
            </p:nvCxnSpPr>
            <p:spPr>
              <a:xfrm flipV="1">
                <a:off x="9413990"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029C819F-C82D-4546-96FF-9F6354F14FA0}"/>
                  </a:ext>
                </a:extLst>
              </p:cNvPr>
              <p:cNvCxnSpPr/>
              <p:nvPr/>
            </p:nvCxnSpPr>
            <p:spPr>
              <a:xfrm flipV="1">
                <a:off x="9629619"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D438182D-82AE-4512-8139-D435A9D2FB23}"/>
                  </a:ext>
                </a:extLst>
              </p:cNvPr>
              <p:cNvCxnSpPr/>
              <p:nvPr/>
            </p:nvCxnSpPr>
            <p:spPr>
              <a:xfrm flipV="1">
                <a:off x="9845248"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sp>
        <p:nvSpPr>
          <p:cNvPr id="66" name="Isosceles Triangle 65">
            <a:extLst>
              <a:ext uri="{FF2B5EF4-FFF2-40B4-BE49-F238E27FC236}">
                <a16:creationId xmlns:a16="http://schemas.microsoft.com/office/drawing/2014/main" id="{B0DD8EC6-0046-4274-B5A9-B81B57C48785}"/>
              </a:ext>
            </a:extLst>
          </p:cNvPr>
          <p:cNvSpPr/>
          <p:nvPr/>
        </p:nvSpPr>
        <p:spPr bwMode="auto">
          <a:xfrm>
            <a:off x="7227837" y="2948871"/>
            <a:ext cx="137160" cy="91440"/>
          </a:xfrm>
          <a:prstGeom prst="triangl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7" name="Isosceles Triangle 66">
            <a:extLst>
              <a:ext uri="{FF2B5EF4-FFF2-40B4-BE49-F238E27FC236}">
                <a16:creationId xmlns:a16="http://schemas.microsoft.com/office/drawing/2014/main" id="{B25060C6-9AA8-42B4-9FAE-2F09F4C71448}"/>
              </a:ext>
            </a:extLst>
          </p:cNvPr>
          <p:cNvSpPr/>
          <p:nvPr/>
        </p:nvSpPr>
        <p:spPr bwMode="auto">
          <a:xfrm>
            <a:off x="7227837" y="3296571"/>
            <a:ext cx="137160" cy="91440"/>
          </a:xfrm>
          <a:prstGeom prst="triangl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8" name="Isosceles Triangle 67">
            <a:extLst>
              <a:ext uri="{FF2B5EF4-FFF2-40B4-BE49-F238E27FC236}">
                <a16:creationId xmlns:a16="http://schemas.microsoft.com/office/drawing/2014/main" id="{3DD55A1A-0126-4F4B-8DAB-7170E3312892}"/>
              </a:ext>
            </a:extLst>
          </p:cNvPr>
          <p:cNvSpPr/>
          <p:nvPr/>
        </p:nvSpPr>
        <p:spPr bwMode="auto">
          <a:xfrm>
            <a:off x="7227837" y="3644271"/>
            <a:ext cx="137160" cy="91440"/>
          </a:xfrm>
          <a:prstGeom prst="triangl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9" name="Isosceles Triangle 68">
            <a:extLst>
              <a:ext uri="{FF2B5EF4-FFF2-40B4-BE49-F238E27FC236}">
                <a16:creationId xmlns:a16="http://schemas.microsoft.com/office/drawing/2014/main" id="{D4F56831-466C-490B-994D-C4E766A67456}"/>
              </a:ext>
            </a:extLst>
          </p:cNvPr>
          <p:cNvSpPr/>
          <p:nvPr/>
        </p:nvSpPr>
        <p:spPr bwMode="auto">
          <a:xfrm>
            <a:off x="7227837" y="3991970"/>
            <a:ext cx="137160" cy="91440"/>
          </a:xfrm>
          <a:prstGeom prst="triangl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3" name="Rectangle 72">
            <a:extLst>
              <a:ext uri="{FF2B5EF4-FFF2-40B4-BE49-F238E27FC236}">
                <a16:creationId xmlns:a16="http://schemas.microsoft.com/office/drawing/2014/main" id="{8073F30B-1B75-468A-9E11-233BEF8B686E}"/>
              </a:ext>
            </a:extLst>
          </p:cNvPr>
          <p:cNvSpPr/>
          <p:nvPr/>
        </p:nvSpPr>
        <p:spPr bwMode="auto">
          <a:xfrm>
            <a:off x="9571688" y="3743449"/>
            <a:ext cx="653238" cy="45899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30%</a:t>
            </a:r>
          </a:p>
        </p:txBody>
      </p:sp>
      <p:sp>
        <p:nvSpPr>
          <p:cNvPr id="74" name="TextBox 73">
            <a:extLst>
              <a:ext uri="{FF2B5EF4-FFF2-40B4-BE49-F238E27FC236}">
                <a16:creationId xmlns:a16="http://schemas.microsoft.com/office/drawing/2014/main" id="{5819BF1A-393F-4DC0-AAFF-F23D33A65562}"/>
              </a:ext>
            </a:extLst>
          </p:cNvPr>
          <p:cNvSpPr txBox="1"/>
          <p:nvPr/>
        </p:nvSpPr>
        <p:spPr>
          <a:xfrm>
            <a:off x="9616019" y="4218340"/>
            <a:ext cx="564577" cy="237757"/>
          </a:xfrm>
          <a:prstGeom prst="rect">
            <a:avLst/>
          </a:prstGeom>
          <a:noFill/>
        </p:spPr>
        <p:txBody>
          <a:bodyPr wrap="none" lIns="91440" tIns="45720" rIns="91440" bIns="4572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0078D4"/>
                </a:solidFill>
                <a:effectLst/>
                <a:uLnTx/>
                <a:uFillTx/>
                <a:latin typeface="Segoe UI"/>
                <a:ea typeface="+mn-ea"/>
                <a:cs typeface="+mn-cs"/>
              </a:rPr>
              <a:t>Model</a:t>
            </a:r>
          </a:p>
        </p:txBody>
      </p:sp>
      <p:sp>
        <p:nvSpPr>
          <p:cNvPr id="75" name="Diamond 3">
            <a:extLst>
              <a:ext uri="{FF2B5EF4-FFF2-40B4-BE49-F238E27FC236}">
                <a16:creationId xmlns:a16="http://schemas.microsoft.com/office/drawing/2014/main" id="{59BED6B8-E637-4542-88C4-C688B7867D90}"/>
              </a:ext>
            </a:extLst>
          </p:cNvPr>
          <p:cNvSpPr/>
          <p:nvPr/>
        </p:nvSpPr>
        <p:spPr bwMode="auto">
          <a:xfrm>
            <a:off x="8982518" y="2767649"/>
            <a:ext cx="323919" cy="2410590"/>
          </a:xfrm>
          <a:custGeom>
            <a:avLst/>
            <a:gdLst>
              <a:gd name="connsiteX0" fmla="*/ 0 w 594505"/>
              <a:gd name="connsiteY0" fmla="*/ 509452 h 1018903"/>
              <a:gd name="connsiteX1" fmla="*/ 297253 w 594505"/>
              <a:gd name="connsiteY1" fmla="*/ 0 h 1018903"/>
              <a:gd name="connsiteX2" fmla="*/ 594505 w 594505"/>
              <a:gd name="connsiteY2" fmla="*/ 509452 h 1018903"/>
              <a:gd name="connsiteX3" fmla="*/ 297253 w 594505"/>
              <a:gd name="connsiteY3" fmla="*/ 1018903 h 1018903"/>
              <a:gd name="connsiteX4" fmla="*/ 0 w 594505"/>
              <a:gd name="connsiteY4" fmla="*/ 509452 h 1018903"/>
              <a:gd name="connsiteX0" fmla="*/ 0 w 594505"/>
              <a:gd name="connsiteY0" fmla="*/ 509452 h 1018903"/>
              <a:gd name="connsiteX1" fmla="*/ 297253 w 594505"/>
              <a:gd name="connsiteY1" fmla="*/ 0 h 1018903"/>
              <a:gd name="connsiteX2" fmla="*/ 594505 w 594505"/>
              <a:gd name="connsiteY2" fmla="*/ 509452 h 1018903"/>
              <a:gd name="connsiteX3" fmla="*/ 297253 w 594505"/>
              <a:gd name="connsiteY3" fmla="*/ 1018903 h 1018903"/>
              <a:gd name="connsiteX4" fmla="*/ 91440 w 594505"/>
              <a:gd name="connsiteY4" fmla="*/ 600892 h 1018903"/>
              <a:gd name="connsiteX0" fmla="*/ 0 w 594505"/>
              <a:gd name="connsiteY0" fmla="*/ 509452 h 1018903"/>
              <a:gd name="connsiteX1" fmla="*/ 297253 w 594505"/>
              <a:gd name="connsiteY1" fmla="*/ 0 h 1018903"/>
              <a:gd name="connsiteX2" fmla="*/ 594505 w 594505"/>
              <a:gd name="connsiteY2" fmla="*/ 509452 h 1018903"/>
              <a:gd name="connsiteX3" fmla="*/ 297253 w 594505"/>
              <a:gd name="connsiteY3" fmla="*/ 1018903 h 1018903"/>
              <a:gd name="connsiteX0" fmla="*/ 0 w 297252"/>
              <a:gd name="connsiteY0" fmla="*/ 0 h 1018903"/>
              <a:gd name="connsiteX1" fmla="*/ 297252 w 297252"/>
              <a:gd name="connsiteY1" fmla="*/ 509452 h 1018903"/>
              <a:gd name="connsiteX2" fmla="*/ 0 w 297252"/>
              <a:gd name="connsiteY2" fmla="*/ 1018903 h 1018903"/>
            </a:gdLst>
            <a:ahLst/>
            <a:cxnLst>
              <a:cxn ang="0">
                <a:pos x="connsiteX0" y="connsiteY0"/>
              </a:cxn>
              <a:cxn ang="0">
                <a:pos x="connsiteX1" y="connsiteY1"/>
              </a:cxn>
              <a:cxn ang="0">
                <a:pos x="connsiteX2" y="connsiteY2"/>
              </a:cxn>
            </a:cxnLst>
            <a:rect l="l" t="t" r="r" b="b"/>
            <a:pathLst>
              <a:path w="297252" h="1018903">
                <a:moveTo>
                  <a:pt x="0" y="0"/>
                </a:moveTo>
                <a:lnTo>
                  <a:pt x="297252" y="509452"/>
                </a:lnTo>
                <a:lnTo>
                  <a:pt x="0" y="1018903"/>
                </a:lnTo>
              </a:path>
            </a:pathLst>
          </a:custGeom>
          <a:ln w="12700">
            <a:solidFill>
              <a:schemeClr val="tx2"/>
            </a:solidFill>
            <a:headEnd type="none"/>
            <a:tailEnd type="none"/>
          </a:ln>
        </p:spPr>
        <p:style>
          <a:lnRef idx="1">
            <a:schemeClr val="accent4"/>
          </a:lnRef>
          <a:fillRef idx="0">
            <a:schemeClr val="accent4"/>
          </a:fillRef>
          <a:effectRef idx="0">
            <a:schemeClr val="accent4"/>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0" name="Group 99">
            <a:extLst>
              <a:ext uri="{FF2B5EF4-FFF2-40B4-BE49-F238E27FC236}">
                <a16:creationId xmlns:a16="http://schemas.microsoft.com/office/drawing/2014/main" id="{DE726EF7-D1FA-4062-B4C5-9B6733D5C31E}"/>
              </a:ext>
            </a:extLst>
          </p:cNvPr>
          <p:cNvGrpSpPr/>
          <p:nvPr/>
        </p:nvGrpSpPr>
        <p:grpSpPr>
          <a:xfrm>
            <a:off x="2469759" y="2268043"/>
            <a:ext cx="7252482" cy="341632"/>
            <a:chOff x="735582" y="2268043"/>
            <a:chExt cx="7252482" cy="341632"/>
          </a:xfrm>
        </p:grpSpPr>
        <p:sp>
          <p:nvSpPr>
            <p:cNvPr id="101" name="Rectangle 100">
              <a:extLst>
                <a:ext uri="{FF2B5EF4-FFF2-40B4-BE49-F238E27FC236}">
                  <a16:creationId xmlns:a16="http://schemas.microsoft.com/office/drawing/2014/main" id="{324E18D1-6B94-4650-90E2-157E1950682B}"/>
                </a:ext>
              </a:extLst>
            </p:cNvPr>
            <p:cNvSpPr/>
            <p:nvPr/>
          </p:nvSpPr>
          <p:spPr bwMode="auto">
            <a:xfrm>
              <a:off x="3084709" y="2268043"/>
              <a:ext cx="2211940" cy="3416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Which algorithm?</a:t>
              </a:r>
            </a:p>
          </p:txBody>
        </p:sp>
        <p:sp>
          <p:nvSpPr>
            <p:cNvPr id="102" name="Rectangle 101">
              <a:extLst>
                <a:ext uri="{FF2B5EF4-FFF2-40B4-BE49-F238E27FC236}">
                  <a16:creationId xmlns:a16="http://schemas.microsoft.com/office/drawing/2014/main" id="{A3A8272B-7B63-4A7D-A68B-04789BD8FA46}"/>
                </a:ext>
              </a:extLst>
            </p:cNvPr>
            <p:cNvSpPr/>
            <p:nvPr/>
          </p:nvSpPr>
          <p:spPr bwMode="auto">
            <a:xfrm>
              <a:off x="5577476" y="2268043"/>
              <a:ext cx="2410588" cy="3416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UI Semibold" panose="020B0702040204020203" pitchFamily="34" charset="0"/>
                  <a:ea typeface="Segoe UI" pitchFamily="34" charset="0"/>
                  <a:cs typeface="Segoe UI Semibold" panose="020B0702040204020203" pitchFamily="34" charset="0"/>
                </a:rPr>
                <a:t>Which parameters?</a:t>
              </a:r>
            </a:p>
          </p:txBody>
        </p:sp>
        <p:sp>
          <p:nvSpPr>
            <p:cNvPr id="103" name="Rectangle 102">
              <a:extLst>
                <a:ext uri="{FF2B5EF4-FFF2-40B4-BE49-F238E27FC236}">
                  <a16:creationId xmlns:a16="http://schemas.microsoft.com/office/drawing/2014/main" id="{10198808-CC0B-495A-81F7-CAE7F8DC4458}"/>
                </a:ext>
              </a:extLst>
            </p:cNvPr>
            <p:cNvSpPr/>
            <p:nvPr/>
          </p:nvSpPr>
          <p:spPr bwMode="auto">
            <a:xfrm>
              <a:off x="735582" y="2268043"/>
              <a:ext cx="2068299" cy="3416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UI Semibold" panose="020B0702040204020203" pitchFamily="34" charset="0"/>
                  <a:ea typeface="Segoe UI" pitchFamily="34" charset="0"/>
                  <a:cs typeface="Segoe UI Semibold" panose="020B0702040204020203" pitchFamily="34" charset="0"/>
                </a:rPr>
                <a:t>Which features?</a:t>
              </a:r>
            </a:p>
          </p:txBody>
        </p:sp>
      </p:grpSp>
      <p:grpSp>
        <p:nvGrpSpPr>
          <p:cNvPr id="70" name="Group 69">
            <a:extLst>
              <a:ext uri="{FF2B5EF4-FFF2-40B4-BE49-F238E27FC236}">
                <a16:creationId xmlns:a16="http://schemas.microsoft.com/office/drawing/2014/main" id="{14AA2959-6F4C-429A-A8AB-CE521F9CDFEF}"/>
              </a:ext>
            </a:extLst>
          </p:cNvPr>
          <p:cNvGrpSpPr/>
          <p:nvPr/>
        </p:nvGrpSpPr>
        <p:grpSpPr>
          <a:xfrm>
            <a:off x="7295059" y="4281370"/>
            <a:ext cx="1450614" cy="147002"/>
            <a:chOff x="8120217" y="3558128"/>
            <a:chExt cx="1940664" cy="147002"/>
          </a:xfrm>
        </p:grpSpPr>
        <p:cxnSp>
          <p:nvCxnSpPr>
            <p:cNvPr id="71" name="Straight Connector 70">
              <a:extLst>
                <a:ext uri="{FF2B5EF4-FFF2-40B4-BE49-F238E27FC236}">
                  <a16:creationId xmlns:a16="http://schemas.microsoft.com/office/drawing/2014/main" id="{E7EC2C52-1819-4767-80A1-A75A6DFB7A87}"/>
                </a:ext>
              </a:extLst>
            </p:cNvPr>
            <p:cNvCxnSpPr/>
            <p:nvPr/>
          </p:nvCxnSpPr>
          <p:spPr>
            <a:xfrm flipV="1">
              <a:off x="8120217"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56190086-0E14-456D-A3EA-699EEEB26E5F}"/>
                </a:ext>
              </a:extLst>
            </p:cNvPr>
            <p:cNvCxnSpPr/>
            <p:nvPr/>
          </p:nvCxnSpPr>
          <p:spPr>
            <a:xfrm flipV="1">
              <a:off x="1006088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76" name="Group 75">
              <a:extLst>
                <a:ext uri="{FF2B5EF4-FFF2-40B4-BE49-F238E27FC236}">
                  <a16:creationId xmlns:a16="http://schemas.microsoft.com/office/drawing/2014/main" id="{0DCDE0FC-AFB8-4AF2-968D-59AABFF9ADE3}"/>
                </a:ext>
              </a:extLst>
            </p:cNvPr>
            <p:cNvGrpSpPr/>
            <p:nvPr/>
          </p:nvGrpSpPr>
          <p:grpSpPr>
            <a:xfrm>
              <a:off x="8335846" y="3595364"/>
              <a:ext cx="1509402" cy="109766"/>
              <a:chOff x="8335846" y="3502450"/>
              <a:chExt cx="1509402" cy="202679"/>
            </a:xfrm>
          </p:grpSpPr>
          <p:cxnSp>
            <p:nvCxnSpPr>
              <p:cNvPr id="77" name="Straight Connector 76">
                <a:extLst>
                  <a:ext uri="{FF2B5EF4-FFF2-40B4-BE49-F238E27FC236}">
                    <a16:creationId xmlns:a16="http://schemas.microsoft.com/office/drawing/2014/main" id="{09E16FAD-08D0-4E8C-A18F-711C4CEECCCE}"/>
                  </a:ext>
                </a:extLst>
              </p:cNvPr>
              <p:cNvCxnSpPr/>
              <p:nvPr/>
            </p:nvCxnSpPr>
            <p:spPr>
              <a:xfrm flipV="1">
                <a:off x="8335846"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1F158C30-719E-4C2C-825D-490990D26729}"/>
                  </a:ext>
                </a:extLst>
              </p:cNvPr>
              <p:cNvCxnSpPr/>
              <p:nvPr/>
            </p:nvCxnSpPr>
            <p:spPr>
              <a:xfrm flipV="1">
                <a:off x="8551475"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ABE32757-C701-41B2-9C72-E2617C77806E}"/>
                  </a:ext>
                </a:extLst>
              </p:cNvPr>
              <p:cNvCxnSpPr/>
              <p:nvPr/>
            </p:nvCxnSpPr>
            <p:spPr>
              <a:xfrm flipV="1">
                <a:off x="8767104"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94D0AAB6-5B96-4A7F-B240-D048BDFF71DF}"/>
                  </a:ext>
                </a:extLst>
              </p:cNvPr>
              <p:cNvCxnSpPr>
                <a:cxnSpLocks/>
              </p:cNvCxnSpPr>
              <p:nvPr/>
            </p:nvCxnSpPr>
            <p:spPr>
              <a:xfrm flipV="1">
                <a:off x="8982733" y="3502450"/>
                <a:ext cx="0" cy="20267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2900AE66-D293-4436-84A1-E503410EDAC9}"/>
                  </a:ext>
                </a:extLst>
              </p:cNvPr>
              <p:cNvCxnSpPr/>
              <p:nvPr/>
            </p:nvCxnSpPr>
            <p:spPr>
              <a:xfrm flipV="1">
                <a:off x="919836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B70103E5-57E3-4E59-ACBC-F5BC090D6906}"/>
                  </a:ext>
                </a:extLst>
              </p:cNvPr>
              <p:cNvCxnSpPr/>
              <p:nvPr/>
            </p:nvCxnSpPr>
            <p:spPr>
              <a:xfrm flipV="1">
                <a:off x="9413990"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BD410592-BE65-46FC-BB57-A316F21EA63C}"/>
                  </a:ext>
                </a:extLst>
              </p:cNvPr>
              <p:cNvCxnSpPr/>
              <p:nvPr/>
            </p:nvCxnSpPr>
            <p:spPr>
              <a:xfrm flipV="1">
                <a:off x="9629619"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53C2D859-5A03-4D3C-BFBF-A8976DC67BEA}"/>
                  </a:ext>
                </a:extLst>
              </p:cNvPr>
              <p:cNvCxnSpPr/>
              <p:nvPr/>
            </p:nvCxnSpPr>
            <p:spPr>
              <a:xfrm flipV="1">
                <a:off x="9845248"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sp>
        <p:nvSpPr>
          <p:cNvPr id="85" name="Isosceles Triangle 84">
            <a:extLst>
              <a:ext uri="{FF2B5EF4-FFF2-40B4-BE49-F238E27FC236}">
                <a16:creationId xmlns:a16="http://schemas.microsoft.com/office/drawing/2014/main" id="{F6F4027C-0511-46B4-9511-0BB75D5B785C}"/>
              </a:ext>
            </a:extLst>
          </p:cNvPr>
          <p:cNvSpPr/>
          <p:nvPr/>
        </p:nvSpPr>
        <p:spPr bwMode="auto">
          <a:xfrm>
            <a:off x="7227837" y="4336929"/>
            <a:ext cx="137160" cy="91440"/>
          </a:xfrm>
          <a:prstGeom prst="triangl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5" name="Rectangle 94">
            <a:extLst>
              <a:ext uri="{FF2B5EF4-FFF2-40B4-BE49-F238E27FC236}">
                <a16:creationId xmlns:a16="http://schemas.microsoft.com/office/drawing/2014/main" id="{BCD93CD9-3783-475B-A541-BC1B834EDC65}"/>
              </a:ext>
            </a:extLst>
          </p:cNvPr>
          <p:cNvSpPr/>
          <p:nvPr/>
        </p:nvSpPr>
        <p:spPr bwMode="auto">
          <a:xfrm>
            <a:off x="735582" y="2846858"/>
            <a:ext cx="1859572" cy="29546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54864" rIns="91440" bIns="54864"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Semibold"/>
                <a:ea typeface="Segoe UI" pitchFamily="34" charset="0"/>
                <a:cs typeface="Segoe UI Semibold" panose="020B0702040204020203" pitchFamily="34" charset="0"/>
              </a:rPr>
              <a:t>Driver Address</a:t>
            </a:r>
          </a:p>
        </p:txBody>
      </p:sp>
      <p:sp>
        <p:nvSpPr>
          <p:cNvPr id="96" name="Rectangle 95">
            <a:extLst>
              <a:ext uri="{FF2B5EF4-FFF2-40B4-BE49-F238E27FC236}">
                <a16:creationId xmlns:a16="http://schemas.microsoft.com/office/drawing/2014/main" id="{7083AEEC-012F-4391-8863-9DADF9644189}"/>
              </a:ext>
            </a:extLst>
          </p:cNvPr>
          <p:cNvSpPr/>
          <p:nvPr/>
        </p:nvSpPr>
        <p:spPr bwMode="auto">
          <a:xfrm>
            <a:off x="735582" y="3528963"/>
            <a:ext cx="1859572" cy="29546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54864" rIns="91440" bIns="54864" numCol="1" spcCol="0" rtlCol="0" fromWordArt="0" anchor="ctr" anchorCtr="0" forceAA="0" compatLnSpc="1">
            <a:prstTxWarp prst="textNoShape">
              <a:avLst/>
            </a:prstTxWarp>
            <a:spAutoFit/>
          </a:bodyPr>
          <a:lstStyle/>
          <a:p>
            <a:pPr lvl="0" defTabSz="932472" fontAlgn="base">
              <a:spcBef>
                <a:spcPct val="0"/>
              </a:spcBef>
              <a:spcAft>
                <a:spcPts val="600"/>
              </a:spcAft>
              <a:defRPr/>
            </a:pPr>
            <a:r>
              <a:rPr lang="en-US" sz="1200" dirty="0">
                <a:solidFill>
                  <a:prstClr val="white"/>
                </a:solidFill>
                <a:latin typeface="Segoe UI Semibold"/>
                <a:ea typeface="Segoe UI" pitchFamily="34" charset="0"/>
                <a:cs typeface="Segoe UI Semibold" panose="020B0702040204020203" pitchFamily="34" charset="0"/>
              </a:rPr>
              <a:t>Max Mileage Year</a:t>
            </a:r>
            <a:endParaRPr kumimoji="0" lang="en-US" sz="1200" b="0" i="0" u="none" strike="noStrike" kern="1200" cap="none" spc="0" normalizeH="0" baseline="0" noProof="0" dirty="0">
              <a:ln>
                <a:noFill/>
              </a:ln>
              <a:solidFill>
                <a:prstClr val="white"/>
              </a:solidFill>
              <a:effectLst/>
              <a:uLnTx/>
              <a:uFillTx/>
              <a:latin typeface="Segoe UI Semibold"/>
              <a:ea typeface="Segoe UI" pitchFamily="34" charset="0"/>
              <a:cs typeface="Segoe UI Semibold" panose="020B0702040204020203" pitchFamily="34" charset="0"/>
            </a:endParaRPr>
          </a:p>
        </p:txBody>
      </p:sp>
      <p:sp>
        <p:nvSpPr>
          <p:cNvPr id="97" name="Rectangle 96">
            <a:extLst>
              <a:ext uri="{FF2B5EF4-FFF2-40B4-BE49-F238E27FC236}">
                <a16:creationId xmlns:a16="http://schemas.microsoft.com/office/drawing/2014/main" id="{BD930A90-36CD-4CCF-BC75-41FC3172435A}"/>
              </a:ext>
            </a:extLst>
          </p:cNvPr>
          <p:cNvSpPr/>
          <p:nvPr/>
        </p:nvSpPr>
        <p:spPr bwMode="auto">
          <a:xfrm>
            <a:off x="735582" y="3879259"/>
            <a:ext cx="1859572" cy="29546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54864" rIns="91440" bIns="54864"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Semibold"/>
                <a:ea typeface="Segoe UI" pitchFamily="34" charset="0"/>
                <a:cs typeface="Segoe UI Semibold" panose="020B0702040204020203" pitchFamily="34" charset="0"/>
              </a:rPr>
              <a:t>Engine power</a:t>
            </a:r>
          </a:p>
        </p:txBody>
      </p:sp>
    </p:spTree>
    <p:custDataLst>
      <p:tags r:id="rId1"/>
    </p:custDataLst>
    <p:extLst>
      <p:ext uri="{BB962C8B-B14F-4D97-AF65-F5344CB8AC3E}">
        <p14:creationId xmlns:p14="http://schemas.microsoft.com/office/powerpoint/2010/main" val="4077034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0 4.44444E-6 L -0.14232 4.44444E-6 " pathEditMode="relative" rAng="0" ptsTypes="AA">
                                      <p:cBhvr>
                                        <p:cTn id="6" dur="1000" fill="hold"/>
                                        <p:tgtEl>
                                          <p:spTgt spid="100"/>
                                        </p:tgtEl>
                                        <p:attrNameLst>
                                          <p:attrName>ppt_x</p:attrName>
                                          <p:attrName>ppt_y</p:attrName>
                                        </p:attrNameLst>
                                      </p:cBhvr>
                                      <p:rCtr x="-7122" y="0"/>
                                    </p:animMotion>
                                  </p:childTnLst>
                                </p:cTn>
                              </p:par>
                            </p:childTnLst>
                          </p:cTn>
                        </p:par>
                        <p:par>
                          <p:cTn id="7" fill="hold">
                            <p:stCondLst>
                              <p:cond delay="1000"/>
                            </p:stCondLst>
                            <p:childTnLst>
                              <p:par>
                                <p:cTn id="8" presetID="22" presetClass="entr" presetSubtype="1" fill="hold" grpId="0" nodeType="after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up)">
                                      <p:cBhvr>
                                        <p:cTn id="10" dur="500"/>
                                        <p:tgtEl>
                                          <p:spTgt spid="6"/>
                                        </p:tgtEl>
                                      </p:cBhvr>
                                    </p:animEffect>
                                  </p:childTnLst>
                                </p:cTn>
                              </p:par>
                              <p:par>
                                <p:cTn id="11" presetID="22" presetClass="entr" presetSubtype="1" fill="hold" grpId="0" nodeType="withEffect">
                                  <p:stCondLst>
                                    <p:cond delay="250"/>
                                  </p:stCondLst>
                                  <p:childTnLst>
                                    <p:set>
                                      <p:cBhvr>
                                        <p:cTn id="12" dur="1" fill="hold">
                                          <p:stCondLst>
                                            <p:cond delay="0"/>
                                          </p:stCondLst>
                                        </p:cTn>
                                        <p:tgtEl>
                                          <p:spTgt spid="9"/>
                                        </p:tgtEl>
                                        <p:attrNameLst>
                                          <p:attrName>style.visibility</p:attrName>
                                        </p:attrNameLst>
                                      </p:cBhvr>
                                      <p:to>
                                        <p:strVal val="visible"/>
                                      </p:to>
                                    </p:set>
                                    <p:animEffect transition="in" filter="wipe(up)">
                                      <p:cBhvr>
                                        <p:cTn id="13" dur="500"/>
                                        <p:tgtEl>
                                          <p:spTgt spid="9"/>
                                        </p:tgtEl>
                                      </p:cBhvr>
                                    </p:animEffect>
                                  </p:childTnLst>
                                </p:cTn>
                              </p:par>
                              <p:par>
                                <p:cTn id="14" presetID="22" presetClass="entr" presetSubtype="1" fill="hold" grpId="0" nodeType="withEffect">
                                  <p:stCondLst>
                                    <p:cond delay="500"/>
                                  </p:stCondLst>
                                  <p:childTnLst>
                                    <p:set>
                                      <p:cBhvr>
                                        <p:cTn id="15" dur="1" fill="hold">
                                          <p:stCondLst>
                                            <p:cond delay="0"/>
                                          </p:stCondLst>
                                        </p:cTn>
                                        <p:tgtEl>
                                          <p:spTgt spid="7"/>
                                        </p:tgtEl>
                                        <p:attrNameLst>
                                          <p:attrName>style.visibility</p:attrName>
                                        </p:attrNameLst>
                                      </p:cBhvr>
                                      <p:to>
                                        <p:strVal val="visible"/>
                                      </p:to>
                                    </p:set>
                                    <p:animEffect transition="in" filter="wipe(up)">
                                      <p:cBhvr>
                                        <p:cTn id="16" dur="5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96"/>
                                        </p:tgtEl>
                                        <p:attrNameLst>
                                          <p:attrName>style.visibility</p:attrName>
                                        </p:attrNameLst>
                                      </p:cBhvr>
                                      <p:to>
                                        <p:strVal val="visible"/>
                                      </p:to>
                                    </p:set>
                                    <p:animEffect transition="in" filter="fade">
                                      <p:cBhvr>
                                        <p:cTn id="21" dur="500"/>
                                        <p:tgtEl>
                                          <p:spTgt spid="96"/>
                                        </p:tgtEl>
                                      </p:cBhvr>
                                    </p:animEffec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95"/>
                                        </p:tgtEl>
                                        <p:attrNameLst>
                                          <p:attrName>style.visibility</p:attrName>
                                        </p:attrNameLst>
                                      </p:cBhvr>
                                      <p:to>
                                        <p:strVal val="visible"/>
                                      </p:to>
                                    </p:set>
                                    <p:animEffect transition="in" filter="fade">
                                      <p:cBhvr>
                                        <p:cTn id="25" dur="500"/>
                                        <p:tgtEl>
                                          <p:spTgt spid="95"/>
                                        </p:tgtEl>
                                      </p:cBhvr>
                                    </p:animEffect>
                                  </p:childTnLst>
                                </p:cTn>
                              </p:par>
                            </p:childTnLst>
                          </p:cTn>
                        </p:par>
                        <p:par>
                          <p:cTn id="26" fill="hold">
                            <p:stCondLst>
                              <p:cond delay="1000"/>
                            </p:stCondLst>
                            <p:childTnLst>
                              <p:par>
                                <p:cTn id="27" presetID="10" presetClass="entr" presetSubtype="0" fill="hold" grpId="0" nodeType="afterEffect">
                                  <p:stCondLst>
                                    <p:cond delay="0"/>
                                  </p:stCondLst>
                                  <p:childTnLst>
                                    <p:set>
                                      <p:cBhvr>
                                        <p:cTn id="28" dur="1" fill="hold">
                                          <p:stCondLst>
                                            <p:cond delay="0"/>
                                          </p:stCondLst>
                                        </p:cTn>
                                        <p:tgtEl>
                                          <p:spTgt spid="97"/>
                                        </p:tgtEl>
                                        <p:attrNameLst>
                                          <p:attrName>style.visibility</p:attrName>
                                        </p:attrNameLst>
                                      </p:cBhvr>
                                      <p:to>
                                        <p:strVal val="visible"/>
                                      </p:to>
                                    </p:set>
                                    <p:animEffect transition="in" filter="fade">
                                      <p:cBhvr>
                                        <p:cTn id="29" dur="500"/>
                                        <p:tgtEl>
                                          <p:spTgt spid="97"/>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fade">
                                      <p:cBhvr>
                                        <p:cTn id="34" dur="500"/>
                                        <p:tgtEl>
                                          <p:spTgt spid="12"/>
                                        </p:tgtEl>
                                      </p:cBhvr>
                                    </p:animEffect>
                                  </p:childTnLst>
                                </p:cTn>
                              </p:par>
                              <p:par>
                                <p:cTn id="35" presetID="10" presetClass="entr" presetSubtype="0" fill="hold" grpId="0" nodeType="withEffect">
                                  <p:stCondLst>
                                    <p:cond delay="50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500"/>
                                        <p:tgtEl>
                                          <p:spTgt spid="13"/>
                                        </p:tgtEl>
                                      </p:cBhvr>
                                    </p:animEffect>
                                  </p:childTnLst>
                                </p:cTn>
                              </p:par>
                              <p:par>
                                <p:cTn id="38" presetID="10" presetClass="exit" presetSubtype="0" fill="hold" grpId="1" nodeType="withEffect">
                                  <p:stCondLst>
                                    <p:cond delay="500"/>
                                  </p:stCondLst>
                                  <p:childTnLst>
                                    <p:animEffect transition="out" filter="fade">
                                      <p:cBhvr>
                                        <p:cTn id="39" dur="500"/>
                                        <p:tgtEl>
                                          <p:spTgt spid="7"/>
                                        </p:tgtEl>
                                      </p:cBhvr>
                                    </p:animEffect>
                                    <p:set>
                                      <p:cBhvr>
                                        <p:cTn id="40" dur="1" fill="hold">
                                          <p:stCondLst>
                                            <p:cond delay="499"/>
                                          </p:stCondLst>
                                        </p:cTn>
                                        <p:tgtEl>
                                          <p:spTgt spid="7"/>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nodeType="clickEffect">
                                  <p:stCondLst>
                                    <p:cond delay="0"/>
                                  </p:stCondLst>
                                  <p:childTnLst>
                                    <p:set>
                                      <p:cBhvr>
                                        <p:cTn id="44" dur="1" fill="hold">
                                          <p:stCondLst>
                                            <p:cond delay="0"/>
                                          </p:stCondLst>
                                        </p:cTn>
                                        <p:tgtEl>
                                          <p:spTgt spid="14"/>
                                        </p:tgtEl>
                                        <p:attrNameLst>
                                          <p:attrName>style.visibility</p:attrName>
                                        </p:attrNameLst>
                                      </p:cBhvr>
                                      <p:to>
                                        <p:strVal val="visible"/>
                                      </p:to>
                                    </p:set>
                                    <p:animEffect transition="in" filter="wipe(left)">
                                      <p:cBhvr>
                                        <p:cTn id="45" dur="500"/>
                                        <p:tgtEl>
                                          <p:spTgt spid="14"/>
                                        </p:tgtEl>
                                      </p:cBhvr>
                                    </p:animEffect>
                                  </p:childTnLst>
                                </p:cTn>
                              </p:par>
                              <p:par>
                                <p:cTn id="46" presetID="22" presetClass="entr" presetSubtype="8" fill="hold" nodeType="withEffect">
                                  <p:stCondLst>
                                    <p:cond delay="0"/>
                                  </p:stCondLst>
                                  <p:childTnLst>
                                    <p:set>
                                      <p:cBhvr>
                                        <p:cTn id="47" dur="1" fill="hold">
                                          <p:stCondLst>
                                            <p:cond delay="0"/>
                                          </p:stCondLst>
                                        </p:cTn>
                                        <p:tgtEl>
                                          <p:spTgt spid="26"/>
                                        </p:tgtEl>
                                        <p:attrNameLst>
                                          <p:attrName>style.visibility</p:attrName>
                                        </p:attrNameLst>
                                      </p:cBhvr>
                                      <p:to>
                                        <p:strVal val="visible"/>
                                      </p:to>
                                    </p:set>
                                    <p:animEffect transition="in" filter="wipe(left)">
                                      <p:cBhvr>
                                        <p:cTn id="48" dur="500"/>
                                        <p:tgtEl>
                                          <p:spTgt spid="26"/>
                                        </p:tgtEl>
                                      </p:cBhvr>
                                    </p:animEffect>
                                  </p:childTnLst>
                                </p:cTn>
                              </p:par>
                              <p:par>
                                <p:cTn id="49" presetID="22" presetClass="entr" presetSubtype="8" fill="hold" nodeType="withEffect">
                                  <p:stCondLst>
                                    <p:cond delay="0"/>
                                  </p:stCondLst>
                                  <p:childTnLst>
                                    <p:set>
                                      <p:cBhvr>
                                        <p:cTn id="50" dur="1" fill="hold">
                                          <p:stCondLst>
                                            <p:cond delay="0"/>
                                          </p:stCondLst>
                                        </p:cTn>
                                        <p:tgtEl>
                                          <p:spTgt spid="40"/>
                                        </p:tgtEl>
                                        <p:attrNameLst>
                                          <p:attrName>style.visibility</p:attrName>
                                        </p:attrNameLst>
                                      </p:cBhvr>
                                      <p:to>
                                        <p:strVal val="visible"/>
                                      </p:to>
                                    </p:set>
                                    <p:animEffect transition="in" filter="wipe(left)">
                                      <p:cBhvr>
                                        <p:cTn id="51" dur="500"/>
                                        <p:tgtEl>
                                          <p:spTgt spid="40"/>
                                        </p:tgtEl>
                                      </p:cBhvr>
                                    </p:animEffect>
                                  </p:childTnLst>
                                </p:cTn>
                              </p:par>
                              <p:par>
                                <p:cTn id="52" presetID="22" presetClass="entr" presetSubtype="8" fill="hold" nodeType="withEffect">
                                  <p:stCondLst>
                                    <p:cond delay="0"/>
                                  </p:stCondLst>
                                  <p:childTnLst>
                                    <p:set>
                                      <p:cBhvr>
                                        <p:cTn id="53" dur="1" fill="hold">
                                          <p:stCondLst>
                                            <p:cond delay="0"/>
                                          </p:stCondLst>
                                        </p:cTn>
                                        <p:tgtEl>
                                          <p:spTgt spid="53"/>
                                        </p:tgtEl>
                                        <p:attrNameLst>
                                          <p:attrName>style.visibility</p:attrName>
                                        </p:attrNameLst>
                                      </p:cBhvr>
                                      <p:to>
                                        <p:strVal val="visible"/>
                                      </p:to>
                                    </p:set>
                                    <p:animEffect transition="in" filter="wipe(left)">
                                      <p:cBhvr>
                                        <p:cTn id="54" dur="500"/>
                                        <p:tgtEl>
                                          <p:spTgt spid="53"/>
                                        </p:tgtEl>
                                      </p:cBhvr>
                                    </p:animEffect>
                                  </p:childTnLst>
                                </p:cTn>
                              </p:par>
                              <p:par>
                                <p:cTn id="55" presetID="22" presetClass="entr" presetSubtype="8" fill="hold" nodeType="withEffect">
                                  <p:stCondLst>
                                    <p:cond delay="0"/>
                                  </p:stCondLst>
                                  <p:childTnLst>
                                    <p:set>
                                      <p:cBhvr>
                                        <p:cTn id="56" dur="1" fill="hold">
                                          <p:stCondLst>
                                            <p:cond delay="0"/>
                                          </p:stCondLst>
                                        </p:cTn>
                                        <p:tgtEl>
                                          <p:spTgt spid="70"/>
                                        </p:tgtEl>
                                        <p:attrNameLst>
                                          <p:attrName>style.visibility</p:attrName>
                                        </p:attrNameLst>
                                      </p:cBhvr>
                                      <p:to>
                                        <p:strVal val="visible"/>
                                      </p:to>
                                    </p:set>
                                    <p:animEffect transition="in" filter="wipe(left)">
                                      <p:cBhvr>
                                        <p:cTn id="57" dur="500"/>
                                        <p:tgtEl>
                                          <p:spTgt spid="70"/>
                                        </p:tgtEl>
                                      </p:cBhvr>
                                    </p:animEffect>
                                  </p:childTnLst>
                                </p:cTn>
                              </p:par>
                              <p:par>
                                <p:cTn id="58" presetID="10" presetClass="entr" presetSubtype="0" fill="hold" grpId="0" nodeType="withEffect">
                                  <p:stCondLst>
                                    <p:cond delay="250"/>
                                  </p:stCondLst>
                                  <p:childTnLst>
                                    <p:set>
                                      <p:cBhvr>
                                        <p:cTn id="59" dur="1" fill="hold">
                                          <p:stCondLst>
                                            <p:cond delay="0"/>
                                          </p:stCondLst>
                                        </p:cTn>
                                        <p:tgtEl>
                                          <p:spTgt spid="66"/>
                                        </p:tgtEl>
                                        <p:attrNameLst>
                                          <p:attrName>style.visibility</p:attrName>
                                        </p:attrNameLst>
                                      </p:cBhvr>
                                      <p:to>
                                        <p:strVal val="visible"/>
                                      </p:to>
                                    </p:set>
                                    <p:animEffect transition="in" filter="fade">
                                      <p:cBhvr>
                                        <p:cTn id="60" dur="250"/>
                                        <p:tgtEl>
                                          <p:spTgt spid="66"/>
                                        </p:tgtEl>
                                      </p:cBhvr>
                                    </p:animEffect>
                                  </p:childTnLst>
                                </p:cTn>
                              </p:par>
                              <p:par>
                                <p:cTn id="61" presetID="10" presetClass="entr" presetSubtype="0" fill="hold" grpId="0" nodeType="withEffect">
                                  <p:stCondLst>
                                    <p:cond delay="250"/>
                                  </p:stCondLst>
                                  <p:childTnLst>
                                    <p:set>
                                      <p:cBhvr>
                                        <p:cTn id="62" dur="1" fill="hold">
                                          <p:stCondLst>
                                            <p:cond delay="0"/>
                                          </p:stCondLst>
                                        </p:cTn>
                                        <p:tgtEl>
                                          <p:spTgt spid="67"/>
                                        </p:tgtEl>
                                        <p:attrNameLst>
                                          <p:attrName>style.visibility</p:attrName>
                                        </p:attrNameLst>
                                      </p:cBhvr>
                                      <p:to>
                                        <p:strVal val="visible"/>
                                      </p:to>
                                    </p:set>
                                    <p:animEffect transition="in" filter="fade">
                                      <p:cBhvr>
                                        <p:cTn id="63" dur="250"/>
                                        <p:tgtEl>
                                          <p:spTgt spid="67"/>
                                        </p:tgtEl>
                                      </p:cBhvr>
                                    </p:animEffect>
                                  </p:childTnLst>
                                </p:cTn>
                              </p:par>
                              <p:par>
                                <p:cTn id="64" presetID="10" presetClass="entr" presetSubtype="0" fill="hold" grpId="0" nodeType="withEffect">
                                  <p:stCondLst>
                                    <p:cond delay="250"/>
                                  </p:stCondLst>
                                  <p:childTnLst>
                                    <p:set>
                                      <p:cBhvr>
                                        <p:cTn id="65" dur="1" fill="hold">
                                          <p:stCondLst>
                                            <p:cond delay="0"/>
                                          </p:stCondLst>
                                        </p:cTn>
                                        <p:tgtEl>
                                          <p:spTgt spid="68"/>
                                        </p:tgtEl>
                                        <p:attrNameLst>
                                          <p:attrName>style.visibility</p:attrName>
                                        </p:attrNameLst>
                                      </p:cBhvr>
                                      <p:to>
                                        <p:strVal val="visible"/>
                                      </p:to>
                                    </p:set>
                                    <p:animEffect transition="in" filter="fade">
                                      <p:cBhvr>
                                        <p:cTn id="66" dur="250"/>
                                        <p:tgtEl>
                                          <p:spTgt spid="68"/>
                                        </p:tgtEl>
                                      </p:cBhvr>
                                    </p:animEffect>
                                  </p:childTnLst>
                                </p:cTn>
                              </p:par>
                              <p:par>
                                <p:cTn id="67" presetID="10" presetClass="entr" presetSubtype="0" fill="hold" grpId="0" nodeType="withEffect">
                                  <p:stCondLst>
                                    <p:cond delay="250"/>
                                  </p:stCondLst>
                                  <p:childTnLst>
                                    <p:set>
                                      <p:cBhvr>
                                        <p:cTn id="68" dur="1" fill="hold">
                                          <p:stCondLst>
                                            <p:cond delay="0"/>
                                          </p:stCondLst>
                                        </p:cTn>
                                        <p:tgtEl>
                                          <p:spTgt spid="69"/>
                                        </p:tgtEl>
                                        <p:attrNameLst>
                                          <p:attrName>style.visibility</p:attrName>
                                        </p:attrNameLst>
                                      </p:cBhvr>
                                      <p:to>
                                        <p:strVal val="visible"/>
                                      </p:to>
                                    </p:set>
                                    <p:animEffect transition="in" filter="fade">
                                      <p:cBhvr>
                                        <p:cTn id="69" dur="250"/>
                                        <p:tgtEl>
                                          <p:spTgt spid="69"/>
                                        </p:tgtEl>
                                      </p:cBhvr>
                                    </p:animEffect>
                                  </p:childTnLst>
                                </p:cTn>
                              </p:par>
                              <p:par>
                                <p:cTn id="70" presetID="10" presetClass="entr" presetSubtype="0" fill="hold" grpId="0" nodeType="withEffect">
                                  <p:stCondLst>
                                    <p:cond delay="250"/>
                                  </p:stCondLst>
                                  <p:childTnLst>
                                    <p:set>
                                      <p:cBhvr>
                                        <p:cTn id="71" dur="1" fill="hold">
                                          <p:stCondLst>
                                            <p:cond delay="0"/>
                                          </p:stCondLst>
                                        </p:cTn>
                                        <p:tgtEl>
                                          <p:spTgt spid="85"/>
                                        </p:tgtEl>
                                        <p:attrNameLst>
                                          <p:attrName>style.visibility</p:attrName>
                                        </p:attrNameLst>
                                      </p:cBhvr>
                                      <p:to>
                                        <p:strVal val="visible"/>
                                      </p:to>
                                    </p:set>
                                    <p:animEffect transition="in" filter="fade">
                                      <p:cBhvr>
                                        <p:cTn id="72" dur="250"/>
                                        <p:tgtEl>
                                          <p:spTgt spid="85"/>
                                        </p:tgtEl>
                                      </p:cBhvr>
                                    </p:animEffect>
                                  </p:childTnLst>
                                </p:cTn>
                              </p:par>
                            </p:childTnLst>
                          </p:cTn>
                        </p:par>
                        <p:par>
                          <p:cTn id="73" fill="hold">
                            <p:stCondLst>
                              <p:cond delay="500"/>
                            </p:stCondLst>
                            <p:childTnLst>
                              <p:par>
                                <p:cTn id="74" presetID="63" presetClass="path" presetSubtype="0" accel="24000" decel="50000" fill="hold" grpId="1" nodeType="afterEffect">
                                  <p:stCondLst>
                                    <p:cond delay="0"/>
                                  </p:stCondLst>
                                  <p:childTnLst>
                                    <p:animMotion origin="layout" path="M 2.5E-6 -4.07407E-6 L 0.09245 -4.07407E-6 " pathEditMode="relative" rAng="0" ptsTypes="AA">
                                      <p:cBhvr>
                                        <p:cTn id="75" dur="750" fill="hold"/>
                                        <p:tgtEl>
                                          <p:spTgt spid="66"/>
                                        </p:tgtEl>
                                        <p:attrNameLst>
                                          <p:attrName>ppt_x</p:attrName>
                                          <p:attrName>ppt_y</p:attrName>
                                        </p:attrNameLst>
                                      </p:cBhvr>
                                      <p:rCtr x="4622" y="0"/>
                                    </p:animMotion>
                                  </p:childTnLst>
                                </p:cTn>
                              </p:par>
                              <p:par>
                                <p:cTn id="76" presetID="63" presetClass="path" presetSubtype="0" accel="24000" decel="50000" fill="hold" grpId="1" nodeType="withEffect">
                                  <p:stCondLst>
                                    <p:cond delay="0"/>
                                  </p:stCondLst>
                                  <p:childTnLst>
                                    <p:animMotion origin="layout" path="M 2.5E-6 -7.40741E-7 L 0.03958 -7.40741E-7 " pathEditMode="relative" rAng="0" ptsTypes="AA">
                                      <p:cBhvr>
                                        <p:cTn id="77" dur="750" fill="hold"/>
                                        <p:tgtEl>
                                          <p:spTgt spid="67"/>
                                        </p:tgtEl>
                                        <p:attrNameLst>
                                          <p:attrName>ppt_x</p:attrName>
                                          <p:attrName>ppt_y</p:attrName>
                                        </p:attrNameLst>
                                      </p:cBhvr>
                                      <p:rCtr x="1979" y="0"/>
                                    </p:animMotion>
                                  </p:childTnLst>
                                </p:cTn>
                              </p:par>
                              <p:par>
                                <p:cTn id="78" presetID="63" presetClass="path" presetSubtype="0" accel="24000" decel="50000" fill="hold" grpId="1" nodeType="withEffect">
                                  <p:stCondLst>
                                    <p:cond delay="0"/>
                                  </p:stCondLst>
                                  <p:childTnLst>
                                    <p:animMotion origin="layout" path="M 2.5E-6 2.59259E-6 L 0.05286 2.59259E-6 " pathEditMode="relative" rAng="0" ptsTypes="AA">
                                      <p:cBhvr>
                                        <p:cTn id="79" dur="750" fill="hold"/>
                                        <p:tgtEl>
                                          <p:spTgt spid="68"/>
                                        </p:tgtEl>
                                        <p:attrNameLst>
                                          <p:attrName>ppt_x</p:attrName>
                                          <p:attrName>ppt_y</p:attrName>
                                        </p:attrNameLst>
                                      </p:cBhvr>
                                      <p:rCtr x="2643" y="0"/>
                                    </p:animMotion>
                                  </p:childTnLst>
                                </p:cTn>
                              </p:par>
                              <p:par>
                                <p:cTn id="80" presetID="63" presetClass="path" presetSubtype="0" accel="24000" decel="50000" fill="hold" grpId="1" nodeType="withEffect">
                                  <p:stCondLst>
                                    <p:cond delay="0"/>
                                  </p:stCondLst>
                                  <p:childTnLst>
                                    <p:animMotion origin="layout" path="M 2.5E-6 -4.07407E-6 L 0.02643 -4.07407E-6 " pathEditMode="relative" rAng="0" ptsTypes="AA">
                                      <p:cBhvr>
                                        <p:cTn id="81" dur="750" fill="hold"/>
                                        <p:tgtEl>
                                          <p:spTgt spid="69"/>
                                        </p:tgtEl>
                                        <p:attrNameLst>
                                          <p:attrName>ppt_x</p:attrName>
                                          <p:attrName>ppt_y</p:attrName>
                                        </p:attrNameLst>
                                      </p:cBhvr>
                                      <p:rCtr x="1315" y="0"/>
                                    </p:animMotion>
                                  </p:childTnLst>
                                </p:cTn>
                              </p:par>
                              <p:par>
                                <p:cTn id="82" presetID="63" presetClass="path" presetSubtype="0" accel="24000" decel="50000" fill="hold" grpId="1" nodeType="withEffect">
                                  <p:stCondLst>
                                    <p:cond delay="0"/>
                                  </p:stCondLst>
                                  <p:childTnLst>
                                    <p:animMotion origin="layout" path="M 2.5E-6 -3.7037E-7 L 0.07916 -3.7037E-7 " pathEditMode="relative" rAng="0" ptsTypes="AA">
                                      <p:cBhvr>
                                        <p:cTn id="83" dur="750" fill="hold"/>
                                        <p:tgtEl>
                                          <p:spTgt spid="85"/>
                                        </p:tgtEl>
                                        <p:attrNameLst>
                                          <p:attrName>ppt_x</p:attrName>
                                          <p:attrName>ppt_y</p:attrName>
                                        </p:attrNameLst>
                                      </p:cBhvr>
                                      <p:rCtr x="3958" y="0"/>
                                    </p:animMotion>
                                  </p:childTnLst>
                                </p:cTn>
                              </p:par>
                            </p:childTnLst>
                          </p:cTn>
                        </p:par>
                        <p:par>
                          <p:cTn id="84" fill="hold">
                            <p:stCondLst>
                              <p:cond delay="1250"/>
                            </p:stCondLst>
                            <p:childTnLst>
                              <p:par>
                                <p:cTn id="85" presetID="12" presetClass="entr" presetSubtype="8" fill="hold" grpId="0" nodeType="afterEffect">
                                  <p:stCondLst>
                                    <p:cond delay="0"/>
                                  </p:stCondLst>
                                  <p:childTnLst>
                                    <p:set>
                                      <p:cBhvr>
                                        <p:cTn id="86" dur="1" fill="hold">
                                          <p:stCondLst>
                                            <p:cond delay="0"/>
                                          </p:stCondLst>
                                        </p:cTn>
                                        <p:tgtEl>
                                          <p:spTgt spid="75"/>
                                        </p:tgtEl>
                                        <p:attrNameLst>
                                          <p:attrName>style.visibility</p:attrName>
                                        </p:attrNameLst>
                                      </p:cBhvr>
                                      <p:to>
                                        <p:strVal val="visible"/>
                                      </p:to>
                                    </p:set>
                                    <p:anim calcmode="lin" valueType="num">
                                      <p:cBhvr additive="base">
                                        <p:cTn id="87" dur="500"/>
                                        <p:tgtEl>
                                          <p:spTgt spid="75"/>
                                        </p:tgtEl>
                                        <p:attrNameLst>
                                          <p:attrName>ppt_x</p:attrName>
                                        </p:attrNameLst>
                                      </p:cBhvr>
                                      <p:tavLst>
                                        <p:tav tm="0">
                                          <p:val>
                                            <p:strVal val="#ppt_x-#ppt_w*1.125000"/>
                                          </p:val>
                                        </p:tav>
                                        <p:tav tm="100000">
                                          <p:val>
                                            <p:strVal val="#ppt_x"/>
                                          </p:val>
                                        </p:tav>
                                      </p:tavLst>
                                    </p:anim>
                                    <p:animEffect transition="in" filter="wipe(right)">
                                      <p:cBhvr>
                                        <p:cTn id="88" dur="500"/>
                                        <p:tgtEl>
                                          <p:spTgt spid="75"/>
                                        </p:tgtEl>
                                      </p:cBhvr>
                                    </p:animEffect>
                                  </p:childTnLst>
                                </p:cTn>
                              </p:par>
                            </p:childTnLst>
                          </p:cTn>
                        </p:par>
                        <p:par>
                          <p:cTn id="89" fill="hold">
                            <p:stCondLst>
                              <p:cond delay="1750"/>
                            </p:stCondLst>
                            <p:childTnLst>
                              <p:par>
                                <p:cTn id="90" presetID="22" presetClass="entr" presetSubtype="8" fill="hold" grpId="0" nodeType="afterEffect">
                                  <p:stCondLst>
                                    <p:cond delay="0"/>
                                  </p:stCondLst>
                                  <p:childTnLst>
                                    <p:set>
                                      <p:cBhvr>
                                        <p:cTn id="91" dur="1" fill="hold">
                                          <p:stCondLst>
                                            <p:cond delay="0"/>
                                          </p:stCondLst>
                                        </p:cTn>
                                        <p:tgtEl>
                                          <p:spTgt spid="73"/>
                                        </p:tgtEl>
                                        <p:attrNameLst>
                                          <p:attrName>style.visibility</p:attrName>
                                        </p:attrNameLst>
                                      </p:cBhvr>
                                      <p:to>
                                        <p:strVal val="visible"/>
                                      </p:to>
                                    </p:set>
                                    <p:animEffect transition="in" filter="wipe(left)">
                                      <p:cBhvr>
                                        <p:cTn id="92" dur="500"/>
                                        <p:tgtEl>
                                          <p:spTgt spid="73"/>
                                        </p:tgtEl>
                                      </p:cBhvr>
                                    </p:animEffect>
                                  </p:childTnLst>
                                </p:cTn>
                              </p:par>
                              <p:par>
                                <p:cTn id="93" presetID="22" presetClass="entr" presetSubtype="8" fill="hold" grpId="0" nodeType="withEffect">
                                  <p:stCondLst>
                                    <p:cond delay="0"/>
                                  </p:stCondLst>
                                  <p:childTnLst>
                                    <p:set>
                                      <p:cBhvr>
                                        <p:cTn id="94" dur="1" fill="hold">
                                          <p:stCondLst>
                                            <p:cond delay="0"/>
                                          </p:stCondLst>
                                        </p:cTn>
                                        <p:tgtEl>
                                          <p:spTgt spid="74"/>
                                        </p:tgtEl>
                                        <p:attrNameLst>
                                          <p:attrName>style.visibility</p:attrName>
                                        </p:attrNameLst>
                                      </p:cBhvr>
                                      <p:to>
                                        <p:strVal val="visible"/>
                                      </p:to>
                                    </p:set>
                                    <p:animEffect transition="in" filter="wipe(left)">
                                      <p:cBhvr>
                                        <p:cTn id="95" dur="500"/>
                                        <p:tgtEl>
                                          <p:spTgt spid="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7" grpId="1"/>
      <p:bldP spid="9" grpId="0"/>
      <p:bldP spid="12" grpId="0" animBg="1"/>
      <p:bldP spid="13" grpId="0"/>
      <p:bldP spid="66" grpId="0" animBg="1"/>
      <p:bldP spid="66" grpId="1" animBg="1"/>
      <p:bldP spid="67" grpId="0" animBg="1"/>
      <p:bldP spid="67" grpId="1" animBg="1"/>
      <p:bldP spid="68" grpId="0" animBg="1"/>
      <p:bldP spid="68" grpId="1" animBg="1"/>
      <p:bldP spid="69" grpId="0" animBg="1"/>
      <p:bldP spid="69" grpId="1" animBg="1"/>
      <p:bldP spid="73" grpId="0" animBg="1"/>
      <p:bldP spid="74" grpId="0"/>
      <p:bldP spid="75" grpId="0" animBg="1"/>
      <p:bldP spid="85" grpId="0" animBg="1"/>
      <p:bldP spid="85" grpId="1" animBg="1"/>
      <p:bldP spid="95" grpId="0" animBg="1"/>
      <p:bldP spid="96" grpId="0" animBg="1"/>
      <p:bldP spid="97"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D24F1C5-AFA1-4EB9-B62D-87EF246C2E29}"/>
              </a:ext>
            </a:extLst>
          </p:cNvPr>
          <p:cNvSpPr/>
          <p:nvPr/>
        </p:nvSpPr>
        <p:spPr bwMode="auto">
          <a:xfrm>
            <a:off x="5577476" y="2780150"/>
            <a:ext cx="1669661" cy="175067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mn-ea"/>
                <a:cs typeface="Segoe UI Semibold" panose="020B0702040204020203" pitchFamily="34" charset="0"/>
              </a:rPr>
              <a:t>Criterion</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mn-ea"/>
                <a:cs typeface="Segoe UI Semibold" panose="020B0702040204020203" pitchFamily="34" charset="0"/>
              </a:rPr>
              <a:t>Loss</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mn-ea"/>
                <a:cs typeface="Segoe UI Semibold" panose="020B0702040204020203" pitchFamily="34" charset="0"/>
              </a:rPr>
              <a:t>Min Samples Split</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mn-ea"/>
                <a:cs typeface="Segoe UI Semibold" panose="020B0702040204020203" pitchFamily="34" charset="0"/>
              </a:rPr>
              <a:t>Min Samples Leaf</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mn-ea"/>
                <a:cs typeface="Segoe UI Semibold" panose="020B0702040204020203" pitchFamily="34" charset="0"/>
              </a:rPr>
              <a:t>Others</a:t>
            </a:r>
          </a:p>
        </p:txBody>
      </p:sp>
      <p:sp>
        <p:nvSpPr>
          <p:cNvPr id="84" name="Rectangle 83">
            <a:extLst>
              <a:ext uri="{FF2B5EF4-FFF2-40B4-BE49-F238E27FC236}">
                <a16:creationId xmlns:a16="http://schemas.microsoft.com/office/drawing/2014/main" id="{92192048-1443-47D3-9B5E-3646ED6B16D2}"/>
              </a:ext>
            </a:extLst>
          </p:cNvPr>
          <p:cNvSpPr/>
          <p:nvPr/>
        </p:nvSpPr>
        <p:spPr bwMode="auto">
          <a:xfrm>
            <a:off x="5577476" y="2780150"/>
            <a:ext cx="1669661" cy="175067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mn-ea"/>
                <a:cs typeface="Segoe UI Semibold" panose="020B0702040204020203" pitchFamily="34" charset="0"/>
              </a:rPr>
              <a:t>N </a:t>
            </a: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Neighbors</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Weights</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Metric</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P</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Others</a:t>
            </a:r>
          </a:p>
        </p:txBody>
      </p:sp>
      <p:sp>
        <p:nvSpPr>
          <p:cNvPr id="33" name="Rectangle 32">
            <a:extLst>
              <a:ext uri="{FF2B5EF4-FFF2-40B4-BE49-F238E27FC236}">
                <a16:creationId xmlns:a16="http://schemas.microsoft.com/office/drawing/2014/main" id="{E85050E8-530B-48B8-8D30-6B4189AAC40C}"/>
              </a:ext>
            </a:extLst>
          </p:cNvPr>
          <p:cNvSpPr/>
          <p:nvPr/>
        </p:nvSpPr>
        <p:spPr bwMode="auto">
          <a:xfrm>
            <a:off x="3084709" y="2268043"/>
            <a:ext cx="2211940" cy="3416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Which algorithm?</a:t>
            </a:r>
          </a:p>
        </p:txBody>
      </p:sp>
      <p:sp>
        <p:nvSpPr>
          <p:cNvPr id="42" name="Rectangle 41">
            <a:extLst>
              <a:ext uri="{FF2B5EF4-FFF2-40B4-BE49-F238E27FC236}">
                <a16:creationId xmlns:a16="http://schemas.microsoft.com/office/drawing/2014/main" id="{8DFBE1EA-D672-4BA2-8AC5-8F9258F9AE8E}"/>
              </a:ext>
            </a:extLst>
          </p:cNvPr>
          <p:cNvSpPr/>
          <p:nvPr/>
        </p:nvSpPr>
        <p:spPr bwMode="auto">
          <a:xfrm>
            <a:off x="5577476" y="2268043"/>
            <a:ext cx="2410588" cy="3416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UI Semibold" panose="020B0702040204020203" pitchFamily="34" charset="0"/>
                <a:ea typeface="Segoe UI" pitchFamily="34" charset="0"/>
                <a:cs typeface="Segoe UI Semibold" panose="020B0702040204020203" pitchFamily="34" charset="0"/>
              </a:rPr>
              <a:t>Which parameters?</a:t>
            </a:r>
          </a:p>
        </p:txBody>
      </p:sp>
      <p:sp>
        <p:nvSpPr>
          <p:cNvPr id="29" name="Rectangle 28">
            <a:extLst>
              <a:ext uri="{FF2B5EF4-FFF2-40B4-BE49-F238E27FC236}">
                <a16:creationId xmlns:a16="http://schemas.microsoft.com/office/drawing/2014/main" id="{22EE7413-F083-4FA4-B233-0BE9A60054A1}"/>
              </a:ext>
            </a:extLst>
          </p:cNvPr>
          <p:cNvSpPr/>
          <p:nvPr/>
        </p:nvSpPr>
        <p:spPr bwMode="auto">
          <a:xfrm>
            <a:off x="735582" y="2268043"/>
            <a:ext cx="2068299" cy="3416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UI Semibold" panose="020B0702040204020203" pitchFamily="34" charset="0"/>
                <a:ea typeface="Segoe UI" pitchFamily="34" charset="0"/>
                <a:cs typeface="Segoe UI Semibold" panose="020B0702040204020203" pitchFamily="34" charset="0"/>
              </a:rPr>
              <a:t>Which features?</a:t>
            </a:r>
          </a:p>
        </p:txBody>
      </p:sp>
      <p:sp>
        <p:nvSpPr>
          <p:cNvPr id="6" name="Rectangle 5">
            <a:extLst>
              <a:ext uri="{FF2B5EF4-FFF2-40B4-BE49-F238E27FC236}">
                <a16:creationId xmlns:a16="http://schemas.microsoft.com/office/drawing/2014/main" id="{1168F540-B516-4595-99BE-669BAE43E877}"/>
              </a:ext>
            </a:extLst>
          </p:cNvPr>
          <p:cNvSpPr/>
          <p:nvPr/>
        </p:nvSpPr>
        <p:spPr bwMode="auto">
          <a:xfrm>
            <a:off x="735582" y="2780150"/>
            <a:ext cx="1775864" cy="210461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dirty="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Max Mileage Year</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dirty="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Driver Age</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dirty="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Car brand</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dirty="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Year of make</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dirty="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Driver Address</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dirty="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a:t>
            </a:r>
          </a:p>
        </p:txBody>
      </p:sp>
      <p:sp>
        <p:nvSpPr>
          <p:cNvPr id="9" name="Rectangle 8">
            <a:extLst>
              <a:ext uri="{FF2B5EF4-FFF2-40B4-BE49-F238E27FC236}">
                <a16:creationId xmlns:a16="http://schemas.microsoft.com/office/drawing/2014/main" id="{8613D47F-F817-488D-A5C9-E311626DB096}"/>
              </a:ext>
            </a:extLst>
          </p:cNvPr>
          <p:cNvSpPr/>
          <p:nvPr/>
        </p:nvSpPr>
        <p:spPr bwMode="auto">
          <a:xfrm>
            <a:off x="3084711" y="2780150"/>
            <a:ext cx="2281590" cy="210461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Gradient Boosted  </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Nearest Neighbors </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SVM</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Bayesian Regression</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LGBM </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a:t>
            </a:r>
          </a:p>
        </p:txBody>
      </p:sp>
      <p:sp>
        <p:nvSpPr>
          <p:cNvPr id="12" name="Rectangle 11">
            <a:extLst>
              <a:ext uri="{FF2B5EF4-FFF2-40B4-BE49-F238E27FC236}">
                <a16:creationId xmlns:a16="http://schemas.microsoft.com/office/drawing/2014/main" id="{839EEEBE-474C-4A48-8C83-5F1694ABB77B}"/>
              </a:ext>
            </a:extLst>
          </p:cNvPr>
          <p:cNvSpPr/>
          <p:nvPr/>
        </p:nvSpPr>
        <p:spPr bwMode="auto">
          <a:xfrm>
            <a:off x="3084711" y="3156498"/>
            <a:ext cx="2084214" cy="33832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Semibold"/>
                <a:ea typeface="Segoe UI" pitchFamily="34" charset="0"/>
                <a:cs typeface="Segoe UI Semibold" panose="020B0702040204020203" pitchFamily="34" charset="0"/>
              </a:rPr>
              <a:t>Nearest Neighbors</a:t>
            </a:r>
          </a:p>
        </p:txBody>
      </p:sp>
      <p:grpSp>
        <p:nvGrpSpPr>
          <p:cNvPr id="14" name="Group 13">
            <a:extLst>
              <a:ext uri="{FF2B5EF4-FFF2-40B4-BE49-F238E27FC236}">
                <a16:creationId xmlns:a16="http://schemas.microsoft.com/office/drawing/2014/main" id="{EB7F8B3D-BA5D-451F-A1DB-80D9356B9AD0}"/>
              </a:ext>
            </a:extLst>
          </p:cNvPr>
          <p:cNvGrpSpPr/>
          <p:nvPr/>
        </p:nvGrpSpPr>
        <p:grpSpPr>
          <a:xfrm>
            <a:off x="7295059" y="2917625"/>
            <a:ext cx="1450614" cy="147003"/>
            <a:chOff x="8120217" y="3558128"/>
            <a:chExt cx="1940664" cy="147003"/>
          </a:xfrm>
        </p:grpSpPr>
        <p:cxnSp>
          <p:nvCxnSpPr>
            <p:cNvPr id="15" name="Straight Connector 14">
              <a:extLst>
                <a:ext uri="{FF2B5EF4-FFF2-40B4-BE49-F238E27FC236}">
                  <a16:creationId xmlns:a16="http://schemas.microsoft.com/office/drawing/2014/main" id="{36E66D7F-221D-4A0D-A9EC-9E8497E2AEAA}"/>
                </a:ext>
              </a:extLst>
            </p:cNvPr>
            <p:cNvCxnSpPr/>
            <p:nvPr/>
          </p:nvCxnSpPr>
          <p:spPr>
            <a:xfrm flipV="1">
              <a:off x="8120217"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F721B48-8884-4907-8896-F0A5619E29E6}"/>
                </a:ext>
              </a:extLst>
            </p:cNvPr>
            <p:cNvCxnSpPr/>
            <p:nvPr/>
          </p:nvCxnSpPr>
          <p:spPr>
            <a:xfrm flipV="1">
              <a:off x="1006088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570DBDBC-C4D7-4D6E-9975-A40CD248796E}"/>
                </a:ext>
              </a:extLst>
            </p:cNvPr>
            <p:cNvGrpSpPr/>
            <p:nvPr/>
          </p:nvGrpSpPr>
          <p:grpSpPr>
            <a:xfrm>
              <a:off x="8335846" y="3593256"/>
              <a:ext cx="1509402" cy="111875"/>
              <a:chOff x="8335846" y="3498555"/>
              <a:chExt cx="1509402" cy="206573"/>
            </a:xfrm>
          </p:grpSpPr>
          <p:cxnSp>
            <p:nvCxnSpPr>
              <p:cNvPr id="18" name="Straight Connector 17">
                <a:extLst>
                  <a:ext uri="{FF2B5EF4-FFF2-40B4-BE49-F238E27FC236}">
                    <a16:creationId xmlns:a16="http://schemas.microsoft.com/office/drawing/2014/main" id="{33F4E9F9-A7BB-417B-B7D8-44E513C1E35E}"/>
                  </a:ext>
                </a:extLst>
              </p:cNvPr>
              <p:cNvCxnSpPr/>
              <p:nvPr/>
            </p:nvCxnSpPr>
            <p:spPr>
              <a:xfrm flipV="1">
                <a:off x="8335846"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C4471F8A-A6FF-478F-B21C-16B27F79EA16}"/>
                  </a:ext>
                </a:extLst>
              </p:cNvPr>
              <p:cNvCxnSpPr/>
              <p:nvPr/>
            </p:nvCxnSpPr>
            <p:spPr>
              <a:xfrm flipV="1">
                <a:off x="8551475"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87BD7BAD-A456-4CDA-AAF2-5B28F66CF7AC}"/>
                  </a:ext>
                </a:extLst>
              </p:cNvPr>
              <p:cNvCxnSpPr/>
              <p:nvPr/>
            </p:nvCxnSpPr>
            <p:spPr>
              <a:xfrm flipV="1">
                <a:off x="8767104"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6D93968D-4ED1-4D98-BC02-7CE789FA38B2}"/>
                  </a:ext>
                </a:extLst>
              </p:cNvPr>
              <p:cNvCxnSpPr>
                <a:cxnSpLocks/>
              </p:cNvCxnSpPr>
              <p:nvPr/>
            </p:nvCxnSpPr>
            <p:spPr>
              <a:xfrm flipV="1">
                <a:off x="8982733" y="3498555"/>
                <a:ext cx="0" cy="206573"/>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6F79CF59-778A-4310-9EAA-73FC5193DBEB}"/>
                  </a:ext>
                </a:extLst>
              </p:cNvPr>
              <p:cNvCxnSpPr/>
              <p:nvPr/>
            </p:nvCxnSpPr>
            <p:spPr>
              <a:xfrm flipV="1">
                <a:off x="919836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235C58FA-21CF-4D4E-8F85-D218ABD5DBD4}"/>
                  </a:ext>
                </a:extLst>
              </p:cNvPr>
              <p:cNvCxnSpPr/>
              <p:nvPr/>
            </p:nvCxnSpPr>
            <p:spPr>
              <a:xfrm flipV="1">
                <a:off x="9413990"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2307C462-2E34-4B78-AF4D-6D93FF61EB7D}"/>
                  </a:ext>
                </a:extLst>
              </p:cNvPr>
              <p:cNvCxnSpPr/>
              <p:nvPr/>
            </p:nvCxnSpPr>
            <p:spPr>
              <a:xfrm flipV="1">
                <a:off x="9629619"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6482B236-4337-4E82-BF42-5F3BF652CD04}"/>
                  </a:ext>
                </a:extLst>
              </p:cNvPr>
              <p:cNvCxnSpPr/>
              <p:nvPr/>
            </p:nvCxnSpPr>
            <p:spPr>
              <a:xfrm flipV="1">
                <a:off x="9845248"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26" name="Group 25">
            <a:extLst>
              <a:ext uri="{FF2B5EF4-FFF2-40B4-BE49-F238E27FC236}">
                <a16:creationId xmlns:a16="http://schemas.microsoft.com/office/drawing/2014/main" id="{AE3E6691-849A-42CE-B310-226C974D8545}"/>
              </a:ext>
            </a:extLst>
          </p:cNvPr>
          <p:cNvGrpSpPr/>
          <p:nvPr/>
        </p:nvGrpSpPr>
        <p:grpSpPr>
          <a:xfrm>
            <a:off x="7295059" y="3257223"/>
            <a:ext cx="1450614" cy="146999"/>
            <a:chOff x="8120217" y="3558128"/>
            <a:chExt cx="1940664" cy="146999"/>
          </a:xfrm>
        </p:grpSpPr>
        <p:cxnSp>
          <p:nvCxnSpPr>
            <p:cNvPr id="27" name="Straight Connector 26">
              <a:extLst>
                <a:ext uri="{FF2B5EF4-FFF2-40B4-BE49-F238E27FC236}">
                  <a16:creationId xmlns:a16="http://schemas.microsoft.com/office/drawing/2014/main" id="{4A2AADB1-5ACB-4B06-8960-DA5B2CBA9577}"/>
                </a:ext>
              </a:extLst>
            </p:cNvPr>
            <p:cNvCxnSpPr/>
            <p:nvPr/>
          </p:nvCxnSpPr>
          <p:spPr>
            <a:xfrm flipV="1">
              <a:off x="8120217"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B971EAF7-2482-48BE-B9D1-ED930A7D5255}"/>
                </a:ext>
              </a:extLst>
            </p:cNvPr>
            <p:cNvCxnSpPr/>
            <p:nvPr/>
          </p:nvCxnSpPr>
          <p:spPr>
            <a:xfrm flipV="1">
              <a:off x="1006088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30" name="Group 29">
              <a:extLst>
                <a:ext uri="{FF2B5EF4-FFF2-40B4-BE49-F238E27FC236}">
                  <a16:creationId xmlns:a16="http://schemas.microsoft.com/office/drawing/2014/main" id="{1B140EAB-319E-4A3D-BADD-1487F2A8610F}"/>
                </a:ext>
              </a:extLst>
            </p:cNvPr>
            <p:cNvGrpSpPr/>
            <p:nvPr/>
          </p:nvGrpSpPr>
          <p:grpSpPr>
            <a:xfrm>
              <a:off x="8335846" y="3592140"/>
              <a:ext cx="1509402" cy="112986"/>
              <a:chOff x="8335846" y="3496504"/>
              <a:chExt cx="1509402" cy="208625"/>
            </a:xfrm>
          </p:grpSpPr>
          <p:cxnSp>
            <p:nvCxnSpPr>
              <p:cNvPr id="31" name="Straight Connector 30">
                <a:extLst>
                  <a:ext uri="{FF2B5EF4-FFF2-40B4-BE49-F238E27FC236}">
                    <a16:creationId xmlns:a16="http://schemas.microsoft.com/office/drawing/2014/main" id="{E00BEBDB-ED9F-4CF4-86F8-6932A394656B}"/>
                  </a:ext>
                </a:extLst>
              </p:cNvPr>
              <p:cNvCxnSpPr/>
              <p:nvPr/>
            </p:nvCxnSpPr>
            <p:spPr>
              <a:xfrm flipV="1">
                <a:off x="8335846"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85136C-A8BF-418A-AC51-79F632211548}"/>
                  </a:ext>
                </a:extLst>
              </p:cNvPr>
              <p:cNvCxnSpPr/>
              <p:nvPr/>
            </p:nvCxnSpPr>
            <p:spPr>
              <a:xfrm flipV="1">
                <a:off x="8551475"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ED7CE1A0-DB70-4794-98EC-7F2367C9D904}"/>
                  </a:ext>
                </a:extLst>
              </p:cNvPr>
              <p:cNvCxnSpPr/>
              <p:nvPr/>
            </p:nvCxnSpPr>
            <p:spPr>
              <a:xfrm flipV="1">
                <a:off x="8767104"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8FE2E449-5E21-4074-AE06-FFA79787AFB8}"/>
                  </a:ext>
                </a:extLst>
              </p:cNvPr>
              <p:cNvCxnSpPr>
                <a:cxnSpLocks/>
              </p:cNvCxnSpPr>
              <p:nvPr/>
            </p:nvCxnSpPr>
            <p:spPr>
              <a:xfrm flipV="1">
                <a:off x="8982733" y="3496504"/>
                <a:ext cx="0" cy="208625"/>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87693B8E-21A1-4B6A-B15E-5563F05446DF}"/>
                  </a:ext>
                </a:extLst>
              </p:cNvPr>
              <p:cNvCxnSpPr/>
              <p:nvPr/>
            </p:nvCxnSpPr>
            <p:spPr>
              <a:xfrm flipV="1">
                <a:off x="919836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8085440-B678-4A53-91EA-F68A0F5D3ABF}"/>
                  </a:ext>
                </a:extLst>
              </p:cNvPr>
              <p:cNvCxnSpPr/>
              <p:nvPr/>
            </p:nvCxnSpPr>
            <p:spPr>
              <a:xfrm flipV="1">
                <a:off x="9413990"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3ECADAF9-6666-4671-8DF5-6C4B0902B046}"/>
                  </a:ext>
                </a:extLst>
              </p:cNvPr>
              <p:cNvCxnSpPr/>
              <p:nvPr/>
            </p:nvCxnSpPr>
            <p:spPr>
              <a:xfrm flipV="1">
                <a:off x="9629619"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DF39F7B7-30CE-40EC-BD52-084CB961FCF6}"/>
                  </a:ext>
                </a:extLst>
              </p:cNvPr>
              <p:cNvCxnSpPr/>
              <p:nvPr/>
            </p:nvCxnSpPr>
            <p:spPr>
              <a:xfrm flipV="1">
                <a:off x="9845248"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40" name="Group 39">
            <a:extLst>
              <a:ext uri="{FF2B5EF4-FFF2-40B4-BE49-F238E27FC236}">
                <a16:creationId xmlns:a16="http://schemas.microsoft.com/office/drawing/2014/main" id="{42862650-122D-478D-A643-4F78F1CFC9AD}"/>
              </a:ext>
            </a:extLst>
          </p:cNvPr>
          <p:cNvGrpSpPr/>
          <p:nvPr/>
        </p:nvGrpSpPr>
        <p:grpSpPr>
          <a:xfrm>
            <a:off x="7295059" y="3596817"/>
            <a:ext cx="1450614" cy="147000"/>
            <a:chOff x="8120217" y="3558128"/>
            <a:chExt cx="1940664" cy="147000"/>
          </a:xfrm>
        </p:grpSpPr>
        <p:cxnSp>
          <p:nvCxnSpPr>
            <p:cNvPr id="41" name="Straight Connector 40">
              <a:extLst>
                <a:ext uri="{FF2B5EF4-FFF2-40B4-BE49-F238E27FC236}">
                  <a16:creationId xmlns:a16="http://schemas.microsoft.com/office/drawing/2014/main" id="{9D607C2D-C5DF-442D-8A48-59D656A91493}"/>
                </a:ext>
              </a:extLst>
            </p:cNvPr>
            <p:cNvCxnSpPr/>
            <p:nvPr/>
          </p:nvCxnSpPr>
          <p:spPr>
            <a:xfrm flipV="1">
              <a:off x="8120217"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DA20C60-AB0F-478B-8CA7-BFE6B3F9DBD4}"/>
                </a:ext>
              </a:extLst>
            </p:cNvPr>
            <p:cNvCxnSpPr/>
            <p:nvPr/>
          </p:nvCxnSpPr>
          <p:spPr>
            <a:xfrm flipV="1">
              <a:off x="1006088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44" name="Group 43">
              <a:extLst>
                <a:ext uri="{FF2B5EF4-FFF2-40B4-BE49-F238E27FC236}">
                  <a16:creationId xmlns:a16="http://schemas.microsoft.com/office/drawing/2014/main" id="{D0211F3B-8C0B-4A97-9EA8-D67A0CB21FF3}"/>
                </a:ext>
              </a:extLst>
            </p:cNvPr>
            <p:cNvGrpSpPr/>
            <p:nvPr/>
          </p:nvGrpSpPr>
          <p:grpSpPr>
            <a:xfrm>
              <a:off x="8335846" y="3593752"/>
              <a:ext cx="1509402" cy="111376"/>
              <a:chOff x="8335846" y="3499477"/>
              <a:chExt cx="1509402" cy="205652"/>
            </a:xfrm>
          </p:grpSpPr>
          <p:cxnSp>
            <p:nvCxnSpPr>
              <p:cNvPr id="45" name="Straight Connector 44">
                <a:extLst>
                  <a:ext uri="{FF2B5EF4-FFF2-40B4-BE49-F238E27FC236}">
                    <a16:creationId xmlns:a16="http://schemas.microsoft.com/office/drawing/2014/main" id="{7F1B9279-5D72-436B-AA70-8DE4EE1BA9C3}"/>
                  </a:ext>
                </a:extLst>
              </p:cNvPr>
              <p:cNvCxnSpPr/>
              <p:nvPr/>
            </p:nvCxnSpPr>
            <p:spPr>
              <a:xfrm flipV="1">
                <a:off x="8335846"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3EFC06FA-2399-48C8-B905-D7338CDD3CDC}"/>
                  </a:ext>
                </a:extLst>
              </p:cNvPr>
              <p:cNvCxnSpPr/>
              <p:nvPr/>
            </p:nvCxnSpPr>
            <p:spPr>
              <a:xfrm flipV="1">
                <a:off x="8551475"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F4B3B114-19EA-47E8-BE1A-AABBCF4D4F21}"/>
                  </a:ext>
                </a:extLst>
              </p:cNvPr>
              <p:cNvCxnSpPr/>
              <p:nvPr/>
            </p:nvCxnSpPr>
            <p:spPr>
              <a:xfrm flipV="1">
                <a:off x="8767104"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F817593F-BEB3-4069-B7AD-0436D92788C8}"/>
                  </a:ext>
                </a:extLst>
              </p:cNvPr>
              <p:cNvCxnSpPr>
                <a:cxnSpLocks/>
              </p:cNvCxnSpPr>
              <p:nvPr/>
            </p:nvCxnSpPr>
            <p:spPr>
              <a:xfrm flipV="1">
                <a:off x="8982733" y="3499477"/>
                <a:ext cx="0" cy="205652"/>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7A67F6FE-9B8F-4A1B-A058-5414093A731F}"/>
                  </a:ext>
                </a:extLst>
              </p:cNvPr>
              <p:cNvCxnSpPr/>
              <p:nvPr/>
            </p:nvCxnSpPr>
            <p:spPr>
              <a:xfrm flipV="1">
                <a:off x="919836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B9F0A976-453B-463F-91D6-0C611B815CBC}"/>
                  </a:ext>
                </a:extLst>
              </p:cNvPr>
              <p:cNvCxnSpPr/>
              <p:nvPr/>
            </p:nvCxnSpPr>
            <p:spPr>
              <a:xfrm flipV="1">
                <a:off x="9413990"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E565DDC2-7B47-4B83-A0FB-2DC7C7C8BC1B}"/>
                  </a:ext>
                </a:extLst>
              </p:cNvPr>
              <p:cNvCxnSpPr/>
              <p:nvPr/>
            </p:nvCxnSpPr>
            <p:spPr>
              <a:xfrm flipV="1">
                <a:off x="9629619"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1D3691DC-B356-4D59-99E2-0970AE2C758A}"/>
                  </a:ext>
                </a:extLst>
              </p:cNvPr>
              <p:cNvCxnSpPr/>
              <p:nvPr/>
            </p:nvCxnSpPr>
            <p:spPr>
              <a:xfrm flipV="1">
                <a:off x="9845248"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53" name="Group 52">
            <a:extLst>
              <a:ext uri="{FF2B5EF4-FFF2-40B4-BE49-F238E27FC236}">
                <a16:creationId xmlns:a16="http://schemas.microsoft.com/office/drawing/2014/main" id="{B4CEA875-FCA7-44FB-A4C6-37F4D145A96D}"/>
              </a:ext>
            </a:extLst>
          </p:cNvPr>
          <p:cNvGrpSpPr/>
          <p:nvPr/>
        </p:nvGrpSpPr>
        <p:grpSpPr>
          <a:xfrm>
            <a:off x="7295059" y="3936411"/>
            <a:ext cx="1450614" cy="147002"/>
            <a:chOff x="8120217" y="3558128"/>
            <a:chExt cx="1940664" cy="147002"/>
          </a:xfrm>
        </p:grpSpPr>
        <p:cxnSp>
          <p:nvCxnSpPr>
            <p:cNvPr id="54" name="Straight Connector 53">
              <a:extLst>
                <a:ext uri="{FF2B5EF4-FFF2-40B4-BE49-F238E27FC236}">
                  <a16:creationId xmlns:a16="http://schemas.microsoft.com/office/drawing/2014/main" id="{B967AD7B-F52F-4B1F-B557-CDADFF492C20}"/>
                </a:ext>
              </a:extLst>
            </p:cNvPr>
            <p:cNvCxnSpPr/>
            <p:nvPr/>
          </p:nvCxnSpPr>
          <p:spPr>
            <a:xfrm flipV="1">
              <a:off x="8120217"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2E85ECC0-806C-4FB5-AAC3-F83E14B7B514}"/>
                </a:ext>
              </a:extLst>
            </p:cNvPr>
            <p:cNvCxnSpPr/>
            <p:nvPr/>
          </p:nvCxnSpPr>
          <p:spPr>
            <a:xfrm flipV="1">
              <a:off x="1006088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56" name="Group 55">
              <a:extLst>
                <a:ext uri="{FF2B5EF4-FFF2-40B4-BE49-F238E27FC236}">
                  <a16:creationId xmlns:a16="http://schemas.microsoft.com/office/drawing/2014/main" id="{1E82DF8A-9DA7-42CE-A9D7-D153E0037A75}"/>
                </a:ext>
              </a:extLst>
            </p:cNvPr>
            <p:cNvGrpSpPr/>
            <p:nvPr/>
          </p:nvGrpSpPr>
          <p:grpSpPr>
            <a:xfrm>
              <a:off x="8335846" y="3595364"/>
              <a:ext cx="1509402" cy="109766"/>
              <a:chOff x="8335846" y="3502450"/>
              <a:chExt cx="1509402" cy="202679"/>
            </a:xfrm>
          </p:grpSpPr>
          <p:cxnSp>
            <p:nvCxnSpPr>
              <p:cNvPr id="57" name="Straight Connector 56">
                <a:extLst>
                  <a:ext uri="{FF2B5EF4-FFF2-40B4-BE49-F238E27FC236}">
                    <a16:creationId xmlns:a16="http://schemas.microsoft.com/office/drawing/2014/main" id="{B49411CB-20CD-4961-BCEF-F473BF9DE50E}"/>
                  </a:ext>
                </a:extLst>
              </p:cNvPr>
              <p:cNvCxnSpPr/>
              <p:nvPr/>
            </p:nvCxnSpPr>
            <p:spPr>
              <a:xfrm flipV="1">
                <a:off x="8335846"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C03961EE-4D11-41B0-A80C-6F74F6E972D2}"/>
                  </a:ext>
                </a:extLst>
              </p:cNvPr>
              <p:cNvCxnSpPr/>
              <p:nvPr/>
            </p:nvCxnSpPr>
            <p:spPr>
              <a:xfrm flipV="1">
                <a:off x="8551475"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7EB82067-4994-4ABF-9DFE-E6EDD20ACAD8}"/>
                  </a:ext>
                </a:extLst>
              </p:cNvPr>
              <p:cNvCxnSpPr/>
              <p:nvPr/>
            </p:nvCxnSpPr>
            <p:spPr>
              <a:xfrm flipV="1">
                <a:off x="8767104"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13EC73D7-0229-49D8-9310-B919F1C32BD2}"/>
                  </a:ext>
                </a:extLst>
              </p:cNvPr>
              <p:cNvCxnSpPr>
                <a:cxnSpLocks/>
              </p:cNvCxnSpPr>
              <p:nvPr/>
            </p:nvCxnSpPr>
            <p:spPr>
              <a:xfrm flipV="1">
                <a:off x="8982733" y="3502450"/>
                <a:ext cx="0" cy="20267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6EB320E5-A7E5-43E0-B8AA-F97D163948B3}"/>
                  </a:ext>
                </a:extLst>
              </p:cNvPr>
              <p:cNvCxnSpPr/>
              <p:nvPr/>
            </p:nvCxnSpPr>
            <p:spPr>
              <a:xfrm flipV="1">
                <a:off x="919836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0048D1FB-D453-418E-825B-CD0FE7434ECD}"/>
                  </a:ext>
                </a:extLst>
              </p:cNvPr>
              <p:cNvCxnSpPr/>
              <p:nvPr/>
            </p:nvCxnSpPr>
            <p:spPr>
              <a:xfrm flipV="1">
                <a:off x="9413990"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029C819F-C82D-4546-96FF-9F6354F14FA0}"/>
                  </a:ext>
                </a:extLst>
              </p:cNvPr>
              <p:cNvCxnSpPr/>
              <p:nvPr/>
            </p:nvCxnSpPr>
            <p:spPr>
              <a:xfrm flipV="1">
                <a:off x="9629619"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D438182D-82AE-4512-8139-D435A9D2FB23}"/>
                  </a:ext>
                </a:extLst>
              </p:cNvPr>
              <p:cNvCxnSpPr/>
              <p:nvPr/>
            </p:nvCxnSpPr>
            <p:spPr>
              <a:xfrm flipV="1">
                <a:off x="9845248"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sp>
        <p:nvSpPr>
          <p:cNvPr id="66" name="Isosceles Triangle 65">
            <a:extLst>
              <a:ext uri="{FF2B5EF4-FFF2-40B4-BE49-F238E27FC236}">
                <a16:creationId xmlns:a16="http://schemas.microsoft.com/office/drawing/2014/main" id="{B0DD8EC6-0046-4274-B5A9-B81B57C48785}"/>
              </a:ext>
            </a:extLst>
          </p:cNvPr>
          <p:cNvSpPr/>
          <p:nvPr/>
        </p:nvSpPr>
        <p:spPr bwMode="auto">
          <a:xfrm>
            <a:off x="8354730" y="2973188"/>
            <a:ext cx="137160" cy="91440"/>
          </a:xfrm>
          <a:prstGeom prst="triangl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7" name="Isosceles Triangle 66">
            <a:extLst>
              <a:ext uri="{FF2B5EF4-FFF2-40B4-BE49-F238E27FC236}">
                <a16:creationId xmlns:a16="http://schemas.microsoft.com/office/drawing/2014/main" id="{B25060C6-9AA8-42B4-9FAE-2F09F4C71448}"/>
              </a:ext>
            </a:extLst>
          </p:cNvPr>
          <p:cNvSpPr/>
          <p:nvPr/>
        </p:nvSpPr>
        <p:spPr bwMode="auto">
          <a:xfrm>
            <a:off x="7712911" y="3312783"/>
            <a:ext cx="137160" cy="91440"/>
          </a:xfrm>
          <a:prstGeom prst="triangl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8" name="Isosceles Triangle 67">
            <a:extLst>
              <a:ext uri="{FF2B5EF4-FFF2-40B4-BE49-F238E27FC236}">
                <a16:creationId xmlns:a16="http://schemas.microsoft.com/office/drawing/2014/main" id="{3DD55A1A-0126-4F4B-8DAB-7170E3312892}"/>
              </a:ext>
            </a:extLst>
          </p:cNvPr>
          <p:cNvSpPr/>
          <p:nvPr/>
        </p:nvSpPr>
        <p:spPr bwMode="auto">
          <a:xfrm>
            <a:off x="7863791" y="3652378"/>
            <a:ext cx="137160" cy="91440"/>
          </a:xfrm>
          <a:prstGeom prst="triangl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9" name="Isosceles Triangle 68">
            <a:extLst>
              <a:ext uri="{FF2B5EF4-FFF2-40B4-BE49-F238E27FC236}">
                <a16:creationId xmlns:a16="http://schemas.microsoft.com/office/drawing/2014/main" id="{D4F56831-466C-490B-994D-C4E766A67456}"/>
              </a:ext>
            </a:extLst>
          </p:cNvPr>
          <p:cNvSpPr/>
          <p:nvPr/>
        </p:nvSpPr>
        <p:spPr bwMode="auto">
          <a:xfrm>
            <a:off x="7542627" y="3991973"/>
            <a:ext cx="137160" cy="91440"/>
          </a:xfrm>
          <a:prstGeom prst="triangl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3" name="Rectangle 72">
            <a:extLst>
              <a:ext uri="{FF2B5EF4-FFF2-40B4-BE49-F238E27FC236}">
                <a16:creationId xmlns:a16="http://schemas.microsoft.com/office/drawing/2014/main" id="{8073F30B-1B75-468A-9E11-233BEF8B686E}"/>
              </a:ext>
            </a:extLst>
          </p:cNvPr>
          <p:cNvSpPr/>
          <p:nvPr/>
        </p:nvSpPr>
        <p:spPr bwMode="auto">
          <a:xfrm>
            <a:off x="9571688" y="3743449"/>
            <a:ext cx="653238" cy="45899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50%</a:t>
            </a:r>
          </a:p>
        </p:txBody>
      </p:sp>
      <p:sp>
        <p:nvSpPr>
          <p:cNvPr id="74" name="TextBox 73">
            <a:extLst>
              <a:ext uri="{FF2B5EF4-FFF2-40B4-BE49-F238E27FC236}">
                <a16:creationId xmlns:a16="http://schemas.microsoft.com/office/drawing/2014/main" id="{5819BF1A-393F-4DC0-AAFF-F23D33A65562}"/>
              </a:ext>
            </a:extLst>
          </p:cNvPr>
          <p:cNvSpPr txBox="1"/>
          <p:nvPr/>
        </p:nvSpPr>
        <p:spPr>
          <a:xfrm>
            <a:off x="9605599" y="4225265"/>
            <a:ext cx="585417" cy="244682"/>
          </a:xfrm>
          <a:prstGeom prst="rect">
            <a:avLst/>
          </a:prstGeom>
          <a:noFill/>
        </p:spPr>
        <p:txBody>
          <a:bodyPr wrap="none" lIns="91440" tIns="45720" rIns="91440" bIns="4572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0078D4"/>
                </a:solidFill>
                <a:effectLst/>
                <a:uLnTx/>
                <a:uFillTx/>
                <a:latin typeface="Segoe UI"/>
                <a:ea typeface="+mn-ea"/>
                <a:cs typeface="+mn-cs"/>
              </a:rPr>
              <a:t>Model</a:t>
            </a:r>
          </a:p>
        </p:txBody>
      </p:sp>
      <p:sp>
        <p:nvSpPr>
          <p:cNvPr id="75" name="Diamond 3">
            <a:extLst>
              <a:ext uri="{FF2B5EF4-FFF2-40B4-BE49-F238E27FC236}">
                <a16:creationId xmlns:a16="http://schemas.microsoft.com/office/drawing/2014/main" id="{59BED6B8-E637-4542-88C4-C688B7867D90}"/>
              </a:ext>
            </a:extLst>
          </p:cNvPr>
          <p:cNvSpPr/>
          <p:nvPr/>
        </p:nvSpPr>
        <p:spPr bwMode="auto">
          <a:xfrm>
            <a:off x="8982518" y="2767649"/>
            <a:ext cx="323919" cy="2410590"/>
          </a:xfrm>
          <a:custGeom>
            <a:avLst/>
            <a:gdLst>
              <a:gd name="connsiteX0" fmla="*/ 0 w 594505"/>
              <a:gd name="connsiteY0" fmla="*/ 509452 h 1018903"/>
              <a:gd name="connsiteX1" fmla="*/ 297253 w 594505"/>
              <a:gd name="connsiteY1" fmla="*/ 0 h 1018903"/>
              <a:gd name="connsiteX2" fmla="*/ 594505 w 594505"/>
              <a:gd name="connsiteY2" fmla="*/ 509452 h 1018903"/>
              <a:gd name="connsiteX3" fmla="*/ 297253 w 594505"/>
              <a:gd name="connsiteY3" fmla="*/ 1018903 h 1018903"/>
              <a:gd name="connsiteX4" fmla="*/ 0 w 594505"/>
              <a:gd name="connsiteY4" fmla="*/ 509452 h 1018903"/>
              <a:gd name="connsiteX0" fmla="*/ 0 w 594505"/>
              <a:gd name="connsiteY0" fmla="*/ 509452 h 1018903"/>
              <a:gd name="connsiteX1" fmla="*/ 297253 w 594505"/>
              <a:gd name="connsiteY1" fmla="*/ 0 h 1018903"/>
              <a:gd name="connsiteX2" fmla="*/ 594505 w 594505"/>
              <a:gd name="connsiteY2" fmla="*/ 509452 h 1018903"/>
              <a:gd name="connsiteX3" fmla="*/ 297253 w 594505"/>
              <a:gd name="connsiteY3" fmla="*/ 1018903 h 1018903"/>
              <a:gd name="connsiteX4" fmla="*/ 91440 w 594505"/>
              <a:gd name="connsiteY4" fmla="*/ 600892 h 1018903"/>
              <a:gd name="connsiteX0" fmla="*/ 0 w 594505"/>
              <a:gd name="connsiteY0" fmla="*/ 509452 h 1018903"/>
              <a:gd name="connsiteX1" fmla="*/ 297253 w 594505"/>
              <a:gd name="connsiteY1" fmla="*/ 0 h 1018903"/>
              <a:gd name="connsiteX2" fmla="*/ 594505 w 594505"/>
              <a:gd name="connsiteY2" fmla="*/ 509452 h 1018903"/>
              <a:gd name="connsiteX3" fmla="*/ 297253 w 594505"/>
              <a:gd name="connsiteY3" fmla="*/ 1018903 h 1018903"/>
              <a:gd name="connsiteX0" fmla="*/ 0 w 297252"/>
              <a:gd name="connsiteY0" fmla="*/ 0 h 1018903"/>
              <a:gd name="connsiteX1" fmla="*/ 297252 w 297252"/>
              <a:gd name="connsiteY1" fmla="*/ 509452 h 1018903"/>
              <a:gd name="connsiteX2" fmla="*/ 0 w 297252"/>
              <a:gd name="connsiteY2" fmla="*/ 1018903 h 1018903"/>
            </a:gdLst>
            <a:ahLst/>
            <a:cxnLst>
              <a:cxn ang="0">
                <a:pos x="connsiteX0" y="connsiteY0"/>
              </a:cxn>
              <a:cxn ang="0">
                <a:pos x="connsiteX1" y="connsiteY1"/>
              </a:cxn>
              <a:cxn ang="0">
                <a:pos x="connsiteX2" y="connsiteY2"/>
              </a:cxn>
            </a:cxnLst>
            <a:rect l="l" t="t" r="r" b="b"/>
            <a:pathLst>
              <a:path w="297252" h="1018903">
                <a:moveTo>
                  <a:pt x="0" y="0"/>
                </a:moveTo>
                <a:lnTo>
                  <a:pt x="297252" y="509452"/>
                </a:lnTo>
                <a:lnTo>
                  <a:pt x="0" y="1018903"/>
                </a:lnTo>
              </a:path>
            </a:pathLst>
          </a:custGeom>
          <a:ln w="12700">
            <a:solidFill>
              <a:schemeClr val="tx2"/>
            </a:solidFill>
            <a:headEnd type="none"/>
            <a:tailEnd type="none"/>
          </a:ln>
        </p:spPr>
        <p:style>
          <a:lnRef idx="1">
            <a:schemeClr val="accent4"/>
          </a:lnRef>
          <a:fillRef idx="0">
            <a:schemeClr val="accent4"/>
          </a:fillRef>
          <a:effectRef idx="0">
            <a:schemeClr val="accent4"/>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7" name="Group 76">
            <a:extLst>
              <a:ext uri="{FF2B5EF4-FFF2-40B4-BE49-F238E27FC236}">
                <a16:creationId xmlns:a16="http://schemas.microsoft.com/office/drawing/2014/main" id="{77B495D5-2B30-4AA1-AA98-F45B619A2F83}"/>
              </a:ext>
            </a:extLst>
          </p:cNvPr>
          <p:cNvGrpSpPr/>
          <p:nvPr/>
        </p:nvGrpSpPr>
        <p:grpSpPr>
          <a:xfrm>
            <a:off x="588264" y="5680406"/>
            <a:ext cx="8661068" cy="663526"/>
            <a:chOff x="837632" y="5844616"/>
            <a:chExt cx="9792001" cy="663526"/>
          </a:xfrm>
        </p:grpSpPr>
        <p:cxnSp>
          <p:nvCxnSpPr>
            <p:cNvPr id="78" name="Connector: Elbow 77">
              <a:extLst>
                <a:ext uri="{FF2B5EF4-FFF2-40B4-BE49-F238E27FC236}">
                  <a16:creationId xmlns:a16="http://schemas.microsoft.com/office/drawing/2014/main" id="{CD9E5583-191B-46A7-89A0-4970E92444FC}"/>
                </a:ext>
              </a:extLst>
            </p:cNvPr>
            <p:cNvCxnSpPr>
              <a:cxnSpLocks/>
            </p:cNvCxnSpPr>
            <p:nvPr/>
          </p:nvCxnSpPr>
          <p:spPr>
            <a:xfrm rot="5400000">
              <a:off x="5727283" y="954965"/>
              <a:ext cx="12700" cy="9792001"/>
            </a:xfrm>
            <a:prstGeom prst="bentConnector3">
              <a:avLst>
                <a:gd name="adj1" fmla="val 2170835"/>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79" name="Rectangle 78">
              <a:extLst>
                <a:ext uri="{FF2B5EF4-FFF2-40B4-BE49-F238E27FC236}">
                  <a16:creationId xmlns:a16="http://schemas.microsoft.com/office/drawing/2014/main" id="{619FF23F-887C-46B1-9898-6C2E0700A7A2}"/>
                </a:ext>
              </a:extLst>
            </p:cNvPr>
            <p:cNvSpPr/>
            <p:nvPr/>
          </p:nvSpPr>
          <p:spPr bwMode="auto">
            <a:xfrm>
              <a:off x="5160653" y="6221910"/>
              <a:ext cx="1145960" cy="2862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UI Semibold" panose="020B0702040204020203" pitchFamily="34" charset="0"/>
                  <a:ea typeface="Segoe UI" pitchFamily="34" charset="0"/>
                  <a:cs typeface="Segoe UI Semibold" panose="020B0702040204020203" pitchFamily="34" charset="0"/>
                </a:rPr>
                <a:t>Iterate</a:t>
              </a:r>
            </a:p>
          </p:txBody>
        </p:sp>
      </p:grpSp>
      <p:sp>
        <p:nvSpPr>
          <p:cNvPr id="80" name="Rectangle 79">
            <a:extLst>
              <a:ext uri="{FF2B5EF4-FFF2-40B4-BE49-F238E27FC236}">
                <a16:creationId xmlns:a16="http://schemas.microsoft.com/office/drawing/2014/main" id="{6C1DA2B4-1C0E-4041-B2C8-AE1DBE888000}"/>
              </a:ext>
            </a:extLst>
          </p:cNvPr>
          <p:cNvSpPr/>
          <p:nvPr/>
        </p:nvSpPr>
        <p:spPr bwMode="auto">
          <a:xfrm>
            <a:off x="9571688" y="3751867"/>
            <a:ext cx="653238" cy="45899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30%</a:t>
            </a:r>
          </a:p>
        </p:txBody>
      </p:sp>
      <p:sp>
        <p:nvSpPr>
          <p:cNvPr id="83" name="Rectangle 82">
            <a:extLst>
              <a:ext uri="{FF2B5EF4-FFF2-40B4-BE49-F238E27FC236}">
                <a16:creationId xmlns:a16="http://schemas.microsoft.com/office/drawing/2014/main" id="{766313DE-E1C9-40AE-938F-A49589B1BBD4}"/>
              </a:ext>
            </a:extLst>
          </p:cNvPr>
          <p:cNvSpPr/>
          <p:nvPr/>
        </p:nvSpPr>
        <p:spPr bwMode="auto">
          <a:xfrm>
            <a:off x="3084711" y="2805466"/>
            <a:ext cx="2084214" cy="33832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Semibold"/>
                <a:ea typeface="Segoe UI" pitchFamily="34" charset="0"/>
                <a:cs typeface="Segoe UI Semibold" panose="020B0702040204020203" pitchFamily="34" charset="0"/>
              </a:rPr>
              <a:t>Gradient Boosted</a:t>
            </a:r>
          </a:p>
        </p:txBody>
      </p:sp>
      <p:grpSp>
        <p:nvGrpSpPr>
          <p:cNvPr id="81" name="Group 80">
            <a:extLst>
              <a:ext uri="{FF2B5EF4-FFF2-40B4-BE49-F238E27FC236}">
                <a16:creationId xmlns:a16="http://schemas.microsoft.com/office/drawing/2014/main" id="{ACF85DC9-5BD9-4A30-A0F4-9AD7F813FBBF}"/>
              </a:ext>
            </a:extLst>
          </p:cNvPr>
          <p:cNvGrpSpPr/>
          <p:nvPr/>
        </p:nvGrpSpPr>
        <p:grpSpPr>
          <a:xfrm>
            <a:off x="7295059" y="4281370"/>
            <a:ext cx="1450614" cy="147002"/>
            <a:chOff x="8120217" y="3558128"/>
            <a:chExt cx="1940664" cy="147002"/>
          </a:xfrm>
        </p:grpSpPr>
        <p:cxnSp>
          <p:nvCxnSpPr>
            <p:cNvPr id="86" name="Straight Connector 85">
              <a:extLst>
                <a:ext uri="{FF2B5EF4-FFF2-40B4-BE49-F238E27FC236}">
                  <a16:creationId xmlns:a16="http://schemas.microsoft.com/office/drawing/2014/main" id="{FD831044-E06F-46BE-B791-C4588AA8B0FD}"/>
                </a:ext>
              </a:extLst>
            </p:cNvPr>
            <p:cNvCxnSpPr/>
            <p:nvPr/>
          </p:nvCxnSpPr>
          <p:spPr>
            <a:xfrm flipV="1">
              <a:off x="8120217"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6673CF05-855A-42F6-B8B4-6815B4183A86}"/>
                </a:ext>
              </a:extLst>
            </p:cNvPr>
            <p:cNvCxnSpPr/>
            <p:nvPr/>
          </p:nvCxnSpPr>
          <p:spPr>
            <a:xfrm flipV="1">
              <a:off x="1006088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91" name="Group 90">
              <a:extLst>
                <a:ext uri="{FF2B5EF4-FFF2-40B4-BE49-F238E27FC236}">
                  <a16:creationId xmlns:a16="http://schemas.microsoft.com/office/drawing/2014/main" id="{70EB13C6-CB43-4DFB-ACBA-BA73ADB8BA5A}"/>
                </a:ext>
              </a:extLst>
            </p:cNvPr>
            <p:cNvGrpSpPr/>
            <p:nvPr/>
          </p:nvGrpSpPr>
          <p:grpSpPr>
            <a:xfrm>
              <a:off x="8335846" y="3595364"/>
              <a:ext cx="1509402" cy="109766"/>
              <a:chOff x="8335846" y="3502450"/>
              <a:chExt cx="1509402" cy="202679"/>
            </a:xfrm>
          </p:grpSpPr>
          <p:cxnSp>
            <p:nvCxnSpPr>
              <p:cNvPr id="92" name="Straight Connector 91">
                <a:extLst>
                  <a:ext uri="{FF2B5EF4-FFF2-40B4-BE49-F238E27FC236}">
                    <a16:creationId xmlns:a16="http://schemas.microsoft.com/office/drawing/2014/main" id="{36177D08-0A16-4664-BCEF-F8466BAA5189}"/>
                  </a:ext>
                </a:extLst>
              </p:cNvPr>
              <p:cNvCxnSpPr/>
              <p:nvPr/>
            </p:nvCxnSpPr>
            <p:spPr>
              <a:xfrm flipV="1">
                <a:off x="8335846"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B8327A26-4063-4476-A929-43C18A757171}"/>
                  </a:ext>
                </a:extLst>
              </p:cNvPr>
              <p:cNvCxnSpPr/>
              <p:nvPr/>
            </p:nvCxnSpPr>
            <p:spPr>
              <a:xfrm flipV="1">
                <a:off x="8551475"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1135E53D-F0C8-4E22-A844-588BEFBD2306}"/>
                  </a:ext>
                </a:extLst>
              </p:cNvPr>
              <p:cNvCxnSpPr/>
              <p:nvPr/>
            </p:nvCxnSpPr>
            <p:spPr>
              <a:xfrm flipV="1">
                <a:off x="8767104"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687D8D64-1156-4C04-AC90-9AFA7DFFD56F}"/>
                  </a:ext>
                </a:extLst>
              </p:cNvPr>
              <p:cNvCxnSpPr>
                <a:cxnSpLocks/>
              </p:cNvCxnSpPr>
              <p:nvPr/>
            </p:nvCxnSpPr>
            <p:spPr>
              <a:xfrm flipV="1">
                <a:off x="8982733" y="3502450"/>
                <a:ext cx="0" cy="20267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A1925A22-FA2D-4017-A757-00855BF459B8}"/>
                  </a:ext>
                </a:extLst>
              </p:cNvPr>
              <p:cNvCxnSpPr/>
              <p:nvPr/>
            </p:nvCxnSpPr>
            <p:spPr>
              <a:xfrm flipV="1">
                <a:off x="919836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FF5EC524-7BB5-43E7-8A12-AB79994538B1}"/>
                  </a:ext>
                </a:extLst>
              </p:cNvPr>
              <p:cNvCxnSpPr/>
              <p:nvPr/>
            </p:nvCxnSpPr>
            <p:spPr>
              <a:xfrm flipV="1">
                <a:off x="9413990"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E4FFD033-D313-436C-B4DD-4B40BA2517DF}"/>
                  </a:ext>
                </a:extLst>
              </p:cNvPr>
              <p:cNvCxnSpPr/>
              <p:nvPr/>
            </p:nvCxnSpPr>
            <p:spPr>
              <a:xfrm flipV="1">
                <a:off x="9629619"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B6C3F520-E24D-45F8-8BA0-3C8FC04BB182}"/>
                  </a:ext>
                </a:extLst>
              </p:cNvPr>
              <p:cNvCxnSpPr/>
              <p:nvPr/>
            </p:nvCxnSpPr>
            <p:spPr>
              <a:xfrm flipV="1">
                <a:off x="9845248"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sp>
        <p:nvSpPr>
          <p:cNvPr id="104" name="Isosceles Triangle 103">
            <a:extLst>
              <a:ext uri="{FF2B5EF4-FFF2-40B4-BE49-F238E27FC236}">
                <a16:creationId xmlns:a16="http://schemas.microsoft.com/office/drawing/2014/main" id="{6445037D-370B-4B1F-84C2-A80D4B35AC29}"/>
              </a:ext>
            </a:extLst>
          </p:cNvPr>
          <p:cNvSpPr/>
          <p:nvPr/>
        </p:nvSpPr>
        <p:spPr bwMode="auto">
          <a:xfrm>
            <a:off x="8193551" y="4336929"/>
            <a:ext cx="137160" cy="91440"/>
          </a:xfrm>
          <a:prstGeom prst="triangl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5" name="Title 2">
            <a:extLst>
              <a:ext uri="{FF2B5EF4-FFF2-40B4-BE49-F238E27FC236}">
                <a16:creationId xmlns:a16="http://schemas.microsoft.com/office/drawing/2014/main" id="{3DF5360C-C4EC-49A0-BB88-FBEFC680A57F}"/>
              </a:ext>
            </a:extLst>
          </p:cNvPr>
          <p:cNvSpPr>
            <a:spLocks noGrp="1"/>
          </p:cNvSpPr>
          <p:nvPr>
            <p:ph type="title"/>
          </p:nvPr>
        </p:nvSpPr>
        <p:spPr>
          <a:xfrm>
            <a:off x="735754" y="339959"/>
            <a:ext cx="11128895" cy="1107996"/>
          </a:xfrm>
        </p:spPr>
        <p:txBody>
          <a:bodyPr>
            <a:noAutofit/>
          </a:bodyPr>
          <a:lstStyle/>
          <a:p>
            <a:r>
              <a:rPr lang="en-US" sz="3700">
                <a:latin typeface="Segoe UI Semibold"/>
                <a:cs typeface="Segoe UI Light"/>
              </a:rPr>
              <a:t>Model Creation Is Typically Time-Consuming</a:t>
            </a:r>
          </a:p>
        </p:txBody>
      </p:sp>
      <p:grpSp>
        <p:nvGrpSpPr>
          <p:cNvPr id="110" name="Group 109">
            <a:extLst>
              <a:ext uri="{FF2B5EF4-FFF2-40B4-BE49-F238E27FC236}">
                <a16:creationId xmlns:a16="http://schemas.microsoft.com/office/drawing/2014/main" id="{62CE6DD1-7EDE-4917-959A-E10D7B96B713}"/>
              </a:ext>
            </a:extLst>
          </p:cNvPr>
          <p:cNvGrpSpPr/>
          <p:nvPr/>
        </p:nvGrpSpPr>
        <p:grpSpPr>
          <a:xfrm>
            <a:off x="736222" y="2831239"/>
            <a:ext cx="1859572" cy="1345646"/>
            <a:chOff x="887982" y="2981479"/>
            <a:chExt cx="1859572" cy="1345646"/>
          </a:xfrm>
          <a:solidFill>
            <a:schemeClr val="tx2"/>
          </a:solidFill>
        </p:grpSpPr>
        <p:sp>
          <p:nvSpPr>
            <p:cNvPr id="111" name="Rectangle 110">
              <a:extLst>
                <a:ext uri="{FF2B5EF4-FFF2-40B4-BE49-F238E27FC236}">
                  <a16:creationId xmlns:a16="http://schemas.microsoft.com/office/drawing/2014/main" id="{CC8531B8-6072-4A6E-AA34-618146A50AC2}"/>
                </a:ext>
              </a:extLst>
            </p:cNvPr>
            <p:cNvSpPr/>
            <p:nvPr/>
          </p:nvSpPr>
          <p:spPr bwMode="auto">
            <a:xfrm>
              <a:off x="887982" y="2981479"/>
              <a:ext cx="1859572" cy="29546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54864" rIns="91440" bIns="54864"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Semibold"/>
                  <a:ea typeface="Segoe UI" pitchFamily="34" charset="0"/>
                  <a:cs typeface="Segoe UI Semibold" panose="020B0702040204020203" pitchFamily="34" charset="0"/>
                </a:rPr>
                <a:t>Max Mileage Year</a:t>
              </a:r>
            </a:p>
          </p:txBody>
        </p:sp>
        <p:sp>
          <p:nvSpPr>
            <p:cNvPr id="112" name="Rectangle 111">
              <a:extLst>
                <a:ext uri="{FF2B5EF4-FFF2-40B4-BE49-F238E27FC236}">
                  <a16:creationId xmlns:a16="http://schemas.microsoft.com/office/drawing/2014/main" id="{43122948-55E7-4404-8FE1-B05261CD5F88}"/>
                </a:ext>
              </a:extLst>
            </p:cNvPr>
            <p:cNvSpPr/>
            <p:nvPr/>
          </p:nvSpPr>
          <p:spPr bwMode="auto">
            <a:xfrm>
              <a:off x="887982" y="3681363"/>
              <a:ext cx="1859572" cy="29546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54864" rIns="91440" bIns="54864"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Semibold"/>
                  <a:ea typeface="Segoe UI" pitchFamily="34" charset="0"/>
                  <a:cs typeface="Segoe UI Semibold" panose="020B0702040204020203" pitchFamily="34" charset="0"/>
                </a:rPr>
                <a:t>Engine Power</a:t>
              </a:r>
            </a:p>
          </p:txBody>
        </p:sp>
        <p:sp>
          <p:nvSpPr>
            <p:cNvPr id="113" name="Rectangle 112">
              <a:extLst>
                <a:ext uri="{FF2B5EF4-FFF2-40B4-BE49-F238E27FC236}">
                  <a16:creationId xmlns:a16="http://schemas.microsoft.com/office/drawing/2014/main" id="{E81CF904-7C10-4D95-9DA4-602DA8DB91F1}"/>
                </a:ext>
              </a:extLst>
            </p:cNvPr>
            <p:cNvSpPr/>
            <p:nvPr/>
          </p:nvSpPr>
          <p:spPr bwMode="auto">
            <a:xfrm>
              <a:off x="887982" y="4031659"/>
              <a:ext cx="1859572" cy="29546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54864" rIns="91440" bIns="54864"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Semibold"/>
                  <a:ea typeface="Segoe UI" pitchFamily="34" charset="0"/>
                  <a:cs typeface="Segoe UI Semibold" panose="020B0702040204020203" pitchFamily="34" charset="0"/>
                </a:rPr>
                <a:t>Car Color</a:t>
              </a:r>
            </a:p>
          </p:txBody>
        </p:sp>
      </p:grpSp>
      <p:grpSp>
        <p:nvGrpSpPr>
          <p:cNvPr id="114" name="Group 113">
            <a:extLst>
              <a:ext uri="{FF2B5EF4-FFF2-40B4-BE49-F238E27FC236}">
                <a16:creationId xmlns:a16="http://schemas.microsoft.com/office/drawing/2014/main" id="{EF8E844A-9487-4438-96C2-EE91734BE458}"/>
              </a:ext>
            </a:extLst>
          </p:cNvPr>
          <p:cNvGrpSpPr/>
          <p:nvPr/>
        </p:nvGrpSpPr>
        <p:grpSpPr>
          <a:xfrm>
            <a:off x="736222" y="3181181"/>
            <a:ext cx="1859572" cy="995704"/>
            <a:chOff x="887982" y="3331421"/>
            <a:chExt cx="1859572" cy="995704"/>
          </a:xfrm>
          <a:solidFill>
            <a:schemeClr val="tx2"/>
          </a:solidFill>
        </p:grpSpPr>
        <p:sp>
          <p:nvSpPr>
            <p:cNvPr id="115" name="Rectangle 114">
              <a:extLst>
                <a:ext uri="{FF2B5EF4-FFF2-40B4-BE49-F238E27FC236}">
                  <a16:creationId xmlns:a16="http://schemas.microsoft.com/office/drawing/2014/main" id="{3626D902-562E-4E63-B673-531FE7B27612}"/>
                </a:ext>
              </a:extLst>
            </p:cNvPr>
            <p:cNvSpPr/>
            <p:nvPr/>
          </p:nvSpPr>
          <p:spPr bwMode="auto">
            <a:xfrm>
              <a:off x="887982" y="3681363"/>
              <a:ext cx="1859572" cy="29546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54864" rIns="91440" bIns="54864"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Semibold"/>
                  <a:ea typeface="Segoe UI" pitchFamily="34" charset="0"/>
                  <a:cs typeface="Segoe UI Semibold" panose="020B0702040204020203" pitchFamily="34" charset="0"/>
                </a:rPr>
                <a:t>Engine Power</a:t>
              </a:r>
            </a:p>
          </p:txBody>
        </p:sp>
        <p:sp>
          <p:nvSpPr>
            <p:cNvPr id="116" name="Rectangle 115">
              <a:extLst>
                <a:ext uri="{FF2B5EF4-FFF2-40B4-BE49-F238E27FC236}">
                  <a16:creationId xmlns:a16="http://schemas.microsoft.com/office/drawing/2014/main" id="{70C584D5-E156-4120-842A-A95A64047A15}"/>
                </a:ext>
              </a:extLst>
            </p:cNvPr>
            <p:cNvSpPr/>
            <p:nvPr/>
          </p:nvSpPr>
          <p:spPr bwMode="auto">
            <a:xfrm>
              <a:off x="887982" y="4031659"/>
              <a:ext cx="1859572" cy="29546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54864" rIns="91440" bIns="54864"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Semibold"/>
                  <a:ea typeface="Segoe UI" pitchFamily="34" charset="0"/>
                  <a:cs typeface="Segoe UI Semibold" panose="020B0702040204020203" pitchFamily="34" charset="0"/>
                </a:rPr>
                <a:t>Car Color</a:t>
              </a:r>
            </a:p>
          </p:txBody>
        </p:sp>
        <p:sp>
          <p:nvSpPr>
            <p:cNvPr id="117" name="Rectangle 116">
              <a:extLst>
                <a:ext uri="{FF2B5EF4-FFF2-40B4-BE49-F238E27FC236}">
                  <a16:creationId xmlns:a16="http://schemas.microsoft.com/office/drawing/2014/main" id="{A30783EE-6E8F-44D1-A6ED-7FA1D47E8DC2}"/>
                </a:ext>
              </a:extLst>
            </p:cNvPr>
            <p:cNvSpPr/>
            <p:nvPr/>
          </p:nvSpPr>
          <p:spPr bwMode="auto">
            <a:xfrm>
              <a:off x="887982" y="3331421"/>
              <a:ext cx="1859572" cy="29546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54864" rIns="91440" bIns="54864"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Semibold"/>
                  <a:ea typeface="Segoe UI" pitchFamily="34" charset="0"/>
                  <a:cs typeface="Segoe UI Semibold" panose="020B0702040204020203" pitchFamily="34" charset="0"/>
                </a:rPr>
                <a:t>Driver Age</a:t>
              </a:r>
            </a:p>
          </p:txBody>
        </p:sp>
      </p:grpSp>
    </p:spTree>
    <p:custDataLst>
      <p:tags r:id="rId1"/>
    </p:custDataLst>
    <p:extLst>
      <p:ext uri="{BB962C8B-B14F-4D97-AF65-F5344CB8AC3E}">
        <p14:creationId xmlns:p14="http://schemas.microsoft.com/office/powerpoint/2010/main" val="3726912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14"/>
                                        </p:tgtEl>
                                        <p:attrNameLst>
                                          <p:attrName>style.visibility</p:attrName>
                                        </p:attrNameLst>
                                      </p:cBhvr>
                                      <p:to>
                                        <p:strVal val="visible"/>
                                      </p:to>
                                    </p:set>
                                    <p:animEffect transition="in" filter="fade">
                                      <p:cBhvr>
                                        <p:cTn id="7" dur="500"/>
                                        <p:tgtEl>
                                          <p:spTgt spid="114"/>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77"/>
                                        </p:tgtEl>
                                        <p:attrNameLst>
                                          <p:attrName>style.visibility</p:attrName>
                                        </p:attrNameLst>
                                      </p:cBhvr>
                                      <p:to>
                                        <p:strVal val="visible"/>
                                      </p:to>
                                    </p:set>
                                    <p:animEffect transition="in" filter="wipe(right)">
                                      <p:cBhvr>
                                        <p:cTn id="11" dur="1000"/>
                                        <p:tgtEl>
                                          <p:spTgt spid="77"/>
                                        </p:tgtEl>
                                      </p:cBhvr>
                                    </p:animEffect>
                                  </p:childTnLst>
                                </p:cTn>
                              </p:par>
                              <p:par>
                                <p:cTn id="12" presetID="42" presetClass="path" presetSubtype="0" accel="50000" decel="50000" fill="hold" grpId="0" nodeType="withEffect">
                                  <p:stCondLst>
                                    <p:cond delay="0"/>
                                  </p:stCondLst>
                                  <p:childTnLst>
                                    <p:animMotion origin="layout" path="M 1.04167E-6 4.44444E-6 L 0.14284 -0.20348 " pathEditMode="relative" rAng="0" ptsTypes="AA">
                                      <p:cBhvr>
                                        <p:cTn id="13" dur="750" fill="hold"/>
                                        <p:tgtEl>
                                          <p:spTgt spid="80"/>
                                        </p:tgtEl>
                                        <p:attrNameLst>
                                          <p:attrName>ppt_x</p:attrName>
                                          <p:attrName>ppt_y</p:attrName>
                                        </p:attrNameLst>
                                      </p:cBhvr>
                                      <p:rCtr x="7135" y="-10185"/>
                                    </p:animMotion>
                                  </p:childTnLst>
                                </p:cTn>
                              </p:par>
                            </p:childTnLst>
                          </p:cTn>
                        </p:par>
                        <p:par>
                          <p:cTn id="14" fill="hold">
                            <p:stCondLst>
                              <p:cond delay="1500"/>
                            </p:stCondLst>
                            <p:childTnLst>
                              <p:par>
                                <p:cTn id="15" presetID="22" presetClass="entr" presetSubtype="1" fill="hold" grpId="0" nodeType="after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wipe(up)">
                                      <p:cBhvr>
                                        <p:cTn id="17" dur="500"/>
                                        <p:tgtEl>
                                          <p:spTgt spid="12"/>
                                        </p:tgtEl>
                                      </p:cBhvr>
                                    </p:animEffect>
                                  </p:childTnLst>
                                </p:cTn>
                              </p:par>
                              <p:par>
                                <p:cTn id="18" presetID="22" presetClass="exit" presetSubtype="1" fill="hold" grpId="0" nodeType="withEffect">
                                  <p:stCondLst>
                                    <p:cond delay="0"/>
                                  </p:stCondLst>
                                  <p:childTnLst>
                                    <p:animEffect transition="out" filter="wipe(up)">
                                      <p:cBhvr>
                                        <p:cTn id="19" dur="500"/>
                                        <p:tgtEl>
                                          <p:spTgt spid="83"/>
                                        </p:tgtEl>
                                      </p:cBhvr>
                                    </p:animEffect>
                                    <p:set>
                                      <p:cBhvr>
                                        <p:cTn id="20" dur="1" fill="hold">
                                          <p:stCondLst>
                                            <p:cond delay="499"/>
                                          </p:stCondLst>
                                        </p:cTn>
                                        <p:tgtEl>
                                          <p:spTgt spid="83"/>
                                        </p:tgtEl>
                                        <p:attrNameLst>
                                          <p:attrName>style.visibility</p:attrName>
                                        </p:attrNameLst>
                                      </p:cBhvr>
                                      <p:to>
                                        <p:strVal val="hidden"/>
                                      </p:to>
                                    </p:set>
                                  </p:childTnLst>
                                </p:cTn>
                              </p:par>
                              <p:par>
                                <p:cTn id="21" presetID="10" presetClass="entr" presetSubtype="0" fill="hold" grpId="0" nodeType="withEffect">
                                  <p:stCondLst>
                                    <p:cond delay="0"/>
                                  </p:stCondLst>
                                  <p:childTnLst>
                                    <p:set>
                                      <p:cBhvr>
                                        <p:cTn id="22" dur="1" fill="hold">
                                          <p:stCondLst>
                                            <p:cond delay="0"/>
                                          </p:stCondLst>
                                        </p:cTn>
                                        <p:tgtEl>
                                          <p:spTgt spid="84"/>
                                        </p:tgtEl>
                                        <p:attrNameLst>
                                          <p:attrName>style.visibility</p:attrName>
                                        </p:attrNameLst>
                                      </p:cBhvr>
                                      <p:to>
                                        <p:strVal val="visible"/>
                                      </p:to>
                                    </p:set>
                                    <p:animEffect transition="in" filter="fade">
                                      <p:cBhvr>
                                        <p:cTn id="23" dur="500"/>
                                        <p:tgtEl>
                                          <p:spTgt spid="84"/>
                                        </p:tgtEl>
                                      </p:cBhvr>
                                    </p:animEffect>
                                  </p:childTnLst>
                                </p:cTn>
                              </p:par>
                              <p:par>
                                <p:cTn id="24" presetID="10" presetClass="exit" presetSubtype="0" fill="hold" grpId="0" nodeType="withEffect">
                                  <p:stCondLst>
                                    <p:cond delay="0"/>
                                  </p:stCondLst>
                                  <p:childTnLst>
                                    <p:animEffect transition="out" filter="fade">
                                      <p:cBhvr>
                                        <p:cTn id="25" dur="500"/>
                                        <p:tgtEl>
                                          <p:spTgt spid="13"/>
                                        </p:tgtEl>
                                      </p:cBhvr>
                                    </p:animEffect>
                                    <p:set>
                                      <p:cBhvr>
                                        <p:cTn id="26" dur="1" fill="hold">
                                          <p:stCondLst>
                                            <p:cond delay="499"/>
                                          </p:stCondLst>
                                        </p:cTn>
                                        <p:tgtEl>
                                          <p:spTgt spid="13"/>
                                        </p:tgtEl>
                                        <p:attrNameLst>
                                          <p:attrName>style.visibility</p:attrName>
                                        </p:attrNameLst>
                                      </p:cBhvr>
                                      <p:to>
                                        <p:strVal val="hidden"/>
                                      </p:to>
                                    </p:set>
                                  </p:childTnLst>
                                </p:cTn>
                              </p:par>
                            </p:childTnLst>
                          </p:cTn>
                        </p:par>
                        <p:par>
                          <p:cTn id="27" fill="hold">
                            <p:stCondLst>
                              <p:cond delay="2000"/>
                            </p:stCondLst>
                            <p:childTnLst>
                              <p:par>
                                <p:cTn id="28" presetID="63" presetClass="path" presetSubtype="0" accel="24000" decel="50000" fill="hold" grpId="0" nodeType="afterEffect">
                                  <p:stCondLst>
                                    <p:cond delay="0"/>
                                  </p:stCondLst>
                                  <p:childTnLst>
                                    <p:animMotion origin="layout" path="M 4.58333E-6 3.7037E-6 L -0.05287 3.7037E-6 " pathEditMode="relative" rAng="0" ptsTypes="AA">
                                      <p:cBhvr>
                                        <p:cTn id="29" dur="750" fill="hold"/>
                                        <p:tgtEl>
                                          <p:spTgt spid="66"/>
                                        </p:tgtEl>
                                        <p:attrNameLst>
                                          <p:attrName>ppt_x</p:attrName>
                                          <p:attrName>ppt_y</p:attrName>
                                        </p:attrNameLst>
                                      </p:cBhvr>
                                      <p:rCtr x="-2643" y="0"/>
                                    </p:animMotion>
                                  </p:childTnLst>
                                </p:cTn>
                              </p:par>
                              <p:par>
                                <p:cTn id="30" presetID="63" presetClass="path" presetSubtype="0" accel="24000" decel="50000" fill="hold" grpId="0" nodeType="withEffect">
                                  <p:stCondLst>
                                    <p:cond delay="0"/>
                                  </p:stCondLst>
                                  <p:childTnLst>
                                    <p:animMotion origin="layout" path="M -1.25E-6 -3.33333E-6 L 0.07904 -3.33333E-6 " pathEditMode="relative" rAng="0" ptsTypes="AA">
                                      <p:cBhvr>
                                        <p:cTn id="31" dur="750" fill="hold"/>
                                        <p:tgtEl>
                                          <p:spTgt spid="67"/>
                                        </p:tgtEl>
                                        <p:attrNameLst>
                                          <p:attrName>ppt_x</p:attrName>
                                          <p:attrName>ppt_y</p:attrName>
                                        </p:attrNameLst>
                                      </p:cBhvr>
                                      <p:rCtr x="3945" y="0"/>
                                    </p:animMotion>
                                  </p:childTnLst>
                                </p:cTn>
                              </p:par>
                              <p:par>
                                <p:cTn id="32" presetID="63" presetClass="path" presetSubtype="0" accel="50000" decel="50000" fill="hold" grpId="0" nodeType="withEffect">
                                  <p:stCondLst>
                                    <p:cond delay="0"/>
                                  </p:stCondLst>
                                  <p:childTnLst>
                                    <p:animMotion origin="layout" path="M -1.04167E-6 -3.7037E-7 L 0.0138 -3.7037E-7 " pathEditMode="relative" rAng="0" ptsTypes="AA">
                                      <p:cBhvr>
                                        <p:cTn id="33" dur="750" fill="hold"/>
                                        <p:tgtEl>
                                          <p:spTgt spid="68"/>
                                        </p:tgtEl>
                                        <p:attrNameLst>
                                          <p:attrName>ppt_x</p:attrName>
                                          <p:attrName>ppt_y</p:attrName>
                                        </p:attrNameLst>
                                      </p:cBhvr>
                                      <p:rCtr x="690" y="0"/>
                                    </p:animMotion>
                                  </p:childTnLst>
                                </p:cTn>
                              </p:par>
                              <p:par>
                                <p:cTn id="34" presetID="63" presetClass="path" presetSubtype="0" accel="24000" decel="50000" fill="hold" grpId="0" nodeType="withEffect">
                                  <p:stCondLst>
                                    <p:cond delay="0"/>
                                  </p:stCondLst>
                                  <p:childTnLst>
                                    <p:animMotion origin="layout" path="M 1.25E-6 2.59259E-6 L 0.06667 2.59259E-6 " pathEditMode="relative" rAng="0" ptsTypes="AA">
                                      <p:cBhvr>
                                        <p:cTn id="35" dur="750" fill="hold"/>
                                        <p:tgtEl>
                                          <p:spTgt spid="69"/>
                                        </p:tgtEl>
                                        <p:attrNameLst>
                                          <p:attrName>ppt_x</p:attrName>
                                          <p:attrName>ppt_y</p:attrName>
                                        </p:attrNameLst>
                                      </p:cBhvr>
                                      <p:rCtr x="3333" y="0"/>
                                    </p:animMotion>
                                  </p:childTnLst>
                                </p:cTn>
                              </p:par>
                              <p:par>
                                <p:cTn id="36" presetID="63" presetClass="path" presetSubtype="0" accel="24000" decel="50000" fill="hold" grpId="0" nodeType="withEffect">
                                  <p:stCondLst>
                                    <p:cond delay="0"/>
                                  </p:stCondLst>
                                  <p:childTnLst>
                                    <p:animMotion origin="layout" path="M -4.16667E-6 -3.7037E-7 L 0.02709 -3.7037E-7 " pathEditMode="relative" rAng="0" ptsTypes="AA">
                                      <p:cBhvr>
                                        <p:cTn id="37" dur="750" fill="hold"/>
                                        <p:tgtEl>
                                          <p:spTgt spid="104"/>
                                        </p:tgtEl>
                                        <p:attrNameLst>
                                          <p:attrName>ppt_x</p:attrName>
                                          <p:attrName>ppt_y</p:attrName>
                                        </p:attrNameLst>
                                      </p:cBhvr>
                                      <p:rCtr x="1354" y="0"/>
                                    </p:animMotion>
                                  </p:childTnLst>
                                </p:cTn>
                              </p:par>
                            </p:childTnLst>
                          </p:cTn>
                        </p:par>
                        <p:par>
                          <p:cTn id="38" fill="hold">
                            <p:stCondLst>
                              <p:cond delay="2750"/>
                            </p:stCondLst>
                            <p:childTnLst>
                              <p:par>
                                <p:cTn id="39" presetID="22" presetClass="entr" presetSubtype="8" fill="hold" grpId="0" nodeType="afterEffect">
                                  <p:stCondLst>
                                    <p:cond delay="0"/>
                                  </p:stCondLst>
                                  <p:childTnLst>
                                    <p:set>
                                      <p:cBhvr>
                                        <p:cTn id="40" dur="1" fill="hold">
                                          <p:stCondLst>
                                            <p:cond delay="0"/>
                                          </p:stCondLst>
                                        </p:cTn>
                                        <p:tgtEl>
                                          <p:spTgt spid="73"/>
                                        </p:tgtEl>
                                        <p:attrNameLst>
                                          <p:attrName>style.visibility</p:attrName>
                                        </p:attrNameLst>
                                      </p:cBhvr>
                                      <p:to>
                                        <p:strVal val="visible"/>
                                      </p:to>
                                    </p:set>
                                    <p:animEffect transition="in" filter="wipe(left)">
                                      <p:cBhvr>
                                        <p:cTn id="41" dur="500"/>
                                        <p:tgtEl>
                                          <p:spTgt spid="73"/>
                                        </p:tgtEl>
                                      </p:cBhvr>
                                    </p:animEffect>
                                  </p:childTnLst>
                                </p:cTn>
                              </p:par>
                              <p:par>
                                <p:cTn id="42" presetID="22" presetClass="entr" presetSubtype="8" fill="hold" grpId="0" nodeType="withEffect">
                                  <p:stCondLst>
                                    <p:cond delay="0"/>
                                  </p:stCondLst>
                                  <p:childTnLst>
                                    <p:set>
                                      <p:cBhvr>
                                        <p:cTn id="43" dur="1" fill="hold">
                                          <p:stCondLst>
                                            <p:cond delay="0"/>
                                          </p:stCondLst>
                                        </p:cTn>
                                        <p:tgtEl>
                                          <p:spTgt spid="74"/>
                                        </p:tgtEl>
                                        <p:attrNameLst>
                                          <p:attrName>style.visibility</p:attrName>
                                        </p:attrNameLst>
                                      </p:cBhvr>
                                      <p:to>
                                        <p:strVal val="visible"/>
                                      </p:to>
                                    </p:set>
                                    <p:animEffect transition="in" filter="wipe(left)">
                                      <p:cBhvr>
                                        <p:cTn id="44" dur="500"/>
                                        <p:tgtEl>
                                          <p:spTgt spid="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84" grpId="0"/>
      <p:bldP spid="12" grpId="0" animBg="1"/>
      <p:bldP spid="66" grpId="0" animBg="1"/>
      <p:bldP spid="67" grpId="0" animBg="1"/>
      <p:bldP spid="68" grpId="0" animBg="1"/>
      <p:bldP spid="69" grpId="0" animBg="1"/>
      <p:bldP spid="73" grpId="0" animBg="1"/>
      <p:bldP spid="74" grpId="0"/>
      <p:bldP spid="80" grpId="0" animBg="1"/>
      <p:bldP spid="83" grpId="0" animBg="1"/>
      <p:bldP spid="10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BD8AE1ED-2270-4A61-B841-2FB66EFCD65D}"/>
              </a:ext>
            </a:extLst>
          </p:cNvPr>
          <p:cNvGrpSpPr/>
          <p:nvPr/>
        </p:nvGrpSpPr>
        <p:grpSpPr>
          <a:xfrm>
            <a:off x="5884446" y="3044537"/>
            <a:ext cx="1450614" cy="1505382"/>
            <a:chOff x="5884446" y="3044537"/>
            <a:chExt cx="1450614" cy="1505382"/>
          </a:xfrm>
        </p:grpSpPr>
        <p:grpSp>
          <p:nvGrpSpPr>
            <p:cNvPr id="37" name="Group 36">
              <a:extLst>
                <a:ext uri="{FF2B5EF4-FFF2-40B4-BE49-F238E27FC236}">
                  <a16:creationId xmlns:a16="http://schemas.microsoft.com/office/drawing/2014/main" id="{A995BB77-5A05-41A6-9266-9ADBB2F88266}"/>
                </a:ext>
              </a:extLst>
            </p:cNvPr>
            <p:cNvGrpSpPr/>
            <p:nvPr/>
          </p:nvGrpSpPr>
          <p:grpSpPr>
            <a:xfrm>
              <a:off x="5884446" y="3044537"/>
              <a:ext cx="1450614" cy="147003"/>
              <a:chOff x="8120217" y="3558128"/>
              <a:chExt cx="1940664" cy="147003"/>
            </a:xfrm>
          </p:grpSpPr>
          <p:cxnSp>
            <p:nvCxnSpPr>
              <p:cNvPr id="38" name="Straight Connector 37">
                <a:extLst>
                  <a:ext uri="{FF2B5EF4-FFF2-40B4-BE49-F238E27FC236}">
                    <a16:creationId xmlns:a16="http://schemas.microsoft.com/office/drawing/2014/main" id="{A2C03983-943E-4E59-8383-78832CD2E20F}"/>
                  </a:ext>
                </a:extLst>
              </p:cNvPr>
              <p:cNvCxnSpPr/>
              <p:nvPr/>
            </p:nvCxnSpPr>
            <p:spPr>
              <a:xfrm flipV="1">
                <a:off x="8120217"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CFA1416-A1B0-46EB-AA53-BA421B3A6A62}"/>
                  </a:ext>
                </a:extLst>
              </p:cNvPr>
              <p:cNvCxnSpPr/>
              <p:nvPr/>
            </p:nvCxnSpPr>
            <p:spPr>
              <a:xfrm flipV="1">
                <a:off x="1006088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40" name="Group 39">
                <a:extLst>
                  <a:ext uri="{FF2B5EF4-FFF2-40B4-BE49-F238E27FC236}">
                    <a16:creationId xmlns:a16="http://schemas.microsoft.com/office/drawing/2014/main" id="{63FEEBB4-CF81-4A62-A145-6BB88C917CEF}"/>
                  </a:ext>
                </a:extLst>
              </p:cNvPr>
              <p:cNvGrpSpPr/>
              <p:nvPr/>
            </p:nvGrpSpPr>
            <p:grpSpPr>
              <a:xfrm>
                <a:off x="8335846" y="3593256"/>
                <a:ext cx="1509402" cy="111875"/>
                <a:chOff x="8335846" y="3498555"/>
                <a:chExt cx="1509402" cy="206573"/>
              </a:xfrm>
            </p:grpSpPr>
            <p:cxnSp>
              <p:nvCxnSpPr>
                <p:cNvPr id="41" name="Straight Connector 40">
                  <a:extLst>
                    <a:ext uri="{FF2B5EF4-FFF2-40B4-BE49-F238E27FC236}">
                      <a16:creationId xmlns:a16="http://schemas.microsoft.com/office/drawing/2014/main" id="{ABE1743D-D1F2-43E7-B341-1A20A333C275}"/>
                    </a:ext>
                  </a:extLst>
                </p:cNvPr>
                <p:cNvCxnSpPr/>
                <p:nvPr/>
              </p:nvCxnSpPr>
              <p:spPr>
                <a:xfrm flipV="1">
                  <a:off x="8335846"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2C39D94C-F515-4933-9AF5-4B2CFA4290EE}"/>
                    </a:ext>
                  </a:extLst>
                </p:cNvPr>
                <p:cNvCxnSpPr/>
                <p:nvPr/>
              </p:nvCxnSpPr>
              <p:spPr>
                <a:xfrm flipV="1">
                  <a:off x="8551475"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DEC3DB11-A16E-4FA3-81C1-F37D64614F79}"/>
                    </a:ext>
                  </a:extLst>
                </p:cNvPr>
                <p:cNvCxnSpPr/>
                <p:nvPr/>
              </p:nvCxnSpPr>
              <p:spPr>
                <a:xfrm flipV="1">
                  <a:off x="8767104"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2901AC9C-3A65-48E6-8B46-C286C1AB0A94}"/>
                    </a:ext>
                  </a:extLst>
                </p:cNvPr>
                <p:cNvCxnSpPr>
                  <a:cxnSpLocks/>
                </p:cNvCxnSpPr>
                <p:nvPr/>
              </p:nvCxnSpPr>
              <p:spPr>
                <a:xfrm flipV="1">
                  <a:off x="8982733" y="3498555"/>
                  <a:ext cx="0" cy="206573"/>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F4013FE-06AA-432A-B791-C38C54872705}"/>
                    </a:ext>
                  </a:extLst>
                </p:cNvPr>
                <p:cNvCxnSpPr/>
                <p:nvPr/>
              </p:nvCxnSpPr>
              <p:spPr>
                <a:xfrm flipV="1">
                  <a:off x="919836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040B3E34-315A-43D8-AA4B-023448EFED54}"/>
                    </a:ext>
                  </a:extLst>
                </p:cNvPr>
                <p:cNvCxnSpPr/>
                <p:nvPr/>
              </p:nvCxnSpPr>
              <p:spPr>
                <a:xfrm flipV="1">
                  <a:off x="9413990"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4BC5764D-496A-4C25-8E2B-2168EE748EB2}"/>
                    </a:ext>
                  </a:extLst>
                </p:cNvPr>
                <p:cNvCxnSpPr/>
                <p:nvPr/>
              </p:nvCxnSpPr>
              <p:spPr>
                <a:xfrm flipV="1">
                  <a:off x="9629619"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73933A55-06DD-421E-8217-539D482A68B2}"/>
                    </a:ext>
                  </a:extLst>
                </p:cNvPr>
                <p:cNvCxnSpPr/>
                <p:nvPr/>
              </p:nvCxnSpPr>
              <p:spPr>
                <a:xfrm flipV="1">
                  <a:off x="9845248"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50" name="Group 49">
              <a:extLst>
                <a:ext uri="{FF2B5EF4-FFF2-40B4-BE49-F238E27FC236}">
                  <a16:creationId xmlns:a16="http://schemas.microsoft.com/office/drawing/2014/main" id="{FBC36DC7-6421-41AA-90FB-4B930E7F7699}"/>
                </a:ext>
              </a:extLst>
            </p:cNvPr>
            <p:cNvGrpSpPr/>
            <p:nvPr/>
          </p:nvGrpSpPr>
          <p:grpSpPr>
            <a:xfrm>
              <a:off x="5884446" y="3384135"/>
              <a:ext cx="1450614" cy="146999"/>
              <a:chOff x="8120217" y="3558128"/>
              <a:chExt cx="1940664" cy="146999"/>
            </a:xfrm>
          </p:grpSpPr>
          <p:cxnSp>
            <p:nvCxnSpPr>
              <p:cNvPr id="51" name="Straight Connector 50">
                <a:extLst>
                  <a:ext uri="{FF2B5EF4-FFF2-40B4-BE49-F238E27FC236}">
                    <a16:creationId xmlns:a16="http://schemas.microsoft.com/office/drawing/2014/main" id="{FF018632-D3DD-4FB4-B439-BA2DE4ECF3EB}"/>
                  </a:ext>
                </a:extLst>
              </p:cNvPr>
              <p:cNvCxnSpPr/>
              <p:nvPr/>
            </p:nvCxnSpPr>
            <p:spPr>
              <a:xfrm flipV="1">
                <a:off x="8120217"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7DA117C8-247D-4054-83E9-865713E71A63}"/>
                  </a:ext>
                </a:extLst>
              </p:cNvPr>
              <p:cNvCxnSpPr/>
              <p:nvPr/>
            </p:nvCxnSpPr>
            <p:spPr>
              <a:xfrm flipV="1">
                <a:off x="1006088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53" name="Group 52">
                <a:extLst>
                  <a:ext uri="{FF2B5EF4-FFF2-40B4-BE49-F238E27FC236}">
                    <a16:creationId xmlns:a16="http://schemas.microsoft.com/office/drawing/2014/main" id="{2349FF8E-577E-498D-AB2F-B28E2E1BD54A}"/>
                  </a:ext>
                </a:extLst>
              </p:cNvPr>
              <p:cNvGrpSpPr/>
              <p:nvPr/>
            </p:nvGrpSpPr>
            <p:grpSpPr>
              <a:xfrm>
                <a:off x="8335846" y="3592140"/>
                <a:ext cx="1509402" cy="112986"/>
                <a:chOff x="8335846" y="3496504"/>
                <a:chExt cx="1509402" cy="208625"/>
              </a:xfrm>
            </p:grpSpPr>
            <p:cxnSp>
              <p:nvCxnSpPr>
                <p:cNvPr id="54" name="Straight Connector 53">
                  <a:extLst>
                    <a:ext uri="{FF2B5EF4-FFF2-40B4-BE49-F238E27FC236}">
                      <a16:creationId xmlns:a16="http://schemas.microsoft.com/office/drawing/2014/main" id="{2EC5FF38-6339-4622-9F80-B1FD5D7DAF8A}"/>
                    </a:ext>
                  </a:extLst>
                </p:cNvPr>
                <p:cNvCxnSpPr/>
                <p:nvPr/>
              </p:nvCxnSpPr>
              <p:spPr>
                <a:xfrm flipV="1">
                  <a:off x="8335846"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7F03DFD5-DB55-4A40-9412-5171EF8D1835}"/>
                    </a:ext>
                  </a:extLst>
                </p:cNvPr>
                <p:cNvCxnSpPr/>
                <p:nvPr/>
              </p:nvCxnSpPr>
              <p:spPr>
                <a:xfrm flipV="1">
                  <a:off x="8551475"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34710521-9101-48D4-90EE-618C4FDE2EF6}"/>
                    </a:ext>
                  </a:extLst>
                </p:cNvPr>
                <p:cNvCxnSpPr/>
                <p:nvPr/>
              </p:nvCxnSpPr>
              <p:spPr>
                <a:xfrm flipV="1">
                  <a:off x="8767104"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3CBB89D8-D9DB-4D62-8272-8D713528E36F}"/>
                    </a:ext>
                  </a:extLst>
                </p:cNvPr>
                <p:cNvCxnSpPr>
                  <a:cxnSpLocks/>
                </p:cNvCxnSpPr>
                <p:nvPr/>
              </p:nvCxnSpPr>
              <p:spPr>
                <a:xfrm flipV="1">
                  <a:off x="8982733" y="3496504"/>
                  <a:ext cx="0" cy="208625"/>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FB6CD139-D39D-4878-9E28-BE0C2BD8C6E2}"/>
                    </a:ext>
                  </a:extLst>
                </p:cNvPr>
                <p:cNvCxnSpPr/>
                <p:nvPr/>
              </p:nvCxnSpPr>
              <p:spPr>
                <a:xfrm flipV="1">
                  <a:off x="919836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4A0DD67-A763-48FD-A81D-8F04147AB311}"/>
                    </a:ext>
                  </a:extLst>
                </p:cNvPr>
                <p:cNvCxnSpPr/>
                <p:nvPr/>
              </p:nvCxnSpPr>
              <p:spPr>
                <a:xfrm flipV="1">
                  <a:off x="9413990"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32CEBA28-FAC1-4C37-B381-EAB4830EBCE2}"/>
                    </a:ext>
                  </a:extLst>
                </p:cNvPr>
                <p:cNvCxnSpPr/>
                <p:nvPr/>
              </p:nvCxnSpPr>
              <p:spPr>
                <a:xfrm flipV="1">
                  <a:off x="9629619"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21FEE2D7-34CB-46DC-B3D8-70A182BA7CB6}"/>
                    </a:ext>
                  </a:extLst>
                </p:cNvPr>
                <p:cNvCxnSpPr/>
                <p:nvPr/>
              </p:nvCxnSpPr>
              <p:spPr>
                <a:xfrm flipV="1">
                  <a:off x="9845248"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62" name="Group 61">
              <a:extLst>
                <a:ext uri="{FF2B5EF4-FFF2-40B4-BE49-F238E27FC236}">
                  <a16:creationId xmlns:a16="http://schemas.microsoft.com/office/drawing/2014/main" id="{269E9AA7-0CA8-482A-999E-DCB9FD2B890B}"/>
                </a:ext>
              </a:extLst>
            </p:cNvPr>
            <p:cNvGrpSpPr/>
            <p:nvPr/>
          </p:nvGrpSpPr>
          <p:grpSpPr>
            <a:xfrm>
              <a:off x="5884446" y="3723729"/>
              <a:ext cx="1450614" cy="147000"/>
              <a:chOff x="8120217" y="3558128"/>
              <a:chExt cx="1940664" cy="147000"/>
            </a:xfrm>
          </p:grpSpPr>
          <p:cxnSp>
            <p:nvCxnSpPr>
              <p:cNvPr id="63" name="Straight Connector 62">
                <a:extLst>
                  <a:ext uri="{FF2B5EF4-FFF2-40B4-BE49-F238E27FC236}">
                    <a16:creationId xmlns:a16="http://schemas.microsoft.com/office/drawing/2014/main" id="{91AFD085-E71F-4890-99A1-521333659CBA}"/>
                  </a:ext>
                </a:extLst>
              </p:cNvPr>
              <p:cNvCxnSpPr/>
              <p:nvPr/>
            </p:nvCxnSpPr>
            <p:spPr>
              <a:xfrm flipV="1">
                <a:off x="8120217"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8EB1AE87-2B7B-44E9-BF9F-8CCF029CD1DD}"/>
                  </a:ext>
                </a:extLst>
              </p:cNvPr>
              <p:cNvCxnSpPr/>
              <p:nvPr/>
            </p:nvCxnSpPr>
            <p:spPr>
              <a:xfrm flipV="1">
                <a:off x="1006088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66" name="Group 65">
                <a:extLst>
                  <a:ext uri="{FF2B5EF4-FFF2-40B4-BE49-F238E27FC236}">
                    <a16:creationId xmlns:a16="http://schemas.microsoft.com/office/drawing/2014/main" id="{4C0965D2-43FB-4D0F-81E7-FA62C2F0C0D3}"/>
                  </a:ext>
                </a:extLst>
              </p:cNvPr>
              <p:cNvGrpSpPr/>
              <p:nvPr/>
            </p:nvGrpSpPr>
            <p:grpSpPr>
              <a:xfrm>
                <a:off x="8335846" y="3593752"/>
                <a:ext cx="1509402" cy="111376"/>
                <a:chOff x="8335846" y="3499477"/>
                <a:chExt cx="1509402" cy="205652"/>
              </a:xfrm>
            </p:grpSpPr>
            <p:cxnSp>
              <p:nvCxnSpPr>
                <p:cNvPr id="67" name="Straight Connector 66">
                  <a:extLst>
                    <a:ext uri="{FF2B5EF4-FFF2-40B4-BE49-F238E27FC236}">
                      <a16:creationId xmlns:a16="http://schemas.microsoft.com/office/drawing/2014/main" id="{EC94363D-8C74-40A0-BFCB-17F1AD4F0698}"/>
                    </a:ext>
                  </a:extLst>
                </p:cNvPr>
                <p:cNvCxnSpPr/>
                <p:nvPr/>
              </p:nvCxnSpPr>
              <p:spPr>
                <a:xfrm flipV="1">
                  <a:off x="8335846"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3A890D25-18AF-44F6-9B6F-D4F4487FF2C3}"/>
                    </a:ext>
                  </a:extLst>
                </p:cNvPr>
                <p:cNvCxnSpPr/>
                <p:nvPr/>
              </p:nvCxnSpPr>
              <p:spPr>
                <a:xfrm flipV="1">
                  <a:off x="8551475"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3138C371-61A1-42C9-B4A2-79F976A960C6}"/>
                    </a:ext>
                  </a:extLst>
                </p:cNvPr>
                <p:cNvCxnSpPr/>
                <p:nvPr/>
              </p:nvCxnSpPr>
              <p:spPr>
                <a:xfrm flipV="1">
                  <a:off x="8767104"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74EF16B2-A7B8-470E-9C44-CDF47811A560}"/>
                    </a:ext>
                  </a:extLst>
                </p:cNvPr>
                <p:cNvCxnSpPr>
                  <a:cxnSpLocks/>
                </p:cNvCxnSpPr>
                <p:nvPr/>
              </p:nvCxnSpPr>
              <p:spPr>
                <a:xfrm flipV="1">
                  <a:off x="8982733" y="3499477"/>
                  <a:ext cx="0" cy="205652"/>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FA23ABB0-200B-48EE-A948-E4F8F37FB747}"/>
                    </a:ext>
                  </a:extLst>
                </p:cNvPr>
                <p:cNvCxnSpPr/>
                <p:nvPr/>
              </p:nvCxnSpPr>
              <p:spPr>
                <a:xfrm flipV="1">
                  <a:off x="919836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B6385DD5-FF34-4167-BBD4-00747FF75FC6}"/>
                    </a:ext>
                  </a:extLst>
                </p:cNvPr>
                <p:cNvCxnSpPr/>
                <p:nvPr/>
              </p:nvCxnSpPr>
              <p:spPr>
                <a:xfrm flipV="1">
                  <a:off x="9413990"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87FC391A-47BA-4E02-8135-A6E71A404ACC}"/>
                    </a:ext>
                  </a:extLst>
                </p:cNvPr>
                <p:cNvCxnSpPr/>
                <p:nvPr/>
              </p:nvCxnSpPr>
              <p:spPr>
                <a:xfrm flipV="1">
                  <a:off x="9629619"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6BD4B48A-796E-4BBD-B449-EA0E46FBC60F}"/>
                    </a:ext>
                  </a:extLst>
                </p:cNvPr>
                <p:cNvCxnSpPr/>
                <p:nvPr/>
              </p:nvCxnSpPr>
              <p:spPr>
                <a:xfrm flipV="1">
                  <a:off x="9845248"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76" name="Group 75">
              <a:extLst>
                <a:ext uri="{FF2B5EF4-FFF2-40B4-BE49-F238E27FC236}">
                  <a16:creationId xmlns:a16="http://schemas.microsoft.com/office/drawing/2014/main" id="{F8B8793F-DC9E-4FC7-AD81-64D579C99EDC}"/>
                </a:ext>
              </a:extLst>
            </p:cNvPr>
            <p:cNvGrpSpPr/>
            <p:nvPr/>
          </p:nvGrpSpPr>
          <p:grpSpPr>
            <a:xfrm>
              <a:off x="5884446" y="4063323"/>
              <a:ext cx="1450614" cy="147002"/>
              <a:chOff x="8120217" y="3558128"/>
              <a:chExt cx="1940664" cy="147002"/>
            </a:xfrm>
          </p:grpSpPr>
          <p:cxnSp>
            <p:nvCxnSpPr>
              <p:cNvPr id="82" name="Straight Connector 81">
                <a:extLst>
                  <a:ext uri="{FF2B5EF4-FFF2-40B4-BE49-F238E27FC236}">
                    <a16:creationId xmlns:a16="http://schemas.microsoft.com/office/drawing/2014/main" id="{491D9C4E-1A37-4B3D-B6C5-63A81C2A777A}"/>
                  </a:ext>
                </a:extLst>
              </p:cNvPr>
              <p:cNvCxnSpPr/>
              <p:nvPr/>
            </p:nvCxnSpPr>
            <p:spPr>
              <a:xfrm flipV="1">
                <a:off x="8120217"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289FCC8D-A8D9-4D95-AA3D-2EFCC67F6C29}"/>
                  </a:ext>
                </a:extLst>
              </p:cNvPr>
              <p:cNvCxnSpPr/>
              <p:nvPr/>
            </p:nvCxnSpPr>
            <p:spPr>
              <a:xfrm flipV="1">
                <a:off x="1006088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84" name="Group 83">
                <a:extLst>
                  <a:ext uri="{FF2B5EF4-FFF2-40B4-BE49-F238E27FC236}">
                    <a16:creationId xmlns:a16="http://schemas.microsoft.com/office/drawing/2014/main" id="{A9BFA321-5756-42FA-874C-3A83531A87B3}"/>
                  </a:ext>
                </a:extLst>
              </p:cNvPr>
              <p:cNvGrpSpPr/>
              <p:nvPr/>
            </p:nvGrpSpPr>
            <p:grpSpPr>
              <a:xfrm>
                <a:off x="8335846" y="3595364"/>
                <a:ext cx="1509402" cy="109766"/>
                <a:chOff x="8335846" y="3502450"/>
                <a:chExt cx="1509402" cy="202679"/>
              </a:xfrm>
            </p:grpSpPr>
            <p:cxnSp>
              <p:nvCxnSpPr>
                <p:cNvPr id="85" name="Straight Connector 84">
                  <a:extLst>
                    <a:ext uri="{FF2B5EF4-FFF2-40B4-BE49-F238E27FC236}">
                      <a16:creationId xmlns:a16="http://schemas.microsoft.com/office/drawing/2014/main" id="{65AD5B74-1B00-45C4-B604-AAA31870CB40}"/>
                    </a:ext>
                  </a:extLst>
                </p:cNvPr>
                <p:cNvCxnSpPr/>
                <p:nvPr/>
              </p:nvCxnSpPr>
              <p:spPr>
                <a:xfrm flipV="1">
                  <a:off x="8335846"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3C850950-BA30-47D6-9490-154EC1104819}"/>
                    </a:ext>
                  </a:extLst>
                </p:cNvPr>
                <p:cNvCxnSpPr/>
                <p:nvPr/>
              </p:nvCxnSpPr>
              <p:spPr>
                <a:xfrm flipV="1">
                  <a:off x="8551475"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292F841C-1B25-438E-9FF8-005F5F97D414}"/>
                    </a:ext>
                  </a:extLst>
                </p:cNvPr>
                <p:cNvCxnSpPr/>
                <p:nvPr/>
              </p:nvCxnSpPr>
              <p:spPr>
                <a:xfrm flipV="1">
                  <a:off x="8767104"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C7ACCF32-A9CE-483B-95B1-4F68EBFC981D}"/>
                    </a:ext>
                  </a:extLst>
                </p:cNvPr>
                <p:cNvCxnSpPr>
                  <a:cxnSpLocks/>
                </p:cNvCxnSpPr>
                <p:nvPr/>
              </p:nvCxnSpPr>
              <p:spPr>
                <a:xfrm flipV="1">
                  <a:off x="8982733" y="3502450"/>
                  <a:ext cx="0" cy="20267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D4FB3800-9155-4E5F-AF1E-F31284551263}"/>
                    </a:ext>
                  </a:extLst>
                </p:cNvPr>
                <p:cNvCxnSpPr/>
                <p:nvPr/>
              </p:nvCxnSpPr>
              <p:spPr>
                <a:xfrm flipV="1">
                  <a:off x="919836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602CA657-BE4B-4048-9C8A-8BB682F42557}"/>
                    </a:ext>
                  </a:extLst>
                </p:cNvPr>
                <p:cNvCxnSpPr/>
                <p:nvPr/>
              </p:nvCxnSpPr>
              <p:spPr>
                <a:xfrm flipV="1">
                  <a:off x="9413990"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99F36F5E-8B54-4B75-BCF9-C1D53DF4BE74}"/>
                    </a:ext>
                  </a:extLst>
                </p:cNvPr>
                <p:cNvCxnSpPr/>
                <p:nvPr/>
              </p:nvCxnSpPr>
              <p:spPr>
                <a:xfrm flipV="1">
                  <a:off x="9629619"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7D904617-8559-4E41-BC9D-3E4881C0D034}"/>
                    </a:ext>
                  </a:extLst>
                </p:cNvPr>
                <p:cNvCxnSpPr/>
                <p:nvPr/>
              </p:nvCxnSpPr>
              <p:spPr>
                <a:xfrm flipV="1">
                  <a:off x="9845248"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105" name="Group 104">
              <a:extLst>
                <a:ext uri="{FF2B5EF4-FFF2-40B4-BE49-F238E27FC236}">
                  <a16:creationId xmlns:a16="http://schemas.microsoft.com/office/drawing/2014/main" id="{4264AE4F-C5AC-4148-B274-D99ABD4D60D6}"/>
                </a:ext>
              </a:extLst>
            </p:cNvPr>
            <p:cNvGrpSpPr/>
            <p:nvPr/>
          </p:nvGrpSpPr>
          <p:grpSpPr>
            <a:xfrm>
              <a:off x="5884446" y="4402917"/>
              <a:ext cx="1450614" cy="147002"/>
              <a:chOff x="8120217" y="3558128"/>
              <a:chExt cx="1940664" cy="147002"/>
            </a:xfrm>
          </p:grpSpPr>
          <p:cxnSp>
            <p:nvCxnSpPr>
              <p:cNvPr id="106" name="Straight Connector 105">
                <a:extLst>
                  <a:ext uri="{FF2B5EF4-FFF2-40B4-BE49-F238E27FC236}">
                    <a16:creationId xmlns:a16="http://schemas.microsoft.com/office/drawing/2014/main" id="{BEFF23A2-946C-4BAD-8E6B-7812762ACDD5}"/>
                  </a:ext>
                </a:extLst>
              </p:cNvPr>
              <p:cNvCxnSpPr/>
              <p:nvPr/>
            </p:nvCxnSpPr>
            <p:spPr>
              <a:xfrm flipV="1">
                <a:off x="8120217"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F9B64E9A-3596-4F19-9B91-6E0E6F82DF0F}"/>
                  </a:ext>
                </a:extLst>
              </p:cNvPr>
              <p:cNvCxnSpPr/>
              <p:nvPr/>
            </p:nvCxnSpPr>
            <p:spPr>
              <a:xfrm flipV="1">
                <a:off x="1006088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08" name="Group 107">
                <a:extLst>
                  <a:ext uri="{FF2B5EF4-FFF2-40B4-BE49-F238E27FC236}">
                    <a16:creationId xmlns:a16="http://schemas.microsoft.com/office/drawing/2014/main" id="{AEF420FF-3ED7-4F4B-848D-720ED8C39485}"/>
                  </a:ext>
                </a:extLst>
              </p:cNvPr>
              <p:cNvGrpSpPr/>
              <p:nvPr/>
            </p:nvGrpSpPr>
            <p:grpSpPr>
              <a:xfrm>
                <a:off x="8335846" y="3595364"/>
                <a:ext cx="1509402" cy="109766"/>
                <a:chOff x="8335846" y="3502450"/>
                <a:chExt cx="1509402" cy="202679"/>
              </a:xfrm>
            </p:grpSpPr>
            <p:cxnSp>
              <p:nvCxnSpPr>
                <p:cNvPr id="112" name="Straight Connector 111">
                  <a:extLst>
                    <a:ext uri="{FF2B5EF4-FFF2-40B4-BE49-F238E27FC236}">
                      <a16:creationId xmlns:a16="http://schemas.microsoft.com/office/drawing/2014/main" id="{D6AF544E-ADDF-4260-8FBC-56810DB4448D}"/>
                    </a:ext>
                  </a:extLst>
                </p:cNvPr>
                <p:cNvCxnSpPr/>
                <p:nvPr/>
              </p:nvCxnSpPr>
              <p:spPr>
                <a:xfrm flipV="1">
                  <a:off x="8335846"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C9177729-9337-4D34-946B-DFE4481F5E46}"/>
                    </a:ext>
                  </a:extLst>
                </p:cNvPr>
                <p:cNvCxnSpPr/>
                <p:nvPr/>
              </p:nvCxnSpPr>
              <p:spPr>
                <a:xfrm flipV="1">
                  <a:off x="8551475"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8B5F39E7-EF92-481F-B897-34DA903E2595}"/>
                    </a:ext>
                  </a:extLst>
                </p:cNvPr>
                <p:cNvCxnSpPr/>
                <p:nvPr/>
              </p:nvCxnSpPr>
              <p:spPr>
                <a:xfrm flipV="1">
                  <a:off x="8767104"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73BDB3AA-CDE0-4C62-B51C-DC1F3A0E5CC8}"/>
                    </a:ext>
                  </a:extLst>
                </p:cNvPr>
                <p:cNvCxnSpPr>
                  <a:cxnSpLocks/>
                </p:cNvCxnSpPr>
                <p:nvPr/>
              </p:nvCxnSpPr>
              <p:spPr>
                <a:xfrm flipV="1">
                  <a:off x="8982733" y="3502450"/>
                  <a:ext cx="0" cy="20267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F67783E9-C504-4723-9867-5BFA3F01AFD6}"/>
                    </a:ext>
                  </a:extLst>
                </p:cNvPr>
                <p:cNvCxnSpPr/>
                <p:nvPr/>
              </p:nvCxnSpPr>
              <p:spPr>
                <a:xfrm flipV="1">
                  <a:off x="919836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48A591B9-6BAE-442B-9699-3B4856913C06}"/>
                    </a:ext>
                  </a:extLst>
                </p:cNvPr>
                <p:cNvCxnSpPr/>
                <p:nvPr/>
              </p:nvCxnSpPr>
              <p:spPr>
                <a:xfrm flipV="1">
                  <a:off x="9413990"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A8AEBBB1-E1D2-423E-8C80-D660D7BF9FC7}"/>
                    </a:ext>
                  </a:extLst>
                </p:cNvPr>
                <p:cNvCxnSpPr/>
                <p:nvPr/>
              </p:nvCxnSpPr>
              <p:spPr>
                <a:xfrm flipV="1">
                  <a:off x="9629619"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82DBB156-D4D6-4F2B-BB8D-63740E75D9C6}"/>
                    </a:ext>
                  </a:extLst>
                </p:cNvPr>
                <p:cNvCxnSpPr/>
                <p:nvPr/>
              </p:nvCxnSpPr>
              <p:spPr>
                <a:xfrm flipV="1">
                  <a:off x="9845248"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sp>
        <p:nvSpPr>
          <p:cNvPr id="136" name="Rectangle 135">
            <a:extLst>
              <a:ext uri="{FF2B5EF4-FFF2-40B4-BE49-F238E27FC236}">
                <a16:creationId xmlns:a16="http://schemas.microsoft.com/office/drawing/2014/main" id="{B876C16E-02E3-49C5-B773-9B262EC0EB00}"/>
              </a:ext>
            </a:extLst>
          </p:cNvPr>
          <p:cNvSpPr/>
          <p:nvPr/>
        </p:nvSpPr>
        <p:spPr bwMode="auto">
          <a:xfrm>
            <a:off x="3090134" y="2809506"/>
            <a:ext cx="2078783" cy="32014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54864" rIns="91440" bIns="5486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Segoe UI Semibold"/>
              <a:ea typeface="Segoe UI" pitchFamily="34" charset="0"/>
              <a:cs typeface="Segoe UI Semibold" panose="020B0702040204020203" pitchFamily="34" charset="0"/>
            </a:endParaRPr>
          </a:p>
        </p:txBody>
      </p:sp>
      <p:sp>
        <p:nvSpPr>
          <p:cNvPr id="147" name="Rectangle 146">
            <a:extLst>
              <a:ext uri="{FF2B5EF4-FFF2-40B4-BE49-F238E27FC236}">
                <a16:creationId xmlns:a16="http://schemas.microsoft.com/office/drawing/2014/main" id="{AF6BECDC-1136-474D-AD57-07C750BD7A6D}"/>
              </a:ext>
            </a:extLst>
          </p:cNvPr>
          <p:cNvSpPr/>
          <p:nvPr/>
        </p:nvSpPr>
        <p:spPr bwMode="auto">
          <a:xfrm>
            <a:off x="3090134" y="3511941"/>
            <a:ext cx="2078783" cy="32932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54864" rIns="91440" bIns="5486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Segoe UI Semibold"/>
              <a:ea typeface="Segoe UI" pitchFamily="34" charset="0"/>
              <a:cs typeface="Segoe UI Semibold" panose="020B0702040204020203" pitchFamily="34" charset="0"/>
            </a:endParaRPr>
          </a:p>
        </p:txBody>
      </p:sp>
      <p:sp>
        <p:nvSpPr>
          <p:cNvPr id="148" name="Rectangle 147">
            <a:extLst>
              <a:ext uri="{FF2B5EF4-FFF2-40B4-BE49-F238E27FC236}">
                <a16:creationId xmlns:a16="http://schemas.microsoft.com/office/drawing/2014/main" id="{781F9281-CBE0-4766-9CEB-2F25D7221217}"/>
              </a:ext>
            </a:extLst>
          </p:cNvPr>
          <p:cNvSpPr/>
          <p:nvPr/>
        </p:nvSpPr>
        <p:spPr bwMode="auto">
          <a:xfrm>
            <a:off x="3090134" y="3867747"/>
            <a:ext cx="2078783" cy="32932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54864" rIns="91440" bIns="5486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Segoe UI Semibold"/>
              <a:ea typeface="Segoe UI" pitchFamily="34" charset="0"/>
              <a:cs typeface="Segoe UI Semibold" panose="020B0702040204020203" pitchFamily="34" charset="0"/>
            </a:endParaRPr>
          </a:p>
        </p:txBody>
      </p:sp>
      <p:sp>
        <p:nvSpPr>
          <p:cNvPr id="149" name="Rectangle 148">
            <a:extLst>
              <a:ext uri="{FF2B5EF4-FFF2-40B4-BE49-F238E27FC236}">
                <a16:creationId xmlns:a16="http://schemas.microsoft.com/office/drawing/2014/main" id="{446FD518-64A8-443E-85DA-D36BBF1E57EC}"/>
              </a:ext>
            </a:extLst>
          </p:cNvPr>
          <p:cNvSpPr/>
          <p:nvPr/>
        </p:nvSpPr>
        <p:spPr bwMode="auto">
          <a:xfrm>
            <a:off x="3090134" y="4223555"/>
            <a:ext cx="2078783" cy="32932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54864" rIns="91440" bIns="5486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Segoe UI Semibold"/>
              <a:ea typeface="Segoe UI" pitchFamily="34" charset="0"/>
              <a:cs typeface="Segoe UI Semibold" panose="020B0702040204020203" pitchFamily="34" charset="0"/>
            </a:endParaRPr>
          </a:p>
        </p:txBody>
      </p:sp>
      <p:sp>
        <p:nvSpPr>
          <p:cNvPr id="150" name="Rectangle 149">
            <a:extLst>
              <a:ext uri="{FF2B5EF4-FFF2-40B4-BE49-F238E27FC236}">
                <a16:creationId xmlns:a16="http://schemas.microsoft.com/office/drawing/2014/main" id="{76003EBD-BBD0-43A8-ACD9-097C9F3C2F52}"/>
              </a:ext>
            </a:extLst>
          </p:cNvPr>
          <p:cNvSpPr/>
          <p:nvPr/>
        </p:nvSpPr>
        <p:spPr bwMode="auto">
          <a:xfrm>
            <a:off x="3090134" y="3156135"/>
            <a:ext cx="2078783" cy="32932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54864" rIns="91440" bIns="5486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Segoe UI Semibold"/>
              <a:ea typeface="Segoe UI" pitchFamily="34" charset="0"/>
              <a:cs typeface="Segoe UI Semibold" panose="020B0702040204020203" pitchFamily="34" charset="0"/>
            </a:endParaRPr>
          </a:p>
        </p:txBody>
      </p:sp>
      <p:sp>
        <p:nvSpPr>
          <p:cNvPr id="33" name="Rectangle 32">
            <a:extLst>
              <a:ext uri="{FF2B5EF4-FFF2-40B4-BE49-F238E27FC236}">
                <a16:creationId xmlns:a16="http://schemas.microsoft.com/office/drawing/2014/main" id="{E85050E8-530B-48B8-8D30-6B4189AAC40C}"/>
              </a:ext>
            </a:extLst>
          </p:cNvPr>
          <p:cNvSpPr/>
          <p:nvPr/>
        </p:nvSpPr>
        <p:spPr bwMode="auto">
          <a:xfrm>
            <a:off x="3084709" y="2268043"/>
            <a:ext cx="2211940" cy="3416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Which algorithm?</a:t>
            </a:r>
          </a:p>
        </p:txBody>
      </p:sp>
      <p:sp>
        <p:nvSpPr>
          <p:cNvPr id="42" name="Rectangle 41">
            <a:extLst>
              <a:ext uri="{FF2B5EF4-FFF2-40B4-BE49-F238E27FC236}">
                <a16:creationId xmlns:a16="http://schemas.microsoft.com/office/drawing/2014/main" id="{8DFBE1EA-D672-4BA2-8AC5-8F9258F9AE8E}"/>
              </a:ext>
            </a:extLst>
          </p:cNvPr>
          <p:cNvSpPr/>
          <p:nvPr/>
        </p:nvSpPr>
        <p:spPr bwMode="auto">
          <a:xfrm>
            <a:off x="5577476" y="2268043"/>
            <a:ext cx="2410588" cy="3416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UI Semibold" panose="020B0702040204020203" pitchFamily="34" charset="0"/>
                <a:ea typeface="Segoe UI" pitchFamily="34" charset="0"/>
                <a:cs typeface="Segoe UI Semibold" panose="020B0702040204020203" pitchFamily="34" charset="0"/>
              </a:rPr>
              <a:t>Which parameters?</a:t>
            </a:r>
          </a:p>
        </p:txBody>
      </p:sp>
      <p:sp>
        <p:nvSpPr>
          <p:cNvPr id="29" name="Rectangle 28">
            <a:extLst>
              <a:ext uri="{FF2B5EF4-FFF2-40B4-BE49-F238E27FC236}">
                <a16:creationId xmlns:a16="http://schemas.microsoft.com/office/drawing/2014/main" id="{22EE7413-F083-4FA4-B233-0BE9A60054A1}"/>
              </a:ext>
            </a:extLst>
          </p:cNvPr>
          <p:cNvSpPr/>
          <p:nvPr/>
        </p:nvSpPr>
        <p:spPr bwMode="auto">
          <a:xfrm>
            <a:off x="735582" y="2268043"/>
            <a:ext cx="2068299" cy="3416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UI Semibold" panose="020B0702040204020203" pitchFamily="34" charset="0"/>
                <a:ea typeface="Segoe UI" pitchFamily="34" charset="0"/>
                <a:cs typeface="Segoe UI Semibold" panose="020B0702040204020203" pitchFamily="34" charset="0"/>
              </a:rPr>
              <a:t>Which features?</a:t>
            </a:r>
          </a:p>
        </p:txBody>
      </p:sp>
      <p:sp>
        <p:nvSpPr>
          <p:cNvPr id="75" name="Diamond 3">
            <a:extLst>
              <a:ext uri="{FF2B5EF4-FFF2-40B4-BE49-F238E27FC236}">
                <a16:creationId xmlns:a16="http://schemas.microsoft.com/office/drawing/2014/main" id="{59BED6B8-E637-4542-88C4-C688B7867D90}"/>
              </a:ext>
            </a:extLst>
          </p:cNvPr>
          <p:cNvSpPr/>
          <p:nvPr/>
        </p:nvSpPr>
        <p:spPr bwMode="auto">
          <a:xfrm>
            <a:off x="8982518" y="2767649"/>
            <a:ext cx="323919" cy="2410590"/>
          </a:xfrm>
          <a:custGeom>
            <a:avLst/>
            <a:gdLst>
              <a:gd name="connsiteX0" fmla="*/ 0 w 594505"/>
              <a:gd name="connsiteY0" fmla="*/ 509452 h 1018903"/>
              <a:gd name="connsiteX1" fmla="*/ 297253 w 594505"/>
              <a:gd name="connsiteY1" fmla="*/ 0 h 1018903"/>
              <a:gd name="connsiteX2" fmla="*/ 594505 w 594505"/>
              <a:gd name="connsiteY2" fmla="*/ 509452 h 1018903"/>
              <a:gd name="connsiteX3" fmla="*/ 297253 w 594505"/>
              <a:gd name="connsiteY3" fmla="*/ 1018903 h 1018903"/>
              <a:gd name="connsiteX4" fmla="*/ 0 w 594505"/>
              <a:gd name="connsiteY4" fmla="*/ 509452 h 1018903"/>
              <a:gd name="connsiteX0" fmla="*/ 0 w 594505"/>
              <a:gd name="connsiteY0" fmla="*/ 509452 h 1018903"/>
              <a:gd name="connsiteX1" fmla="*/ 297253 w 594505"/>
              <a:gd name="connsiteY1" fmla="*/ 0 h 1018903"/>
              <a:gd name="connsiteX2" fmla="*/ 594505 w 594505"/>
              <a:gd name="connsiteY2" fmla="*/ 509452 h 1018903"/>
              <a:gd name="connsiteX3" fmla="*/ 297253 w 594505"/>
              <a:gd name="connsiteY3" fmla="*/ 1018903 h 1018903"/>
              <a:gd name="connsiteX4" fmla="*/ 91440 w 594505"/>
              <a:gd name="connsiteY4" fmla="*/ 600892 h 1018903"/>
              <a:gd name="connsiteX0" fmla="*/ 0 w 594505"/>
              <a:gd name="connsiteY0" fmla="*/ 509452 h 1018903"/>
              <a:gd name="connsiteX1" fmla="*/ 297253 w 594505"/>
              <a:gd name="connsiteY1" fmla="*/ 0 h 1018903"/>
              <a:gd name="connsiteX2" fmla="*/ 594505 w 594505"/>
              <a:gd name="connsiteY2" fmla="*/ 509452 h 1018903"/>
              <a:gd name="connsiteX3" fmla="*/ 297253 w 594505"/>
              <a:gd name="connsiteY3" fmla="*/ 1018903 h 1018903"/>
              <a:gd name="connsiteX0" fmla="*/ 0 w 297252"/>
              <a:gd name="connsiteY0" fmla="*/ 0 h 1018903"/>
              <a:gd name="connsiteX1" fmla="*/ 297252 w 297252"/>
              <a:gd name="connsiteY1" fmla="*/ 509452 h 1018903"/>
              <a:gd name="connsiteX2" fmla="*/ 0 w 297252"/>
              <a:gd name="connsiteY2" fmla="*/ 1018903 h 1018903"/>
            </a:gdLst>
            <a:ahLst/>
            <a:cxnLst>
              <a:cxn ang="0">
                <a:pos x="connsiteX0" y="connsiteY0"/>
              </a:cxn>
              <a:cxn ang="0">
                <a:pos x="connsiteX1" y="connsiteY1"/>
              </a:cxn>
              <a:cxn ang="0">
                <a:pos x="connsiteX2" y="connsiteY2"/>
              </a:cxn>
            </a:cxnLst>
            <a:rect l="l" t="t" r="r" b="b"/>
            <a:pathLst>
              <a:path w="297252" h="1018903">
                <a:moveTo>
                  <a:pt x="0" y="0"/>
                </a:moveTo>
                <a:lnTo>
                  <a:pt x="297252" y="509452"/>
                </a:lnTo>
                <a:lnTo>
                  <a:pt x="0" y="1018903"/>
                </a:lnTo>
              </a:path>
            </a:pathLst>
          </a:custGeom>
          <a:ln w="12700">
            <a:solidFill>
              <a:schemeClr val="tx2"/>
            </a:solidFill>
            <a:headEnd type="none"/>
            <a:tailEnd type="none"/>
          </a:ln>
        </p:spPr>
        <p:style>
          <a:lnRef idx="1">
            <a:schemeClr val="accent4"/>
          </a:lnRef>
          <a:fillRef idx="0">
            <a:schemeClr val="accent4"/>
          </a:fillRef>
          <a:effectRef idx="0">
            <a:schemeClr val="accent4"/>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0" name="Rectangle 79">
            <a:extLst>
              <a:ext uri="{FF2B5EF4-FFF2-40B4-BE49-F238E27FC236}">
                <a16:creationId xmlns:a16="http://schemas.microsoft.com/office/drawing/2014/main" id="{6C1DA2B4-1C0E-4041-B2C8-AE1DBE888000}"/>
              </a:ext>
            </a:extLst>
          </p:cNvPr>
          <p:cNvSpPr/>
          <p:nvPr/>
        </p:nvSpPr>
        <p:spPr bwMode="auto">
          <a:xfrm>
            <a:off x="9571685" y="3749348"/>
            <a:ext cx="653238" cy="45899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50%</a:t>
            </a:r>
          </a:p>
        </p:txBody>
      </p:sp>
      <p:sp>
        <p:nvSpPr>
          <p:cNvPr id="81" name="Rectangle 80">
            <a:extLst>
              <a:ext uri="{FF2B5EF4-FFF2-40B4-BE49-F238E27FC236}">
                <a16:creationId xmlns:a16="http://schemas.microsoft.com/office/drawing/2014/main" id="{5843B82D-D9A4-4766-8C2A-684A866EB0F0}"/>
              </a:ext>
            </a:extLst>
          </p:cNvPr>
          <p:cNvSpPr/>
          <p:nvPr/>
        </p:nvSpPr>
        <p:spPr bwMode="auto">
          <a:xfrm>
            <a:off x="11310201" y="2353818"/>
            <a:ext cx="653238" cy="45899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30%</a:t>
            </a:r>
          </a:p>
        </p:txBody>
      </p:sp>
      <p:sp>
        <p:nvSpPr>
          <p:cNvPr id="90" name="Rectangle 89">
            <a:extLst>
              <a:ext uri="{FF2B5EF4-FFF2-40B4-BE49-F238E27FC236}">
                <a16:creationId xmlns:a16="http://schemas.microsoft.com/office/drawing/2014/main" id="{9E12CE79-1D28-42FF-A8D2-F17C5397AD4B}"/>
              </a:ext>
            </a:extLst>
          </p:cNvPr>
          <p:cNvSpPr/>
          <p:nvPr/>
        </p:nvSpPr>
        <p:spPr bwMode="auto">
          <a:xfrm>
            <a:off x="9571685" y="3749348"/>
            <a:ext cx="653238" cy="45899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70%</a:t>
            </a:r>
          </a:p>
        </p:txBody>
      </p:sp>
      <p:sp>
        <p:nvSpPr>
          <p:cNvPr id="91" name="Rectangle 90">
            <a:extLst>
              <a:ext uri="{FF2B5EF4-FFF2-40B4-BE49-F238E27FC236}">
                <a16:creationId xmlns:a16="http://schemas.microsoft.com/office/drawing/2014/main" id="{2C0B2D7F-DABA-4CF5-986F-41239206EBA7}"/>
              </a:ext>
            </a:extLst>
          </p:cNvPr>
          <p:cNvSpPr/>
          <p:nvPr/>
        </p:nvSpPr>
        <p:spPr bwMode="auto">
          <a:xfrm>
            <a:off x="9571685" y="3749348"/>
            <a:ext cx="653238" cy="45899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30%</a:t>
            </a:r>
          </a:p>
        </p:txBody>
      </p:sp>
      <p:sp>
        <p:nvSpPr>
          <p:cNvPr id="123" name="Rectangle 122">
            <a:extLst>
              <a:ext uri="{FF2B5EF4-FFF2-40B4-BE49-F238E27FC236}">
                <a16:creationId xmlns:a16="http://schemas.microsoft.com/office/drawing/2014/main" id="{C138F34D-E681-4EC2-A776-620ACB5B2ADA}"/>
              </a:ext>
            </a:extLst>
          </p:cNvPr>
          <p:cNvSpPr/>
          <p:nvPr/>
        </p:nvSpPr>
        <p:spPr bwMode="auto">
          <a:xfrm>
            <a:off x="9571685" y="3749348"/>
            <a:ext cx="653238" cy="45899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45%</a:t>
            </a:r>
          </a:p>
        </p:txBody>
      </p:sp>
      <p:sp>
        <p:nvSpPr>
          <p:cNvPr id="137" name="Rectangle 136">
            <a:extLst>
              <a:ext uri="{FF2B5EF4-FFF2-40B4-BE49-F238E27FC236}">
                <a16:creationId xmlns:a16="http://schemas.microsoft.com/office/drawing/2014/main" id="{C2BBE4FC-909C-4345-B6B7-CD98E0800549}"/>
              </a:ext>
            </a:extLst>
          </p:cNvPr>
          <p:cNvSpPr/>
          <p:nvPr/>
        </p:nvSpPr>
        <p:spPr bwMode="auto">
          <a:xfrm>
            <a:off x="9571685" y="3749348"/>
            <a:ext cx="653238" cy="45899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50%</a:t>
            </a:r>
          </a:p>
        </p:txBody>
      </p:sp>
      <p:sp>
        <p:nvSpPr>
          <p:cNvPr id="138" name="Rectangle 137">
            <a:extLst>
              <a:ext uri="{FF2B5EF4-FFF2-40B4-BE49-F238E27FC236}">
                <a16:creationId xmlns:a16="http://schemas.microsoft.com/office/drawing/2014/main" id="{E5DC31E9-1B38-490E-97B1-396F5BC8BD37}"/>
              </a:ext>
            </a:extLst>
          </p:cNvPr>
          <p:cNvSpPr/>
          <p:nvPr/>
        </p:nvSpPr>
        <p:spPr bwMode="auto">
          <a:xfrm>
            <a:off x="9571685" y="3749348"/>
            <a:ext cx="653238" cy="45899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65%</a:t>
            </a:r>
          </a:p>
        </p:txBody>
      </p:sp>
      <p:sp>
        <p:nvSpPr>
          <p:cNvPr id="139" name="Rectangle 138">
            <a:extLst>
              <a:ext uri="{FF2B5EF4-FFF2-40B4-BE49-F238E27FC236}">
                <a16:creationId xmlns:a16="http://schemas.microsoft.com/office/drawing/2014/main" id="{38AE8513-E5E7-4164-8B0A-DCBE47A37897}"/>
              </a:ext>
            </a:extLst>
          </p:cNvPr>
          <p:cNvSpPr/>
          <p:nvPr/>
        </p:nvSpPr>
        <p:spPr bwMode="auto">
          <a:xfrm>
            <a:off x="9571685" y="3749348"/>
            <a:ext cx="653238" cy="45899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95%</a:t>
            </a:r>
          </a:p>
        </p:txBody>
      </p:sp>
      <p:sp>
        <p:nvSpPr>
          <p:cNvPr id="140" name="Rectangle 139">
            <a:extLst>
              <a:ext uri="{FF2B5EF4-FFF2-40B4-BE49-F238E27FC236}">
                <a16:creationId xmlns:a16="http://schemas.microsoft.com/office/drawing/2014/main" id="{B6105E7D-98D4-444D-AAC0-1B90A43BA286}"/>
              </a:ext>
            </a:extLst>
          </p:cNvPr>
          <p:cNvSpPr/>
          <p:nvPr/>
        </p:nvSpPr>
        <p:spPr bwMode="auto">
          <a:xfrm>
            <a:off x="9571685" y="3749348"/>
            <a:ext cx="653238" cy="45899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35%</a:t>
            </a:r>
          </a:p>
        </p:txBody>
      </p:sp>
      <p:sp>
        <p:nvSpPr>
          <p:cNvPr id="141" name="Rectangle 140">
            <a:extLst>
              <a:ext uri="{FF2B5EF4-FFF2-40B4-BE49-F238E27FC236}">
                <a16:creationId xmlns:a16="http://schemas.microsoft.com/office/drawing/2014/main" id="{35207BB3-4EC0-47BD-9F49-6F6AC0CE2C82}"/>
              </a:ext>
            </a:extLst>
          </p:cNvPr>
          <p:cNvSpPr/>
          <p:nvPr/>
        </p:nvSpPr>
        <p:spPr bwMode="auto">
          <a:xfrm>
            <a:off x="9571685" y="3749348"/>
            <a:ext cx="653238" cy="45899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10%</a:t>
            </a:r>
          </a:p>
        </p:txBody>
      </p:sp>
      <p:sp>
        <p:nvSpPr>
          <p:cNvPr id="142" name="Rectangle 141">
            <a:extLst>
              <a:ext uri="{FF2B5EF4-FFF2-40B4-BE49-F238E27FC236}">
                <a16:creationId xmlns:a16="http://schemas.microsoft.com/office/drawing/2014/main" id="{A5FBACE0-802F-4F71-94F2-248DEFE1A4CA}"/>
              </a:ext>
            </a:extLst>
          </p:cNvPr>
          <p:cNvSpPr/>
          <p:nvPr/>
        </p:nvSpPr>
        <p:spPr bwMode="auto">
          <a:xfrm>
            <a:off x="9571685" y="3749348"/>
            <a:ext cx="653238" cy="45899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75%</a:t>
            </a:r>
          </a:p>
        </p:txBody>
      </p:sp>
      <p:sp>
        <p:nvSpPr>
          <p:cNvPr id="143" name="Rectangle 142">
            <a:extLst>
              <a:ext uri="{FF2B5EF4-FFF2-40B4-BE49-F238E27FC236}">
                <a16:creationId xmlns:a16="http://schemas.microsoft.com/office/drawing/2014/main" id="{2EE1EEEC-9147-48AC-AA51-F7D7C757720A}"/>
              </a:ext>
            </a:extLst>
          </p:cNvPr>
          <p:cNvSpPr/>
          <p:nvPr/>
        </p:nvSpPr>
        <p:spPr bwMode="auto">
          <a:xfrm>
            <a:off x="9571685" y="3749348"/>
            <a:ext cx="653238" cy="45899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20%</a:t>
            </a:r>
          </a:p>
        </p:txBody>
      </p:sp>
      <p:sp>
        <p:nvSpPr>
          <p:cNvPr id="144" name="Rectangle 143">
            <a:extLst>
              <a:ext uri="{FF2B5EF4-FFF2-40B4-BE49-F238E27FC236}">
                <a16:creationId xmlns:a16="http://schemas.microsoft.com/office/drawing/2014/main" id="{715BD311-5C47-4D16-84A4-CDE3875B2E28}"/>
              </a:ext>
            </a:extLst>
          </p:cNvPr>
          <p:cNvSpPr/>
          <p:nvPr/>
        </p:nvSpPr>
        <p:spPr bwMode="auto">
          <a:xfrm>
            <a:off x="9571685" y="3749348"/>
            <a:ext cx="653238" cy="45899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70%</a:t>
            </a:r>
          </a:p>
        </p:txBody>
      </p:sp>
      <p:sp>
        <p:nvSpPr>
          <p:cNvPr id="145" name="Rectangle 144">
            <a:extLst>
              <a:ext uri="{FF2B5EF4-FFF2-40B4-BE49-F238E27FC236}">
                <a16:creationId xmlns:a16="http://schemas.microsoft.com/office/drawing/2014/main" id="{5FCC3BB9-011E-43E2-8A6D-CF0B434AEC47}"/>
              </a:ext>
            </a:extLst>
          </p:cNvPr>
          <p:cNvSpPr/>
          <p:nvPr/>
        </p:nvSpPr>
        <p:spPr bwMode="auto">
          <a:xfrm>
            <a:off x="9571685" y="3749348"/>
            <a:ext cx="653238" cy="45899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30%</a:t>
            </a:r>
          </a:p>
        </p:txBody>
      </p:sp>
      <p:sp>
        <p:nvSpPr>
          <p:cNvPr id="146" name="Rectangle 145">
            <a:extLst>
              <a:ext uri="{FF2B5EF4-FFF2-40B4-BE49-F238E27FC236}">
                <a16:creationId xmlns:a16="http://schemas.microsoft.com/office/drawing/2014/main" id="{2E0AC568-B569-4102-91A1-BD4739EF7142}"/>
              </a:ext>
            </a:extLst>
          </p:cNvPr>
          <p:cNvSpPr/>
          <p:nvPr/>
        </p:nvSpPr>
        <p:spPr bwMode="auto">
          <a:xfrm>
            <a:off x="9571685" y="3749348"/>
            <a:ext cx="653238" cy="45899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15%</a:t>
            </a:r>
          </a:p>
        </p:txBody>
      </p:sp>
      <p:grpSp>
        <p:nvGrpSpPr>
          <p:cNvPr id="26" name="Group 25">
            <a:extLst>
              <a:ext uri="{FF2B5EF4-FFF2-40B4-BE49-F238E27FC236}">
                <a16:creationId xmlns:a16="http://schemas.microsoft.com/office/drawing/2014/main" id="{630C095D-36FC-4EBB-8DEE-D3469ACDD9BD}"/>
              </a:ext>
            </a:extLst>
          </p:cNvPr>
          <p:cNvGrpSpPr/>
          <p:nvPr/>
        </p:nvGrpSpPr>
        <p:grpSpPr>
          <a:xfrm>
            <a:off x="588264" y="5680406"/>
            <a:ext cx="8661068" cy="663526"/>
            <a:chOff x="837632" y="5844616"/>
            <a:chExt cx="9792001" cy="663526"/>
          </a:xfrm>
        </p:grpSpPr>
        <p:cxnSp>
          <p:nvCxnSpPr>
            <p:cNvPr id="27" name="Connector: Elbow 26">
              <a:extLst>
                <a:ext uri="{FF2B5EF4-FFF2-40B4-BE49-F238E27FC236}">
                  <a16:creationId xmlns:a16="http://schemas.microsoft.com/office/drawing/2014/main" id="{D6DBBF17-7678-4E03-A750-D716BF7D3406}"/>
                </a:ext>
              </a:extLst>
            </p:cNvPr>
            <p:cNvCxnSpPr>
              <a:cxnSpLocks/>
            </p:cNvCxnSpPr>
            <p:nvPr/>
          </p:nvCxnSpPr>
          <p:spPr>
            <a:xfrm rot="5400000">
              <a:off x="5727283" y="954965"/>
              <a:ext cx="12700" cy="9792001"/>
            </a:xfrm>
            <a:prstGeom prst="bentConnector3">
              <a:avLst>
                <a:gd name="adj1" fmla="val 2170835"/>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29C9708C-5222-4249-BB52-52E83A8D83AC}"/>
                </a:ext>
              </a:extLst>
            </p:cNvPr>
            <p:cNvSpPr/>
            <p:nvPr/>
          </p:nvSpPr>
          <p:spPr bwMode="auto">
            <a:xfrm>
              <a:off x="5160653" y="6221910"/>
              <a:ext cx="1145960" cy="2862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UI Semibold" panose="020B0702040204020203" pitchFamily="34" charset="0"/>
                  <a:ea typeface="Segoe UI" pitchFamily="34" charset="0"/>
                  <a:cs typeface="Segoe UI Semibold" panose="020B0702040204020203" pitchFamily="34" charset="0"/>
                </a:rPr>
                <a:t>Iterate</a:t>
              </a:r>
            </a:p>
          </p:txBody>
        </p:sp>
      </p:grpSp>
      <p:sp>
        <p:nvSpPr>
          <p:cNvPr id="98" name="Isosceles Triangle 97">
            <a:extLst>
              <a:ext uri="{FF2B5EF4-FFF2-40B4-BE49-F238E27FC236}">
                <a16:creationId xmlns:a16="http://schemas.microsoft.com/office/drawing/2014/main" id="{FE4ADEB3-BA1A-4527-97B6-E7A5905F8282}"/>
              </a:ext>
            </a:extLst>
          </p:cNvPr>
          <p:cNvSpPr/>
          <p:nvPr/>
        </p:nvSpPr>
        <p:spPr bwMode="auto">
          <a:xfrm>
            <a:off x="6293870" y="4119222"/>
            <a:ext cx="137160" cy="91440"/>
          </a:xfrm>
          <a:prstGeom prst="triangl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1" name="Isosceles Triangle 110">
            <a:extLst>
              <a:ext uri="{FF2B5EF4-FFF2-40B4-BE49-F238E27FC236}">
                <a16:creationId xmlns:a16="http://schemas.microsoft.com/office/drawing/2014/main" id="{DC995B4C-717D-4215-9C84-59A63A08436E}"/>
              </a:ext>
            </a:extLst>
          </p:cNvPr>
          <p:cNvSpPr/>
          <p:nvPr/>
        </p:nvSpPr>
        <p:spPr bwMode="auto">
          <a:xfrm>
            <a:off x="6460577" y="3779967"/>
            <a:ext cx="137160" cy="91440"/>
          </a:xfrm>
          <a:prstGeom prst="triangl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4" name="Isosceles Triangle 123">
            <a:extLst>
              <a:ext uri="{FF2B5EF4-FFF2-40B4-BE49-F238E27FC236}">
                <a16:creationId xmlns:a16="http://schemas.microsoft.com/office/drawing/2014/main" id="{D97260E6-C543-4A04-8701-4A7AD6348720}"/>
              </a:ext>
            </a:extLst>
          </p:cNvPr>
          <p:cNvSpPr/>
          <p:nvPr/>
        </p:nvSpPr>
        <p:spPr bwMode="auto">
          <a:xfrm>
            <a:off x="6944117" y="3101457"/>
            <a:ext cx="137160" cy="91440"/>
          </a:xfrm>
          <a:prstGeom prst="triangl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5" name="Isosceles Triangle 124">
            <a:extLst>
              <a:ext uri="{FF2B5EF4-FFF2-40B4-BE49-F238E27FC236}">
                <a16:creationId xmlns:a16="http://schemas.microsoft.com/office/drawing/2014/main" id="{084B5AF6-26A2-4842-A41A-6E0C87018759}"/>
              </a:ext>
            </a:extLst>
          </p:cNvPr>
          <p:cNvSpPr/>
          <p:nvPr/>
        </p:nvSpPr>
        <p:spPr bwMode="auto">
          <a:xfrm>
            <a:off x="7103941" y="3440712"/>
            <a:ext cx="137160" cy="91440"/>
          </a:xfrm>
          <a:prstGeom prst="triangl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4" name="Rectangle 163">
            <a:extLst>
              <a:ext uri="{FF2B5EF4-FFF2-40B4-BE49-F238E27FC236}">
                <a16:creationId xmlns:a16="http://schemas.microsoft.com/office/drawing/2014/main" id="{7ADB0596-0969-46D3-8F50-F5A45D799A8E}"/>
              </a:ext>
            </a:extLst>
          </p:cNvPr>
          <p:cNvSpPr/>
          <p:nvPr/>
        </p:nvSpPr>
        <p:spPr bwMode="auto">
          <a:xfrm>
            <a:off x="736222" y="4231007"/>
            <a:ext cx="1859572" cy="29546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54864" rIns="91440" bIns="54864"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Segoe UI Semibold"/>
              <a:ea typeface="Segoe UI" pitchFamily="34" charset="0"/>
              <a:cs typeface="Segoe UI Semibold" panose="020B0702040204020203" pitchFamily="34" charset="0"/>
            </a:endParaRPr>
          </a:p>
        </p:txBody>
      </p:sp>
      <p:sp>
        <p:nvSpPr>
          <p:cNvPr id="171" name="Rectangle 170">
            <a:extLst>
              <a:ext uri="{FF2B5EF4-FFF2-40B4-BE49-F238E27FC236}">
                <a16:creationId xmlns:a16="http://schemas.microsoft.com/office/drawing/2014/main" id="{FA033DC2-8489-4D03-B39C-76377D071DF5}"/>
              </a:ext>
            </a:extLst>
          </p:cNvPr>
          <p:cNvSpPr/>
          <p:nvPr/>
        </p:nvSpPr>
        <p:spPr bwMode="auto">
          <a:xfrm>
            <a:off x="736222" y="3181181"/>
            <a:ext cx="1859572" cy="29546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54864" rIns="91440" bIns="54864"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Segoe UI Semibold"/>
              <a:ea typeface="Segoe UI" pitchFamily="34" charset="0"/>
              <a:cs typeface="Segoe UI Semibold" panose="020B0702040204020203" pitchFamily="34" charset="0"/>
            </a:endParaRPr>
          </a:p>
        </p:txBody>
      </p:sp>
      <p:sp>
        <p:nvSpPr>
          <p:cNvPr id="173" name="Rectangle 172">
            <a:extLst>
              <a:ext uri="{FF2B5EF4-FFF2-40B4-BE49-F238E27FC236}">
                <a16:creationId xmlns:a16="http://schemas.microsoft.com/office/drawing/2014/main" id="{7465687A-7138-457A-AD69-9EA44E77B92B}"/>
              </a:ext>
            </a:extLst>
          </p:cNvPr>
          <p:cNvSpPr/>
          <p:nvPr/>
        </p:nvSpPr>
        <p:spPr bwMode="auto">
          <a:xfrm>
            <a:off x="736222" y="2831239"/>
            <a:ext cx="1859572" cy="29546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54864" rIns="91440" bIns="54864"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Segoe UI Semibold"/>
              <a:ea typeface="Segoe UI" pitchFamily="34" charset="0"/>
              <a:cs typeface="Segoe UI Semibold" panose="020B0702040204020203" pitchFamily="34" charset="0"/>
            </a:endParaRPr>
          </a:p>
        </p:txBody>
      </p:sp>
      <p:sp>
        <p:nvSpPr>
          <p:cNvPr id="174" name="Rectangle 173">
            <a:extLst>
              <a:ext uri="{FF2B5EF4-FFF2-40B4-BE49-F238E27FC236}">
                <a16:creationId xmlns:a16="http://schemas.microsoft.com/office/drawing/2014/main" id="{3ECF9070-C95C-4AEE-9B8E-522305BBBDAB}"/>
              </a:ext>
            </a:extLst>
          </p:cNvPr>
          <p:cNvSpPr/>
          <p:nvPr/>
        </p:nvSpPr>
        <p:spPr bwMode="auto">
          <a:xfrm>
            <a:off x="736222" y="3531123"/>
            <a:ext cx="1859572" cy="29546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54864" rIns="91440" bIns="54864"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Segoe UI Semibold"/>
              <a:ea typeface="Segoe UI" pitchFamily="34" charset="0"/>
              <a:cs typeface="Segoe UI Semibold" panose="020B0702040204020203" pitchFamily="34" charset="0"/>
            </a:endParaRPr>
          </a:p>
        </p:txBody>
      </p:sp>
      <p:sp>
        <p:nvSpPr>
          <p:cNvPr id="175" name="Rectangle 174">
            <a:extLst>
              <a:ext uri="{FF2B5EF4-FFF2-40B4-BE49-F238E27FC236}">
                <a16:creationId xmlns:a16="http://schemas.microsoft.com/office/drawing/2014/main" id="{AEFA5C18-DBD6-420E-8D38-357F8C70808D}"/>
              </a:ext>
            </a:extLst>
          </p:cNvPr>
          <p:cNvSpPr/>
          <p:nvPr/>
        </p:nvSpPr>
        <p:spPr bwMode="auto">
          <a:xfrm>
            <a:off x="736222" y="3881065"/>
            <a:ext cx="1859572" cy="29546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54864" rIns="91440" bIns="54864"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Segoe UI Semibold"/>
              <a:ea typeface="Segoe UI" pitchFamily="34" charset="0"/>
              <a:cs typeface="Segoe UI Semibold" panose="020B0702040204020203" pitchFamily="34" charset="0"/>
            </a:endParaRPr>
          </a:p>
        </p:txBody>
      </p:sp>
      <p:sp>
        <p:nvSpPr>
          <p:cNvPr id="120" name="Isosceles Triangle 119">
            <a:extLst>
              <a:ext uri="{FF2B5EF4-FFF2-40B4-BE49-F238E27FC236}">
                <a16:creationId xmlns:a16="http://schemas.microsoft.com/office/drawing/2014/main" id="{064EFD16-9865-43CE-AAC0-7320880D3E2A}"/>
              </a:ext>
            </a:extLst>
          </p:cNvPr>
          <p:cNvSpPr/>
          <p:nvPr/>
        </p:nvSpPr>
        <p:spPr bwMode="auto">
          <a:xfrm>
            <a:off x="6779933" y="4458475"/>
            <a:ext cx="137160" cy="91440"/>
          </a:xfrm>
          <a:prstGeom prst="triangl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4" name="Title 2">
            <a:extLst>
              <a:ext uri="{FF2B5EF4-FFF2-40B4-BE49-F238E27FC236}">
                <a16:creationId xmlns:a16="http://schemas.microsoft.com/office/drawing/2014/main" id="{339B2FDB-D916-4CFB-88D9-3ED899EB3A28}"/>
              </a:ext>
            </a:extLst>
          </p:cNvPr>
          <p:cNvSpPr>
            <a:spLocks noGrp="1"/>
          </p:cNvSpPr>
          <p:nvPr>
            <p:ph type="title"/>
          </p:nvPr>
        </p:nvSpPr>
        <p:spPr>
          <a:xfrm>
            <a:off x="735754" y="339959"/>
            <a:ext cx="11128895" cy="1107996"/>
          </a:xfrm>
        </p:spPr>
        <p:txBody>
          <a:bodyPr>
            <a:noAutofit/>
          </a:bodyPr>
          <a:lstStyle/>
          <a:p>
            <a:r>
              <a:rPr lang="en-US" sz="3700">
                <a:latin typeface="Segoe UI Semibold"/>
                <a:cs typeface="Segoe UI Light"/>
              </a:rPr>
              <a:t>Model Creation Is Typically Time-Consuming</a:t>
            </a:r>
          </a:p>
        </p:txBody>
      </p:sp>
    </p:spTree>
    <p:custDataLst>
      <p:tags r:id="rId1"/>
    </p:custDataLst>
    <p:extLst>
      <p:ext uri="{BB962C8B-B14F-4D97-AF65-F5344CB8AC3E}">
        <p14:creationId xmlns:p14="http://schemas.microsoft.com/office/powerpoint/2010/main" val="2067579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afterEffect">
                                  <p:stCondLst>
                                    <p:cond delay="0"/>
                                  </p:stCondLst>
                                  <p:childTnLst>
                                    <p:animMotion origin="layout" path="M 1.04167E-6 -2.59259E-6 L 0.14284 -0.10347 " pathEditMode="relative" rAng="0" ptsTypes="AA">
                                      <p:cBhvr>
                                        <p:cTn id="6" dur="150" fill="hold"/>
                                        <p:tgtEl>
                                          <p:spTgt spid="80"/>
                                        </p:tgtEl>
                                        <p:attrNameLst>
                                          <p:attrName>ppt_x</p:attrName>
                                          <p:attrName>ppt_y</p:attrName>
                                        </p:attrNameLst>
                                      </p:cBhvr>
                                      <p:rCtr x="7135" y="-5185"/>
                                    </p:animMotion>
                                  </p:childTnLst>
                                </p:cTn>
                              </p:par>
                              <p:par>
                                <p:cTn id="7" presetID="12" presetClass="entr" presetSubtype="8" fill="hold" grpId="1" nodeType="withEffect">
                                  <p:stCondLst>
                                    <p:cond delay="100"/>
                                  </p:stCondLst>
                                  <p:childTnLst>
                                    <p:set>
                                      <p:cBhvr>
                                        <p:cTn id="8" dur="1" fill="hold">
                                          <p:stCondLst>
                                            <p:cond delay="0"/>
                                          </p:stCondLst>
                                        </p:cTn>
                                        <p:tgtEl>
                                          <p:spTgt spid="90"/>
                                        </p:tgtEl>
                                        <p:attrNameLst>
                                          <p:attrName>style.visibility</p:attrName>
                                        </p:attrNameLst>
                                      </p:cBhvr>
                                      <p:to>
                                        <p:strVal val="visible"/>
                                      </p:to>
                                    </p:set>
                                    <p:anim calcmode="lin" valueType="num">
                                      <p:cBhvr additive="base">
                                        <p:cTn id="9" dur="80"/>
                                        <p:tgtEl>
                                          <p:spTgt spid="90"/>
                                        </p:tgtEl>
                                        <p:attrNameLst>
                                          <p:attrName>ppt_x</p:attrName>
                                        </p:attrNameLst>
                                      </p:cBhvr>
                                      <p:tavLst>
                                        <p:tav tm="0">
                                          <p:val>
                                            <p:strVal val="#ppt_x-#ppt_w*1.125000"/>
                                          </p:val>
                                        </p:tav>
                                        <p:tav tm="100000">
                                          <p:val>
                                            <p:strVal val="#ppt_x"/>
                                          </p:val>
                                        </p:tav>
                                      </p:tavLst>
                                    </p:anim>
                                    <p:animEffect transition="in" filter="wipe(right)">
                                      <p:cBhvr>
                                        <p:cTn id="10" dur="80"/>
                                        <p:tgtEl>
                                          <p:spTgt spid="90"/>
                                        </p:tgtEl>
                                      </p:cBhvr>
                                    </p:animEffect>
                                  </p:childTnLst>
                                </p:cTn>
                              </p:par>
                              <p:par>
                                <p:cTn id="11" presetID="10" presetClass="exit" presetSubtype="0" fill="hold" grpId="1" nodeType="withEffect">
                                  <p:stCondLst>
                                    <p:cond delay="100"/>
                                  </p:stCondLst>
                                  <p:childTnLst>
                                    <p:animEffect transition="out" filter="fade">
                                      <p:cBhvr>
                                        <p:cTn id="12" dur="150"/>
                                        <p:tgtEl>
                                          <p:spTgt spid="136"/>
                                        </p:tgtEl>
                                      </p:cBhvr>
                                    </p:animEffect>
                                    <p:set>
                                      <p:cBhvr>
                                        <p:cTn id="13" dur="1" fill="hold">
                                          <p:stCondLst>
                                            <p:cond delay="149"/>
                                          </p:stCondLst>
                                        </p:cTn>
                                        <p:tgtEl>
                                          <p:spTgt spid="136"/>
                                        </p:tgtEl>
                                        <p:attrNameLst>
                                          <p:attrName>style.visibility</p:attrName>
                                        </p:attrNameLst>
                                      </p:cBhvr>
                                      <p:to>
                                        <p:strVal val="hidden"/>
                                      </p:to>
                                    </p:set>
                                  </p:childTnLst>
                                </p:cTn>
                              </p:par>
                              <p:par>
                                <p:cTn id="14" presetID="10" presetClass="entr" presetSubtype="0" fill="hold" grpId="0" nodeType="withEffect">
                                  <p:stCondLst>
                                    <p:cond delay="100"/>
                                  </p:stCondLst>
                                  <p:childTnLst>
                                    <p:set>
                                      <p:cBhvr>
                                        <p:cTn id="15" dur="1" fill="hold">
                                          <p:stCondLst>
                                            <p:cond delay="0"/>
                                          </p:stCondLst>
                                        </p:cTn>
                                        <p:tgtEl>
                                          <p:spTgt spid="147"/>
                                        </p:tgtEl>
                                        <p:attrNameLst>
                                          <p:attrName>style.visibility</p:attrName>
                                        </p:attrNameLst>
                                      </p:cBhvr>
                                      <p:to>
                                        <p:strVal val="visible"/>
                                      </p:to>
                                    </p:set>
                                    <p:animEffect transition="in" filter="fade">
                                      <p:cBhvr>
                                        <p:cTn id="16" dur="150"/>
                                        <p:tgtEl>
                                          <p:spTgt spid="147"/>
                                        </p:tgtEl>
                                      </p:cBhvr>
                                    </p:animEffect>
                                  </p:childTnLst>
                                </p:cTn>
                              </p:par>
                              <p:par>
                                <p:cTn id="17" presetID="42" presetClass="path" presetSubtype="0" accel="50000" decel="50000" fill="hold" grpId="0" nodeType="withEffect">
                                  <p:stCondLst>
                                    <p:cond delay="100"/>
                                  </p:stCondLst>
                                  <p:childTnLst>
                                    <p:animMotion origin="layout" path="M 1.04167E-6 -2.59259E-6 L 0.14284 -2.59259E-6 " pathEditMode="relative" rAng="0" ptsTypes="AA">
                                      <p:cBhvr>
                                        <p:cTn id="18" dur="150" fill="hold"/>
                                        <p:tgtEl>
                                          <p:spTgt spid="90"/>
                                        </p:tgtEl>
                                        <p:attrNameLst>
                                          <p:attrName>ppt_x</p:attrName>
                                          <p:attrName>ppt_y</p:attrName>
                                        </p:attrNameLst>
                                      </p:cBhvr>
                                      <p:rCtr x="7135" y="0"/>
                                    </p:animMotion>
                                  </p:childTnLst>
                                </p:cTn>
                              </p:par>
                              <p:par>
                                <p:cTn id="19" presetID="22" presetClass="entr" presetSubtype="1" fill="hold" grpId="0" nodeType="withEffect">
                                  <p:stCondLst>
                                    <p:cond delay="100"/>
                                  </p:stCondLst>
                                  <p:childTnLst>
                                    <p:set>
                                      <p:cBhvr>
                                        <p:cTn id="20" dur="1" fill="hold">
                                          <p:stCondLst>
                                            <p:cond delay="0"/>
                                          </p:stCondLst>
                                        </p:cTn>
                                        <p:tgtEl>
                                          <p:spTgt spid="175"/>
                                        </p:tgtEl>
                                        <p:attrNameLst>
                                          <p:attrName>style.visibility</p:attrName>
                                        </p:attrNameLst>
                                      </p:cBhvr>
                                      <p:to>
                                        <p:strVal val="visible"/>
                                      </p:to>
                                    </p:set>
                                    <p:animEffect transition="in" filter="wipe(up)">
                                      <p:cBhvr>
                                        <p:cTn id="21" dur="150"/>
                                        <p:tgtEl>
                                          <p:spTgt spid="175"/>
                                        </p:tgtEl>
                                      </p:cBhvr>
                                    </p:animEffect>
                                  </p:childTnLst>
                                </p:cTn>
                              </p:par>
                              <p:par>
                                <p:cTn id="22" presetID="22" presetClass="entr" presetSubtype="1" fill="hold" grpId="0" nodeType="withEffect">
                                  <p:stCondLst>
                                    <p:cond delay="100"/>
                                  </p:stCondLst>
                                  <p:childTnLst>
                                    <p:set>
                                      <p:cBhvr>
                                        <p:cTn id="23" dur="1" fill="hold">
                                          <p:stCondLst>
                                            <p:cond delay="0"/>
                                          </p:stCondLst>
                                        </p:cTn>
                                        <p:tgtEl>
                                          <p:spTgt spid="164"/>
                                        </p:tgtEl>
                                        <p:attrNameLst>
                                          <p:attrName>style.visibility</p:attrName>
                                        </p:attrNameLst>
                                      </p:cBhvr>
                                      <p:to>
                                        <p:strVal val="visible"/>
                                      </p:to>
                                    </p:set>
                                    <p:animEffect transition="in" filter="wipe(up)">
                                      <p:cBhvr>
                                        <p:cTn id="24" dur="150"/>
                                        <p:tgtEl>
                                          <p:spTgt spid="164"/>
                                        </p:tgtEl>
                                      </p:cBhvr>
                                    </p:animEffect>
                                  </p:childTnLst>
                                </p:cTn>
                              </p:par>
                              <p:par>
                                <p:cTn id="25" presetID="22" presetClass="exit" presetSubtype="1" fill="hold" grpId="0" nodeType="withEffect">
                                  <p:stCondLst>
                                    <p:cond delay="100"/>
                                  </p:stCondLst>
                                  <p:childTnLst>
                                    <p:animEffect transition="out" filter="wipe(up)">
                                      <p:cBhvr>
                                        <p:cTn id="26" dur="150"/>
                                        <p:tgtEl>
                                          <p:spTgt spid="173"/>
                                        </p:tgtEl>
                                      </p:cBhvr>
                                    </p:animEffect>
                                    <p:set>
                                      <p:cBhvr>
                                        <p:cTn id="27" dur="1" fill="hold">
                                          <p:stCondLst>
                                            <p:cond delay="149"/>
                                          </p:stCondLst>
                                        </p:cTn>
                                        <p:tgtEl>
                                          <p:spTgt spid="173"/>
                                        </p:tgtEl>
                                        <p:attrNameLst>
                                          <p:attrName>style.visibility</p:attrName>
                                        </p:attrNameLst>
                                      </p:cBhvr>
                                      <p:to>
                                        <p:strVal val="hidden"/>
                                      </p:to>
                                    </p:set>
                                  </p:childTnLst>
                                </p:cTn>
                              </p:par>
                              <p:par>
                                <p:cTn id="28" presetID="12" presetClass="entr" presetSubtype="8" fill="hold" grpId="1" nodeType="withEffect">
                                  <p:stCondLst>
                                    <p:cond delay="200"/>
                                  </p:stCondLst>
                                  <p:childTnLst>
                                    <p:set>
                                      <p:cBhvr>
                                        <p:cTn id="29" dur="1" fill="hold">
                                          <p:stCondLst>
                                            <p:cond delay="0"/>
                                          </p:stCondLst>
                                        </p:cTn>
                                        <p:tgtEl>
                                          <p:spTgt spid="123"/>
                                        </p:tgtEl>
                                        <p:attrNameLst>
                                          <p:attrName>style.visibility</p:attrName>
                                        </p:attrNameLst>
                                      </p:cBhvr>
                                      <p:to>
                                        <p:strVal val="visible"/>
                                      </p:to>
                                    </p:set>
                                    <p:anim calcmode="lin" valueType="num">
                                      <p:cBhvr additive="base">
                                        <p:cTn id="30" dur="80"/>
                                        <p:tgtEl>
                                          <p:spTgt spid="123"/>
                                        </p:tgtEl>
                                        <p:attrNameLst>
                                          <p:attrName>ppt_x</p:attrName>
                                        </p:attrNameLst>
                                      </p:cBhvr>
                                      <p:tavLst>
                                        <p:tav tm="0">
                                          <p:val>
                                            <p:strVal val="#ppt_x-#ppt_w*1.125000"/>
                                          </p:val>
                                        </p:tav>
                                        <p:tav tm="100000">
                                          <p:val>
                                            <p:strVal val="#ppt_x"/>
                                          </p:val>
                                        </p:tav>
                                      </p:tavLst>
                                    </p:anim>
                                    <p:animEffect transition="in" filter="wipe(right)">
                                      <p:cBhvr>
                                        <p:cTn id="31" dur="80"/>
                                        <p:tgtEl>
                                          <p:spTgt spid="123"/>
                                        </p:tgtEl>
                                      </p:cBhvr>
                                    </p:animEffect>
                                  </p:childTnLst>
                                </p:cTn>
                              </p:par>
                              <p:par>
                                <p:cTn id="32" presetID="10" presetClass="exit" presetSubtype="0" fill="hold" grpId="5" nodeType="withEffect">
                                  <p:stCondLst>
                                    <p:cond delay="200"/>
                                  </p:stCondLst>
                                  <p:childTnLst>
                                    <p:animEffect transition="out" filter="fade">
                                      <p:cBhvr>
                                        <p:cTn id="33" dur="150"/>
                                        <p:tgtEl>
                                          <p:spTgt spid="147"/>
                                        </p:tgtEl>
                                      </p:cBhvr>
                                    </p:animEffect>
                                    <p:set>
                                      <p:cBhvr>
                                        <p:cTn id="34" dur="1" fill="hold">
                                          <p:stCondLst>
                                            <p:cond delay="149"/>
                                          </p:stCondLst>
                                        </p:cTn>
                                        <p:tgtEl>
                                          <p:spTgt spid="147"/>
                                        </p:tgtEl>
                                        <p:attrNameLst>
                                          <p:attrName>style.visibility</p:attrName>
                                        </p:attrNameLst>
                                      </p:cBhvr>
                                      <p:to>
                                        <p:strVal val="hidden"/>
                                      </p:to>
                                    </p:set>
                                  </p:childTnLst>
                                </p:cTn>
                              </p:par>
                              <p:par>
                                <p:cTn id="35" presetID="10" presetClass="entr" presetSubtype="0" fill="hold" grpId="0" nodeType="withEffect">
                                  <p:stCondLst>
                                    <p:cond delay="200"/>
                                  </p:stCondLst>
                                  <p:childTnLst>
                                    <p:set>
                                      <p:cBhvr>
                                        <p:cTn id="36" dur="1" fill="hold">
                                          <p:stCondLst>
                                            <p:cond delay="0"/>
                                          </p:stCondLst>
                                        </p:cTn>
                                        <p:tgtEl>
                                          <p:spTgt spid="150"/>
                                        </p:tgtEl>
                                        <p:attrNameLst>
                                          <p:attrName>style.visibility</p:attrName>
                                        </p:attrNameLst>
                                      </p:cBhvr>
                                      <p:to>
                                        <p:strVal val="visible"/>
                                      </p:to>
                                    </p:set>
                                    <p:animEffect transition="in" filter="fade">
                                      <p:cBhvr>
                                        <p:cTn id="37" dur="150"/>
                                        <p:tgtEl>
                                          <p:spTgt spid="150"/>
                                        </p:tgtEl>
                                      </p:cBhvr>
                                    </p:animEffect>
                                  </p:childTnLst>
                                </p:cTn>
                              </p:par>
                              <p:par>
                                <p:cTn id="38" presetID="42" presetClass="path" presetSubtype="0" accel="50000" decel="50000" fill="hold" grpId="0" nodeType="withEffect">
                                  <p:stCondLst>
                                    <p:cond delay="200"/>
                                  </p:stCondLst>
                                  <p:childTnLst>
                                    <p:animMotion origin="layout" path="M 1.04167E-6 -2.59259E-6 L 0.1431 0.10139 " pathEditMode="relative" rAng="0" ptsTypes="AA">
                                      <p:cBhvr>
                                        <p:cTn id="39" dur="150" fill="hold"/>
                                        <p:tgtEl>
                                          <p:spTgt spid="123"/>
                                        </p:tgtEl>
                                        <p:attrNameLst>
                                          <p:attrName>ppt_x</p:attrName>
                                          <p:attrName>ppt_y</p:attrName>
                                        </p:attrNameLst>
                                      </p:cBhvr>
                                      <p:rCtr x="7148" y="5069"/>
                                    </p:animMotion>
                                  </p:childTnLst>
                                </p:cTn>
                              </p:par>
                              <p:par>
                                <p:cTn id="40" presetID="22" presetClass="exit" presetSubtype="4" fill="hold" grpId="1" nodeType="withEffect">
                                  <p:stCondLst>
                                    <p:cond delay="200"/>
                                  </p:stCondLst>
                                  <p:childTnLst>
                                    <p:animEffect transition="out" filter="wipe(down)">
                                      <p:cBhvr>
                                        <p:cTn id="41" dur="150"/>
                                        <p:tgtEl>
                                          <p:spTgt spid="164"/>
                                        </p:tgtEl>
                                      </p:cBhvr>
                                    </p:animEffect>
                                    <p:set>
                                      <p:cBhvr>
                                        <p:cTn id="42" dur="1" fill="hold">
                                          <p:stCondLst>
                                            <p:cond delay="149"/>
                                          </p:stCondLst>
                                        </p:cTn>
                                        <p:tgtEl>
                                          <p:spTgt spid="164"/>
                                        </p:tgtEl>
                                        <p:attrNameLst>
                                          <p:attrName>style.visibility</p:attrName>
                                        </p:attrNameLst>
                                      </p:cBhvr>
                                      <p:to>
                                        <p:strVal val="hidden"/>
                                      </p:to>
                                    </p:set>
                                  </p:childTnLst>
                                </p:cTn>
                              </p:par>
                              <p:par>
                                <p:cTn id="43" presetID="12" presetClass="entr" presetSubtype="8" fill="hold" grpId="1" nodeType="withEffect">
                                  <p:stCondLst>
                                    <p:cond delay="300"/>
                                  </p:stCondLst>
                                  <p:childTnLst>
                                    <p:set>
                                      <p:cBhvr>
                                        <p:cTn id="44" dur="1" fill="hold">
                                          <p:stCondLst>
                                            <p:cond delay="0"/>
                                          </p:stCondLst>
                                        </p:cTn>
                                        <p:tgtEl>
                                          <p:spTgt spid="91"/>
                                        </p:tgtEl>
                                        <p:attrNameLst>
                                          <p:attrName>style.visibility</p:attrName>
                                        </p:attrNameLst>
                                      </p:cBhvr>
                                      <p:to>
                                        <p:strVal val="visible"/>
                                      </p:to>
                                    </p:set>
                                    <p:anim calcmode="lin" valueType="num">
                                      <p:cBhvr additive="base">
                                        <p:cTn id="45" dur="80"/>
                                        <p:tgtEl>
                                          <p:spTgt spid="91"/>
                                        </p:tgtEl>
                                        <p:attrNameLst>
                                          <p:attrName>ppt_x</p:attrName>
                                        </p:attrNameLst>
                                      </p:cBhvr>
                                      <p:tavLst>
                                        <p:tav tm="0">
                                          <p:val>
                                            <p:strVal val="#ppt_x-#ppt_w*1.125000"/>
                                          </p:val>
                                        </p:tav>
                                        <p:tav tm="100000">
                                          <p:val>
                                            <p:strVal val="#ppt_x"/>
                                          </p:val>
                                        </p:tav>
                                      </p:tavLst>
                                    </p:anim>
                                    <p:animEffect transition="in" filter="wipe(right)">
                                      <p:cBhvr>
                                        <p:cTn id="46" dur="80"/>
                                        <p:tgtEl>
                                          <p:spTgt spid="91"/>
                                        </p:tgtEl>
                                      </p:cBhvr>
                                    </p:animEffect>
                                  </p:childTnLst>
                                </p:cTn>
                              </p:par>
                              <p:par>
                                <p:cTn id="47" presetID="10" presetClass="exit" presetSubtype="0" fill="hold" grpId="5" nodeType="withEffect">
                                  <p:stCondLst>
                                    <p:cond delay="300"/>
                                  </p:stCondLst>
                                  <p:childTnLst>
                                    <p:animEffect transition="out" filter="fade">
                                      <p:cBhvr>
                                        <p:cTn id="48" dur="150"/>
                                        <p:tgtEl>
                                          <p:spTgt spid="150"/>
                                        </p:tgtEl>
                                      </p:cBhvr>
                                    </p:animEffect>
                                    <p:set>
                                      <p:cBhvr>
                                        <p:cTn id="49" dur="1" fill="hold">
                                          <p:stCondLst>
                                            <p:cond delay="149"/>
                                          </p:stCondLst>
                                        </p:cTn>
                                        <p:tgtEl>
                                          <p:spTgt spid="150"/>
                                        </p:tgtEl>
                                        <p:attrNameLst>
                                          <p:attrName>style.visibility</p:attrName>
                                        </p:attrNameLst>
                                      </p:cBhvr>
                                      <p:to>
                                        <p:strVal val="hidden"/>
                                      </p:to>
                                    </p:set>
                                  </p:childTnLst>
                                </p:cTn>
                              </p:par>
                              <p:par>
                                <p:cTn id="50" presetID="10" presetClass="entr" presetSubtype="0" fill="hold" grpId="0" nodeType="withEffect">
                                  <p:stCondLst>
                                    <p:cond delay="300"/>
                                  </p:stCondLst>
                                  <p:childTnLst>
                                    <p:set>
                                      <p:cBhvr>
                                        <p:cTn id="51" dur="1" fill="hold">
                                          <p:stCondLst>
                                            <p:cond delay="0"/>
                                          </p:stCondLst>
                                        </p:cTn>
                                        <p:tgtEl>
                                          <p:spTgt spid="148"/>
                                        </p:tgtEl>
                                        <p:attrNameLst>
                                          <p:attrName>style.visibility</p:attrName>
                                        </p:attrNameLst>
                                      </p:cBhvr>
                                      <p:to>
                                        <p:strVal val="visible"/>
                                      </p:to>
                                    </p:set>
                                    <p:animEffect transition="in" filter="fade">
                                      <p:cBhvr>
                                        <p:cTn id="52" dur="150"/>
                                        <p:tgtEl>
                                          <p:spTgt spid="148"/>
                                        </p:tgtEl>
                                      </p:cBhvr>
                                    </p:animEffect>
                                  </p:childTnLst>
                                </p:cTn>
                              </p:par>
                              <p:par>
                                <p:cTn id="53" presetID="42" presetClass="path" presetSubtype="0" accel="50000" decel="50000" fill="hold" grpId="0" nodeType="withEffect">
                                  <p:stCondLst>
                                    <p:cond delay="300"/>
                                  </p:stCondLst>
                                  <p:childTnLst>
                                    <p:animMotion origin="layout" path="M 1.04167E-6 -2.59259E-6 L 0.14219 0.20301 " pathEditMode="relative" rAng="0" ptsTypes="AA">
                                      <p:cBhvr>
                                        <p:cTn id="54" dur="150" fill="hold"/>
                                        <p:tgtEl>
                                          <p:spTgt spid="91"/>
                                        </p:tgtEl>
                                        <p:attrNameLst>
                                          <p:attrName>ppt_x</p:attrName>
                                          <p:attrName>ppt_y</p:attrName>
                                        </p:attrNameLst>
                                      </p:cBhvr>
                                      <p:rCtr x="7109" y="10139"/>
                                    </p:animMotion>
                                  </p:childTnLst>
                                </p:cTn>
                              </p:par>
                              <p:par>
                                <p:cTn id="55" presetID="22" presetClass="entr" presetSubtype="4" fill="hold" grpId="1" nodeType="withEffect">
                                  <p:stCondLst>
                                    <p:cond delay="300"/>
                                  </p:stCondLst>
                                  <p:childTnLst>
                                    <p:set>
                                      <p:cBhvr>
                                        <p:cTn id="56" dur="1" fill="hold">
                                          <p:stCondLst>
                                            <p:cond delay="0"/>
                                          </p:stCondLst>
                                        </p:cTn>
                                        <p:tgtEl>
                                          <p:spTgt spid="173"/>
                                        </p:tgtEl>
                                        <p:attrNameLst>
                                          <p:attrName>style.visibility</p:attrName>
                                        </p:attrNameLst>
                                      </p:cBhvr>
                                      <p:to>
                                        <p:strVal val="visible"/>
                                      </p:to>
                                    </p:set>
                                    <p:animEffect transition="in" filter="wipe(down)">
                                      <p:cBhvr>
                                        <p:cTn id="57" dur="150"/>
                                        <p:tgtEl>
                                          <p:spTgt spid="173"/>
                                        </p:tgtEl>
                                      </p:cBhvr>
                                    </p:animEffect>
                                  </p:childTnLst>
                                </p:cTn>
                              </p:par>
                              <p:par>
                                <p:cTn id="58" presetID="12" presetClass="entr" presetSubtype="8" fill="hold" grpId="1" nodeType="withEffect">
                                  <p:stCondLst>
                                    <p:cond delay="400"/>
                                  </p:stCondLst>
                                  <p:childTnLst>
                                    <p:set>
                                      <p:cBhvr>
                                        <p:cTn id="59" dur="1" fill="hold">
                                          <p:stCondLst>
                                            <p:cond delay="0"/>
                                          </p:stCondLst>
                                        </p:cTn>
                                        <p:tgtEl>
                                          <p:spTgt spid="137"/>
                                        </p:tgtEl>
                                        <p:attrNameLst>
                                          <p:attrName>style.visibility</p:attrName>
                                        </p:attrNameLst>
                                      </p:cBhvr>
                                      <p:to>
                                        <p:strVal val="visible"/>
                                      </p:to>
                                    </p:set>
                                    <p:anim calcmode="lin" valueType="num">
                                      <p:cBhvr additive="base">
                                        <p:cTn id="60" dur="80"/>
                                        <p:tgtEl>
                                          <p:spTgt spid="137"/>
                                        </p:tgtEl>
                                        <p:attrNameLst>
                                          <p:attrName>ppt_x</p:attrName>
                                        </p:attrNameLst>
                                      </p:cBhvr>
                                      <p:tavLst>
                                        <p:tav tm="0">
                                          <p:val>
                                            <p:strVal val="#ppt_x-#ppt_w*1.125000"/>
                                          </p:val>
                                        </p:tav>
                                        <p:tav tm="100000">
                                          <p:val>
                                            <p:strVal val="#ppt_x"/>
                                          </p:val>
                                        </p:tav>
                                      </p:tavLst>
                                    </p:anim>
                                    <p:animEffect transition="in" filter="wipe(right)">
                                      <p:cBhvr>
                                        <p:cTn id="61" dur="80"/>
                                        <p:tgtEl>
                                          <p:spTgt spid="137"/>
                                        </p:tgtEl>
                                      </p:cBhvr>
                                    </p:animEffect>
                                  </p:childTnLst>
                                </p:cTn>
                              </p:par>
                              <p:par>
                                <p:cTn id="62" presetID="10" presetClass="exit" presetSubtype="0" fill="hold" grpId="3" nodeType="withEffect">
                                  <p:stCondLst>
                                    <p:cond delay="400"/>
                                  </p:stCondLst>
                                  <p:childTnLst>
                                    <p:animEffect transition="out" filter="fade">
                                      <p:cBhvr>
                                        <p:cTn id="63" dur="150"/>
                                        <p:tgtEl>
                                          <p:spTgt spid="148"/>
                                        </p:tgtEl>
                                      </p:cBhvr>
                                    </p:animEffect>
                                    <p:set>
                                      <p:cBhvr>
                                        <p:cTn id="64" dur="1" fill="hold">
                                          <p:stCondLst>
                                            <p:cond delay="149"/>
                                          </p:stCondLst>
                                        </p:cTn>
                                        <p:tgtEl>
                                          <p:spTgt spid="148"/>
                                        </p:tgtEl>
                                        <p:attrNameLst>
                                          <p:attrName>style.visibility</p:attrName>
                                        </p:attrNameLst>
                                      </p:cBhvr>
                                      <p:to>
                                        <p:strVal val="hidden"/>
                                      </p:to>
                                    </p:set>
                                  </p:childTnLst>
                                </p:cTn>
                              </p:par>
                              <p:par>
                                <p:cTn id="65" presetID="10" presetClass="entr" presetSubtype="0" fill="hold" grpId="1" nodeType="withEffect">
                                  <p:stCondLst>
                                    <p:cond delay="400"/>
                                  </p:stCondLst>
                                  <p:childTnLst>
                                    <p:set>
                                      <p:cBhvr>
                                        <p:cTn id="66" dur="1" fill="hold">
                                          <p:stCondLst>
                                            <p:cond delay="0"/>
                                          </p:stCondLst>
                                        </p:cTn>
                                        <p:tgtEl>
                                          <p:spTgt spid="147"/>
                                        </p:tgtEl>
                                        <p:attrNameLst>
                                          <p:attrName>style.visibility</p:attrName>
                                        </p:attrNameLst>
                                      </p:cBhvr>
                                      <p:to>
                                        <p:strVal val="visible"/>
                                      </p:to>
                                    </p:set>
                                    <p:animEffect transition="in" filter="fade">
                                      <p:cBhvr>
                                        <p:cTn id="67" dur="150"/>
                                        <p:tgtEl>
                                          <p:spTgt spid="147"/>
                                        </p:tgtEl>
                                      </p:cBhvr>
                                    </p:animEffect>
                                  </p:childTnLst>
                                </p:cTn>
                              </p:par>
                              <p:par>
                                <p:cTn id="68" presetID="42" presetClass="path" presetSubtype="0" accel="50000" decel="50000" fill="hold" grpId="0" nodeType="withEffect">
                                  <p:stCondLst>
                                    <p:cond delay="400"/>
                                  </p:stCondLst>
                                  <p:childTnLst>
                                    <p:animMotion origin="layout" path="M 1.04167E-6 -2.59259E-6 L 0.07161 -0.2037 " pathEditMode="relative" rAng="0" ptsTypes="AA">
                                      <p:cBhvr>
                                        <p:cTn id="69" dur="150" fill="hold"/>
                                        <p:tgtEl>
                                          <p:spTgt spid="137"/>
                                        </p:tgtEl>
                                        <p:attrNameLst>
                                          <p:attrName>ppt_x</p:attrName>
                                          <p:attrName>ppt_y</p:attrName>
                                        </p:attrNameLst>
                                      </p:cBhvr>
                                      <p:rCtr x="3581" y="-10185"/>
                                    </p:animMotion>
                                  </p:childTnLst>
                                </p:cTn>
                              </p:par>
                              <p:par>
                                <p:cTn id="70" presetID="22" presetClass="exit" presetSubtype="1" fill="hold" grpId="0" nodeType="withEffect">
                                  <p:stCondLst>
                                    <p:cond delay="400"/>
                                  </p:stCondLst>
                                  <p:childTnLst>
                                    <p:animEffect transition="out" filter="wipe(up)">
                                      <p:cBhvr>
                                        <p:cTn id="71" dur="150"/>
                                        <p:tgtEl>
                                          <p:spTgt spid="171"/>
                                        </p:tgtEl>
                                      </p:cBhvr>
                                    </p:animEffect>
                                    <p:set>
                                      <p:cBhvr>
                                        <p:cTn id="72" dur="1" fill="hold">
                                          <p:stCondLst>
                                            <p:cond delay="149"/>
                                          </p:stCondLst>
                                        </p:cTn>
                                        <p:tgtEl>
                                          <p:spTgt spid="171"/>
                                        </p:tgtEl>
                                        <p:attrNameLst>
                                          <p:attrName>style.visibility</p:attrName>
                                        </p:attrNameLst>
                                      </p:cBhvr>
                                      <p:to>
                                        <p:strVal val="hidden"/>
                                      </p:to>
                                    </p:set>
                                  </p:childTnLst>
                                </p:cTn>
                              </p:par>
                              <p:par>
                                <p:cTn id="73" presetID="12" presetClass="entr" presetSubtype="8" fill="hold" grpId="1" nodeType="withEffect">
                                  <p:stCondLst>
                                    <p:cond delay="500"/>
                                  </p:stCondLst>
                                  <p:childTnLst>
                                    <p:set>
                                      <p:cBhvr>
                                        <p:cTn id="74" dur="1" fill="hold">
                                          <p:stCondLst>
                                            <p:cond delay="0"/>
                                          </p:stCondLst>
                                        </p:cTn>
                                        <p:tgtEl>
                                          <p:spTgt spid="138"/>
                                        </p:tgtEl>
                                        <p:attrNameLst>
                                          <p:attrName>style.visibility</p:attrName>
                                        </p:attrNameLst>
                                      </p:cBhvr>
                                      <p:to>
                                        <p:strVal val="visible"/>
                                      </p:to>
                                    </p:set>
                                    <p:anim calcmode="lin" valueType="num">
                                      <p:cBhvr additive="base">
                                        <p:cTn id="75" dur="80"/>
                                        <p:tgtEl>
                                          <p:spTgt spid="138"/>
                                        </p:tgtEl>
                                        <p:attrNameLst>
                                          <p:attrName>ppt_x</p:attrName>
                                        </p:attrNameLst>
                                      </p:cBhvr>
                                      <p:tavLst>
                                        <p:tav tm="0">
                                          <p:val>
                                            <p:strVal val="#ppt_x-#ppt_w*1.125000"/>
                                          </p:val>
                                        </p:tav>
                                        <p:tav tm="100000">
                                          <p:val>
                                            <p:strVal val="#ppt_x"/>
                                          </p:val>
                                        </p:tav>
                                      </p:tavLst>
                                    </p:anim>
                                    <p:animEffect transition="in" filter="wipe(right)">
                                      <p:cBhvr>
                                        <p:cTn id="76" dur="80"/>
                                        <p:tgtEl>
                                          <p:spTgt spid="138"/>
                                        </p:tgtEl>
                                      </p:cBhvr>
                                    </p:animEffect>
                                  </p:childTnLst>
                                </p:cTn>
                              </p:par>
                              <p:par>
                                <p:cTn id="77" presetID="10" presetClass="exit" presetSubtype="0" fill="hold" grpId="3" nodeType="withEffect">
                                  <p:stCondLst>
                                    <p:cond delay="500"/>
                                  </p:stCondLst>
                                  <p:childTnLst>
                                    <p:animEffect transition="out" filter="fade">
                                      <p:cBhvr>
                                        <p:cTn id="78" dur="150"/>
                                        <p:tgtEl>
                                          <p:spTgt spid="147"/>
                                        </p:tgtEl>
                                      </p:cBhvr>
                                    </p:animEffect>
                                    <p:set>
                                      <p:cBhvr>
                                        <p:cTn id="79" dur="1" fill="hold">
                                          <p:stCondLst>
                                            <p:cond delay="149"/>
                                          </p:stCondLst>
                                        </p:cTn>
                                        <p:tgtEl>
                                          <p:spTgt spid="147"/>
                                        </p:tgtEl>
                                        <p:attrNameLst>
                                          <p:attrName>style.visibility</p:attrName>
                                        </p:attrNameLst>
                                      </p:cBhvr>
                                      <p:to>
                                        <p:strVal val="hidden"/>
                                      </p:to>
                                    </p:set>
                                  </p:childTnLst>
                                </p:cTn>
                              </p:par>
                              <p:par>
                                <p:cTn id="80" presetID="10" presetClass="entr" presetSubtype="0" fill="hold" grpId="0" nodeType="withEffect">
                                  <p:stCondLst>
                                    <p:cond delay="500"/>
                                  </p:stCondLst>
                                  <p:childTnLst>
                                    <p:set>
                                      <p:cBhvr>
                                        <p:cTn id="81" dur="1" fill="hold">
                                          <p:stCondLst>
                                            <p:cond delay="0"/>
                                          </p:stCondLst>
                                        </p:cTn>
                                        <p:tgtEl>
                                          <p:spTgt spid="149"/>
                                        </p:tgtEl>
                                        <p:attrNameLst>
                                          <p:attrName>style.visibility</p:attrName>
                                        </p:attrNameLst>
                                      </p:cBhvr>
                                      <p:to>
                                        <p:strVal val="visible"/>
                                      </p:to>
                                    </p:set>
                                    <p:animEffect transition="in" filter="fade">
                                      <p:cBhvr>
                                        <p:cTn id="82" dur="150"/>
                                        <p:tgtEl>
                                          <p:spTgt spid="149"/>
                                        </p:tgtEl>
                                      </p:cBhvr>
                                    </p:animEffect>
                                  </p:childTnLst>
                                </p:cTn>
                              </p:par>
                              <p:par>
                                <p:cTn id="83" presetID="42" presetClass="path" presetSubtype="0" accel="50000" decel="50000" fill="hold" grpId="0" nodeType="withEffect">
                                  <p:stCondLst>
                                    <p:cond delay="500"/>
                                  </p:stCondLst>
                                  <p:childTnLst>
                                    <p:animMotion origin="layout" path="M 1.04167E-6 -2.59259E-6 L 0.07161 -0.10185 " pathEditMode="relative" rAng="0" ptsTypes="AA">
                                      <p:cBhvr>
                                        <p:cTn id="84" dur="150" fill="hold"/>
                                        <p:tgtEl>
                                          <p:spTgt spid="138"/>
                                        </p:tgtEl>
                                        <p:attrNameLst>
                                          <p:attrName>ppt_x</p:attrName>
                                          <p:attrName>ppt_y</p:attrName>
                                        </p:attrNameLst>
                                      </p:cBhvr>
                                      <p:rCtr x="3581" y="-5093"/>
                                    </p:animMotion>
                                  </p:childTnLst>
                                </p:cTn>
                              </p:par>
                              <p:par>
                                <p:cTn id="85" presetID="22" presetClass="entr" presetSubtype="1" fill="hold" grpId="2" nodeType="withEffect">
                                  <p:stCondLst>
                                    <p:cond delay="500"/>
                                  </p:stCondLst>
                                  <p:childTnLst>
                                    <p:set>
                                      <p:cBhvr>
                                        <p:cTn id="86" dur="1" fill="hold">
                                          <p:stCondLst>
                                            <p:cond delay="0"/>
                                          </p:stCondLst>
                                        </p:cTn>
                                        <p:tgtEl>
                                          <p:spTgt spid="164"/>
                                        </p:tgtEl>
                                        <p:attrNameLst>
                                          <p:attrName>style.visibility</p:attrName>
                                        </p:attrNameLst>
                                      </p:cBhvr>
                                      <p:to>
                                        <p:strVal val="visible"/>
                                      </p:to>
                                    </p:set>
                                    <p:animEffect transition="in" filter="wipe(up)">
                                      <p:cBhvr>
                                        <p:cTn id="87" dur="150"/>
                                        <p:tgtEl>
                                          <p:spTgt spid="164"/>
                                        </p:tgtEl>
                                      </p:cBhvr>
                                    </p:animEffect>
                                  </p:childTnLst>
                                </p:cTn>
                              </p:par>
                              <p:par>
                                <p:cTn id="88" presetID="12" presetClass="entr" presetSubtype="8" fill="hold" grpId="1" nodeType="withEffect">
                                  <p:stCondLst>
                                    <p:cond delay="600"/>
                                  </p:stCondLst>
                                  <p:childTnLst>
                                    <p:set>
                                      <p:cBhvr>
                                        <p:cTn id="89" dur="1" fill="hold">
                                          <p:stCondLst>
                                            <p:cond delay="0"/>
                                          </p:stCondLst>
                                        </p:cTn>
                                        <p:tgtEl>
                                          <p:spTgt spid="139"/>
                                        </p:tgtEl>
                                        <p:attrNameLst>
                                          <p:attrName>style.visibility</p:attrName>
                                        </p:attrNameLst>
                                      </p:cBhvr>
                                      <p:to>
                                        <p:strVal val="visible"/>
                                      </p:to>
                                    </p:set>
                                    <p:anim calcmode="lin" valueType="num">
                                      <p:cBhvr additive="base">
                                        <p:cTn id="90" dur="80"/>
                                        <p:tgtEl>
                                          <p:spTgt spid="139"/>
                                        </p:tgtEl>
                                        <p:attrNameLst>
                                          <p:attrName>ppt_x</p:attrName>
                                        </p:attrNameLst>
                                      </p:cBhvr>
                                      <p:tavLst>
                                        <p:tav tm="0">
                                          <p:val>
                                            <p:strVal val="#ppt_x-#ppt_w*1.125000"/>
                                          </p:val>
                                        </p:tav>
                                        <p:tav tm="100000">
                                          <p:val>
                                            <p:strVal val="#ppt_x"/>
                                          </p:val>
                                        </p:tav>
                                      </p:tavLst>
                                    </p:anim>
                                    <p:animEffect transition="in" filter="wipe(right)">
                                      <p:cBhvr>
                                        <p:cTn id="91" dur="80"/>
                                        <p:tgtEl>
                                          <p:spTgt spid="139"/>
                                        </p:tgtEl>
                                      </p:cBhvr>
                                    </p:animEffect>
                                  </p:childTnLst>
                                </p:cTn>
                              </p:par>
                              <p:par>
                                <p:cTn id="92" presetID="10" presetClass="exit" presetSubtype="0" fill="hold" grpId="3" nodeType="withEffect">
                                  <p:stCondLst>
                                    <p:cond delay="600"/>
                                  </p:stCondLst>
                                  <p:childTnLst>
                                    <p:animEffect transition="out" filter="fade">
                                      <p:cBhvr>
                                        <p:cTn id="93" dur="150"/>
                                        <p:tgtEl>
                                          <p:spTgt spid="149"/>
                                        </p:tgtEl>
                                      </p:cBhvr>
                                    </p:animEffect>
                                    <p:set>
                                      <p:cBhvr>
                                        <p:cTn id="94" dur="1" fill="hold">
                                          <p:stCondLst>
                                            <p:cond delay="149"/>
                                          </p:stCondLst>
                                        </p:cTn>
                                        <p:tgtEl>
                                          <p:spTgt spid="149"/>
                                        </p:tgtEl>
                                        <p:attrNameLst>
                                          <p:attrName>style.visibility</p:attrName>
                                        </p:attrNameLst>
                                      </p:cBhvr>
                                      <p:to>
                                        <p:strVal val="hidden"/>
                                      </p:to>
                                    </p:set>
                                  </p:childTnLst>
                                </p:cTn>
                              </p:par>
                              <p:par>
                                <p:cTn id="95" presetID="10" presetClass="entr" presetSubtype="0" fill="hold" grpId="0" nodeType="withEffect">
                                  <p:stCondLst>
                                    <p:cond delay="600"/>
                                  </p:stCondLst>
                                  <p:childTnLst>
                                    <p:set>
                                      <p:cBhvr>
                                        <p:cTn id="96" dur="1" fill="hold">
                                          <p:stCondLst>
                                            <p:cond delay="0"/>
                                          </p:stCondLst>
                                        </p:cTn>
                                        <p:tgtEl>
                                          <p:spTgt spid="136"/>
                                        </p:tgtEl>
                                        <p:attrNameLst>
                                          <p:attrName>style.visibility</p:attrName>
                                        </p:attrNameLst>
                                      </p:cBhvr>
                                      <p:to>
                                        <p:strVal val="visible"/>
                                      </p:to>
                                    </p:set>
                                    <p:animEffect transition="in" filter="fade">
                                      <p:cBhvr>
                                        <p:cTn id="97" dur="150"/>
                                        <p:tgtEl>
                                          <p:spTgt spid="136"/>
                                        </p:tgtEl>
                                      </p:cBhvr>
                                    </p:animEffect>
                                  </p:childTnLst>
                                </p:cTn>
                              </p:par>
                              <p:par>
                                <p:cTn id="98" presetID="42" presetClass="path" presetSubtype="0" accel="50000" decel="50000" fill="hold" grpId="0" nodeType="withEffect">
                                  <p:stCondLst>
                                    <p:cond delay="600"/>
                                  </p:stCondLst>
                                  <p:childTnLst>
                                    <p:animMotion origin="layout" path="M 1.04167E-6 -2.59259E-6 L 0.07135 -0.00023 " pathEditMode="relative" rAng="0" ptsTypes="AA">
                                      <p:cBhvr>
                                        <p:cTn id="99" dur="150" fill="hold"/>
                                        <p:tgtEl>
                                          <p:spTgt spid="139"/>
                                        </p:tgtEl>
                                        <p:attrNameLst>
                                          <p:attrName>ppt_x</p:attrName>
                                          <p:attrName>ppt_y</p:attrName>
                                        </p:attrNameLst>
                                      </p:cBhvr>
                                      <p:rCtr x="3568" y="-23"/>
                                    </p:animMotion>
                                  </p:childTnLst>
                                </p:cTn>
                              </p:par>
                              <p:par>
                                <p:cTn id="100" presetID="22" presetClass="entr" presetSubtype="4" fill="hold" grpId="1" nodeType="withEffect">
                                  <p:stCondLst>
                                    <p:cond delay="600"/>
                                  </p:stCondLst>
                                  <p:childTnLst>
                                    <p:set>
                                      <p:cBhvr>
                                        <p:cTn id="101" dur="1" fill="hold">
                                          <p:stCondLst>
                                            <p:cond delay="0"/>
                                          </p:stCondLst>
                                        </p:cTn>
                                        <p:tgtEl>
                                          <p:spTgt spid="171"/>
                                        </p:tgtEl>
                                        <p:attrNameLst>
                                          <p:attrName>style.visibility</p:attrName>
                                        </p:attrNameLst>
                                      </p:cBhvr>
                                      <p:to>
                                        <p:strVal val="visible"/>
                                      </p:to>
                                    </p:set>
                                    <p:animEffect transition="in" filter="wipe(down)">
                                      <p:cBhvr>
                                        <p:cTn id="102" dur="150"/>
                                        <p:tgtEl>
                                          <p:spTgt spid="171"/>
                                        </p:tgtEl>
                                      </p:cBhvr>
                                    </p:animEffect>
                                  </p:childTnLst>
                                </p:cTn>
                              </p:par>
                              <p:par>
                                <p:cTn id="103" presetID="22" presetClass="exit" presetSubtype="1" fill="hold" grpId="2" nodeType="withEffect">
                                  <p:stCondLst>
                                    <p:cond delay="600"/>
                                  </p:stCondLst>
                                  <p:childTnLst>
                                    <p:animEffect transition="out" filter="wipe(up)">
                                      <p:cBhvr>
                                        <p:cTn id="104" dur="150"/>
                                        <p:tgtEl>
                                          <p:spTgt spid="173"/>
                                        </p:tgtEl>
                                      </p:cBhvr>
                                    </p:animEffect>
                                    <p:set>
                                      <p:cBhvr>
                                        <p:cTn id="105" dur="1" fill="hold">
                                          <p:stCondLst>
                                            <p:cond delay="149"/>
                                          </p:stCondLst>
                                        </p:cTn>
                                        <p:tgtEl>
                                          <p:spTgt spid="173"/>
                                        </p:tgtEl>
                                        <p:attrNameLst>
                                          <p:attrName>style.visibility</p:attrName>
                                        </p:attrNameLst>
                                      </p:cBhvr>
                                      <p:to>
                                        <p:strVal val="hidden"/>
                                      </p:to>
                                    </p:set>
                                  </p:childTnLst>
                                </p:cTn>
                              </p:par>
                              <p:par>
                                <p:cTn id="106" presetID="12" presetClass="entr" presetSubtype="8" fill="hold" grpId="1" nodeType="withEffect">
                                  <p:stCondLst>
                                    <p:cond delay="700"/>
                                  </p:stCondLst>
                                  <p:childTnLst>
                                    <p:set>
                                      <p:cBhvr>
                                        <p:cTn id="107" dur="1" fill="hold">
                                          <p:stCondLst>
                                            <p:cond delay="0"/>
                                          </p:stCondLst>
                                        </p:cTn>
                                        <p:tgtEl>
                                          <p:spTgt spid="140"/>
                                        </p:tgtEl>
                                        <p:attrNameLst>
                                          <p:attrName>style.visibility</p:attrName>
                                        </p:attrNameLst>
                                      </p:cBhvr>
                                      <p:to>
                                        <p:strVal val="visible"/>
                                      </p:to>
                                    </p:set>
                                    <p:anim calcmode="lin" valueType="num">
                                      <p:cBhvr additive="base">
                                        <p:cTn id="108" dur="80"/>
                                        <p:tgtEl>
                                          <p:spTgt spid="140"/>
                                        </p:tgtEl>
                                        <p:attrNameLst>
                                          <p:attrName>ppt_x</p:attrName>
                                        </p:attrNameLst>
                                      </p:cBhvr>
                                      <p:tavLst>
                                        <p:tav tm="0">
                                          <p:val>
                                            <p:strVal val="#ppt_x-#ppt_w*1.125000"/>
                                          </p:val>
                                        </p:tav>
                                        <p:tav tm="100000">
                                          <p:val>
                                            <p:strVal val="#ppt_x"/>
                                          </p:val>
                                        </p:tav>
                                      </p:tavLst>
                                    </p:anim>
                                    <p:animEffect transition="in" filter="wipe(right)">
                                      <p:cBhvr>
                                        <p:cTn id="109" dur="80"/>
                                        <p:tgtEl>
                                          <p:spTgt spid="140"/>
                                        </p:tgtEl>
                                      </p:cBhvr>
                                    </p:animEffect>
                                  </p:childTnLst>
                                </p:cTn>
                              </p:par>
                              <p:par>
                                <p:cTn id="110" presetID="10" presetClass="exit" presetSubtype="0" fill="hold" grpId="2" nodeType="withEffect">
                                  <p:stCondLst>
                                    <p:cond delay="700"/>
                                  </p:stCondLst>
                                  <p:childTnLst>
                                    <p:animEffect transition="out" filter="fade">
                                      <p:cBhvr>
                                        <p:cTn id="111" dur="150"/>
                                        <p:tgtEl>
                                          <p:spTgt spid="136"/>
                                        </p:tgtEl>
                                      </p:cBhvr>
                                    </p:animEffect>
                                    <p:set>
                                      <p:cBhvr>
                                        <p:cTn id="112" dur="1" fill="hold">
                                          <p:stCondLst>
                                            <p:cond delay="149"/>
                                          </p:stCondLst>
                                        </p:cTn>
                                        <p:tgtEl>
                                          <p:spTgt spid="136"/>
                                        </p:tgtEl>
                                        <p:attrNameLst>
                                          <p:attrName>style.visibility</p:attrName>
                                        </p:attrNameLst>
                                      </p:cBhvr>
                                      <p:to>
                                        <p:strVal val="hidden"/>
                                      </p:to>
                                    </p:set>
                                  </p:childTnLst>
                                </p:cTn>
                              </p:par>
                              <p:par>
                                <p:cTn id="113" presetID="10" presetClass="entr" presetSubtype="0" fill="hold" grpId="1" nodeType="withEffect">
                                  <p:stCondLst>
                                    <p:cond delay="700"/>
                                  </p:stCondLst>
                                  <p:childTnLst>
                                    <p:set>
                                      <p:cBhvr>
                                        <p:cTn id="114" dur="1" fill="hold">
                                          <p:stCondLst>
                                            <p:cond delay="0"/>
                                          </p:stCondLst>
                                        </p:cTn>
                                        <p:tgtEl>
                                          <p:spTgt spid="150"/>
                                        </p:tgtEl>
                                        <p:attrNameLst>
                                          <p:attrName>style.visibility</p:attrName>
                                        </p:attrNameLst>
                                      </p:cBhvr>
                                      <p:to>
                                        <p:strVal val="visible"/>
                                      </p:to>
                                    </p:set>
                                    <p:animEffect transition="in" filter="fade">
                                      <p:cBhvr>
                                        <p:cTn id="115" dur="150"/>
                                        <p:tgtEl>
                                          <p:spTgt spid="150"/>
                                        </p:tgtEl>
                                      </p:cBhvr>
                                    </p:animEffect>
                                  </p:childTnLst>
                                </p:cTn>
                              </p:par>
                              <p:par>
                                <p:cTn id="116" presetID="42" presetClass="path" presetSubtype="0" accel="50000" decel="50000" fill="hold" grpId="0" nodeType="withEffect">
                                  <p:stCondLst>
                                    <p:cond delay="700"/>
                                  </p:stCondLst>
                                  <p:childTnLst>
                                    <p:animMotion origin="layout" path="M 1.04167E-6 -2.59259E-6 L 0.07174 0.10185 " pathEditMode="relative" rAng="0" ptsTypes="AA">
                                      <p:cBhvr>
                                        <p:cTn id="117" dur="150" fill="hold"/>
                                        <p:tgtEl>
                                          <p:spTgt spid="140"/>
                                        </p:tgtEl>
                                        <p:attrNameLst>
                                          <p:attrName>ppt_x</p:attrName>
                                          <p:attrName>ppt_y</p:attrName>
                                        </p:attrNameLst>
                                      </p:cBhvr>
                                      <p:rCtr x="3581" y="5093"/>
                                    </p:animMotion>
                                  </p:childTnLst>
                                </p:cTn>
                              </p:par>
                              <p:par>
                                <p:cTn id="118" presetID="22" presetClass="exit" presetSubtype="4" fill="hold" grpId="1" nodeType="withEffect">
                                  <p:stCondLst>
                                    <p:cond delay="700"/>
                                  </p:stCondLst>
                                  <p:childTnLst>
                                    <p:animEffect transition="out" filter="wipe(down)">
                                      <p:cBhvr>
                                        <p:cTn id="119" dur="150"/>
                                        <p:tgtEl>
                                          <p:spTgt spid="175"/>
                                        </p:tgtEl>
                                      </p:cBhvr>
                                    </p:animEffect>
                                    <p:set>
                                      <p:cBhvr>
                                        <p:cTn id="120" dur="1" fill="hold">
                                          <p:stCondLst>
                                            <p:cond delay="149"/>
                                          </p:stCondLst>
                                        </p:cTn>
                                        <p:tgtEl>
                                          <p:spTgt spid="175"/>
                                        </p:tgtEl>
                                        <p:attrNameLst>
                                          <p:attrName>style.visibility</p:attrName>
                                        </p:attrNameLst>
                                      </p:cBhvr>
                                      <p:to>
                                        <p:strVal val="hidden"/>
                                      </p:to>
                                    </p:set>
                                  </p:childTnLst>
                                </p:cTn>
                              </p:par>
                              <p:par>
                                <p:cTn id="121" presetID="22" presetClass="exit" presetSubtype="4" fill="hold" grpId="3" nodeType="withEffect">
                                  <p:stCondLst>
                                    <p:cond delay="700"/>
                                  </p:stCondLst>
                                  <p:childTnLst>
                                    <p:animEffect transition="out" filter="wipe(down)">
                                      <p:cBhvr>
                                        <p:cTn id="122" dur="150"/>
                                        <p:tgtEl>
                                          <p:spTgt spid="164"/>
                                        </p:tgtEl>
                                      </p:cBhvr>
                                    </p:animEffect>
                                    <p:set>
                                      <p:cBhvr>
                                        <p:cTn id="123" dur="1" fill="hold">
                                          <p:stCondLst>
                                            <p:cond delay="149"/>
                                          </p:stCondLst>
                                        </p:cTn>
                                        <p:tgtEl>
                                          <p:spTgt spid="164"/>
                                        </p:tgtEl>
                                        <p:attrNameLst>
                                          <p:attrName>style.visibility</p:attrName>
                                        </p:attrNameLst>
                                      </p:cBhvr>
                                      <p:to>
                                        <p:strVal val="hidden"/>
                                      </p:to>
                                    </p:set>
                                  </p:childTnLst>
                                </p:cTn>
                              </p:par>
                              <p:par>
                                <p:cTn id="124" presetID="22" presetClass="exit" presetSubtype="4" fill="hold" grpId="0" nodeType="withEffect">
                                  <p:stCondLst>
                                    <p:cond delay="700"/>
                                  </p:stCondLst>
                                  <p:childTnLst>
                                    <p:animEffect transition="out" filter="wipe(down)">
                                      <p:cBhvr>
                                        <p:cTn id="125" dur="150"/>
                                        <p:tgtEl>
                                          <p:spTgt spid="174"/>
                                        </p:tgtEl>
                                      </p:cBhvr>
                                    </p:animEffect>
                                    <p:set>
                                      <p:cBhvr>
                                        <p:cTn id="126" dur="1" fill="hold">
                                          <p:stCondLst>
                                            <p:cond delay="149"/>
                                          </p:stCondLst>
                                        </p:cTn>
                                        <p:tgtEl>
                                          <p:spTgt spid="174"/>
                                        </p:tgtEl>
                                        <p:attrNameLst>
                                          <p:attrName>style.visibility</p:attrName>
                                        </p:attrNameLst>
                                      </p:cBhvr>
                                      <p:to>
                                        <p:strVal val="hidden"/>
                                      </p:to>
                                    </p:set>
                                  </p:childTnLst>
                                </p:cTn>
                              </p:par>
                              <p:par>
                                <p:cTn id="127" presetID="12" presetClass="entr" presetSubtype="8" fill="hold" grpId="1" nodeType="withEffect">
                                  <p:stCondLst>
                                    <p:cond delay="800"/>
                                  </p:stCondLst>
                                  <p:childTnLst>
                                    <p:set>
                                      <p:cBhvr>
                                        <p:cTn id="128" dur="1" fill="hold">
                                          <p:stCondLst>
                                            <p:cond delay="0"/>
                                          </p:stCondLst>
                                        </p:cTn>
                                        <p:tgtEl>
                                          <p:spTgt spid="141"/>
                                        </p:tgtEl>
                                        <p:attrNameLst>
                                          <p:attrName>style.visibility</p:attrName>
                                        </p:attrNameLst>
                                      </p:cBhvr>
                                      <p:to>
                                        <p:strVal val="visible"/>
                                      </p:to>
                                    </p:set>
                                    <p:anim calcmode="lin" valueType="num">
                                      <p:cBhvr additive="base">
                                        <p:cTn id="129" dur="80"/>
                                        <p:tgtEl>
                                          <p:spTgt spid="141"/>
                                        </p:tgtEl>
                                        <p:attrNameLst>
                                          <p:attrName>ppt_x</p:attrName>
                                        </p:attrNameLst>
                                      </p:cBhvr>
                                      <p:tavLst>
                                        <p:tav tm="0">
                                          <p:val>
                                            <p:strVal val="#ppt_x-#ppt_w*1.125000"/>
                                          </p:val>
                                        </p:tav>
                                        <p:tav tm="100000">
                                          <p:val>
                                            <p:strVal val="#ppt_x"/>
                                          </p:val>
                                        </p:tav>
                                      </p:tavLst>
                                    </p:anim>
                                    <p:animEffect transition="in" filter="wipe(right)">
                                      <p:cBhvr>
                                        <p:cTn id="130" dur="80"/>
                                        <p:tgtEl>
                                          <p:spTgt spid="141"/>
                                        </p:tgtEl>
                                      </p:cBhvr>
                                    </p:animEffect>
                                  </p:childTnLst>
                                </p:cTn>
                              </p:par>
                              <p:par>
                                <p:cTn id="131" presetID="10" presetClass="exit" presetSubtype="0" fill="hold" grpId="3" nodeType="withEffect">
                                  <p:stCondLst>
                                    <p:cond delay="800"/>
                                  </p:stCondLst>
                                  <p:childTnLst>
                                    <p:animEffect transition="out" filter="fade">
                                      <p:cBhvr>
                                        <p:cTn id="132" dur="150"/>
                                        <p:tgtEl>
                                          <p:spTgt spid="150"/>
                                        </p:tgtEl>
                                      </p:cBhvr>
                                    </p:animEffect>
                                    <p:set>
                                      <p:cBhvr>
                                        <p:cTn id="133" dur="1" fill="hold">
                                          <p:stCondLst>
                                            <p:cond delay="149"/>
                                          </p:stCondLst>
                                        </p:cTn>
                                        <p:tgtEl>
                                          <p:spTgt spid="150"/>
                                        </p:tgtEl>
                                        <p:attrNameLst>
                                          <p:attrName>style.visibility</p:attrName>
                                        </p:attrNameLst>
                                      </p:cBhvr>
                                      <p:to>
                                        <p:strVal val="hidden"/>
                                      </p:to>
                                    </p:set>
                                  </p:childTnLst>
                                </p:cTn>
                              </p:par>
                              <p:par>
                                <p:cTn id="134" presetID="10" presetClass="entr" presetSubtype="0" fill="hold" grpId="1" nodeType="withEffect">
                                  <p:stCondLst>
                                    <p:cond delay="800"/>
                                  </p:stCondLst>
                                  <p:childTnLst>
                                    <p:set>
                                      <p:cBhvr>
                                        <p:cTn id="135" dur="1" fill="hold">
                                          <p:stCondLst>
                                            <p:cond delay="0"/>
                                          </p:stCondLst>
                                        </p:cTn>
                                        <p:tgtEl>
                                          <p:spTgt spid="149"/>
                                        </p:tgtEl>
                                        <p:attrNameLst>
                                          <p:attrName>style.visibility</p:attrName>
                                        </p:attrNameLst>
                                      </p:cBhvr>
                                      <p:to>
                                        <p:strVal val="visible"/>
                                      </p:to>
                                    </p:set>
                                    <p:animEffect transition="in" filter="fade">
                                      <p:cBhvr>
                                        <p:cTn id="136" dur="150"/>
                                        <p:tgtEl>
                                          <p:spTgt spid="149"/>
                                        </p:tgtEl>
                                      </p:cBhvr>
                                    </p:animEffect>
                                  </p:childTnLst>
                                </p:cTn>
                              </p:par>
                              <p:par>
                                <p:cTn id="137" presetID="42" presetClass="path" presetSubtype="0" accel="50000" decel="50000" fill="hold" grpId="0" nodeType="withEffect">
                                  <p:stCondLst>
                                    <p:cond delay="800"/>
                                  </p:stCondLst>
                                  <p:childTnLst>
                                    <p:animMotion origin="layout" path="M 1.04167E-6 -2.59259E-6 L 0.07161 0.20278 " pathEditMode="relative" rAng="0" ptsTypes="AA">
                                      <p:cBhvr>
                                        <p:cTn id="138" dur="150" fill="hold"/>
                                        <p:tgtEl>
                                          <p:spTgt spid="141"/>
                                        </p:tgtEl>
                                        <p:attrNameLst>
                                          <p:attrName>ppt_x</p:attrName>
                                          <p:attrName>ppt_y</p:attrName>
                                        </p:attrNameLst>
                                      </p:cBhvr>
                                      <p:rCtr x="3581" y="10139"/>
                                    </p:animMotion>
                                  </p:childTnLst>
                                </p:cTn>
                              </p:par>
                              <p:par>
                                <p:cTn id="139" presetID="12" presetClass="entr" presetSubtype="4" fill="hold" grpId="1" nodeType="withEffect">
                                  <p:stCondLst>
                                    <p:cond delay="900"/>
                                  </p:stCondLst>
                                  <p:childTnLst>
                                    <p:set>
                                      <p:cBhvr>
                                        <p:cTn id="140" dur="1" fill="hold">
                                          <p:stCondLst>
                                            <p:cond delay="0"/>
                                          </p:stCondLst>
                                        </p:cTn>
                                        <p:tgtEl>
                                          <p:spTgt spid="142"/>
                                        </p:tgtEl>
                                        <p:attrNameLst>
                                          <p:attrName>style.visibility</p:attrName>
                                        </p:attrNameLst>
                                      </p:cBhvr>
                                      <p:to>
                                        <p:strVal val="visible"/>
                                      </p:to>
                                    </p:set>
                                    <p:anim calcmode="lin" valueType="num">
                                      <p:cBhvr additive="base">
                                        <p:cTn id="141" dur="80"/>
                                        <p:tgtEl>
                                          <p:spTgt spid="142"/>
                                        </p:tgtEl>
                                        <p:attrNameLst>
                                          <p:attrName>ppt_y</p:attrName>
                                        </p:attrNameLst>
                                      </p:cBhvr>
                                      <p:tavLst>
                                        <p:tav tm="0">
                                          <p:val>
                                            <p:strVal val="#ppt_y+#ppt_h*1.125000"/>
                                          </p:val>
                                        </p:tav>
                                        <p:tav tm="100000">
                                          <p:val>
                                            <p:strVal val="#ppt_y"/>
                                          </p:val>
                                        </p:tav>
                                      </p:tavLst>
                                    </p:anim>
                                    <p:animEffect transition="in" filter="wipe(up)">
                                      <p:cBhvr>
                                        <p:cTn id="142" dur="80"/>
                                        <p:tgtEl>
                                          <p:spTgt spid="142"/>
                                        </p:tgtEl>
                                      </p:cBhvr>
                                    </p:animEffect>
                                  </p:childTnLst>
                                </p:cTn>
                              </p:par>
                              <p:par>
                                <p:cTn id="143" presetID="10" presetClass="exit" presetSubtype="0" fill="hold" grpId="4" nodeType="withEffect">
                                  <p:stCondLst>
                                    <p:cond delay="900"/>
                                  </p:stCondLst>
                                  <p:childTnLst>
                                    <p:animEffect transition="out" filter="fade">
                                      <p:cBhvr>
                                        <p:cTn id="144" dur="150"/>
                                        <p:tgtEl>
                                          <p:spTgt spid="149"/>
                                        </p:tgtEl>
                                      </p:cBhvr>
                                    </p:animEffect>
                                    <p:set>
                                      <p:cBhvr>
                                        <p:cTn id="145" dur="1" fill="hold">
                                          <p:stCondLst>
                                            <p:cond delay="149"/>
                                          </p:stCondLst>
                                        </p:cTn>
                                        <p:tgtEl>
                                          <p:spTgt spid="149"/>
                                        </p:tgtEl>
                                        <p:attrNameLst>
                                          <p:attrName>style.visibility</p:attrName>
                                        </p:attrNameLst>
                                      </p:cBhvr>
                                      <p:to>
                                        <p:strVal val="hidden"/>
                                      </p:to>
                                    </p:set>
                                  </p:childTnLst>
                                </p:cTn>
                              </p:par>
                              <p:par>
                                <p:cTn id="146" presetID="10" presetClass="entr" presetSubtype="0" fill="hold" grpId="2" nodeType="withEffect">
                                  <p:stCondLst>
                                    <p:cond delay="900"/>
                                  </p:stCondLst>
                                  <p:childTnLst>
                                    <p:set>
                                      <p:cBhvr>
                                        <p:cTn id="147" dur="1" fill="hold">
                                          <p:stCondLst>
                                            <p:cond delay="0"/>
                                          </p:stCondLst>
                                        </p:cTn>
                                        <p:tgtEl>
                                          <p:spTgt spid="147"/>
                                        </p:tgtEl>
                                        <p:attrNameLst>
                                          <p:attrName>style.visibility</p:attrName>
                                        </p:attrNameLst>
                                      </p:cBhvr>
                                      <p:to>
                                        <p:strVal val="visible"/>
                                      </p:to>
                                    </p:set>
                                    <p:animEffect transition="in" filter="fade">
                                      <p:cBhvr>
                                        <p:cTn id="148" dur="150"/>
                                        <p:tgtEl>
                                          <p:spTgt spid="147"/>
                                        </p:tgtEl>
                                      </p:cBhvr>
                                    </p:animEffect>
                                  </p:childTnLst>
                                </p:cTn>
                              </p:par>
                              <p:par>
                                <p:cTn id="149" presetID="42" presetClass="path" presetSubtype="0" accel="50000" decel="50000" fill="hold" grpId="0" nodeType="withEffect">
                                  <p:stCondLst>
                                    <p:cond delay="900"/>
                                  </p:stCondLst>
                                  <p:childTnLst>
                                    <p:animMotion origin="layout" path="M 1.04167E-6 -2.59259E-6 L 0.00026 -0.20486 " pathEditMode="relative" rAng="0" ptsTypes="AA">
                                      <p:cBhvr>
                                        <p:cTn id="150" dur="150" fill="hold"/>
                                        <p:tgtEl>
                                          <p:spTgt spid="142"/>
                                        </p:tgtEl>
                                        <p:attrNameLst>
                                          <p:attrName>ppt_x</p:attrName>
                                          <p:attrName>ppt_y</p:attrName>
                                        </p:attrNameLst>
                                      </p:cBhvr>
                                      <p:rCtr x="13" y="-10255"/>
                                    </p:animMotion>
                                  </p:childTnLst>
                                </p:cTn>
                              </p:par>
                              <p:par>
                                <p:cTn id="151" presetID="22" presetClass="entr" presetSubtype="1" fill="hold" grpId="2" nodeType="withEffect">
                                  <p:stCondLst>
                                    <p:cond delay="900"/>
                                  </p:stCondLst>
                                  <p:childTnLst>
                                    <p:set>
                                      <p:cBhvr>
                                        <p:cTn id="152" dur="1" fill="hold">
                                          <p:stCondLst>
                                            <p:cond delay="0"/>
                                          </p:stCondLst>
                                        </p:cTn>
                                        <p:tgtEl>
                                          <p:spTgt spid="175"/>
                                        </p:tgtEl>
                                        <p:attrNameLst>
                                          <p:attrName>style.visibility</p:attrName>
                                        </p:attrNameLst>
                                      </p:cBhvr>
                                      <p:to>
                                        <p:strVal val="visible"/>
                                      </p:to>
                                    </p:set>
                                    <p:animEffect transition="in" filter="wipe(up)">
                                      <p:cBhvr>
                                        <p:cTn id="153" dur="150"/>
                                        <p:tgtEl>
                                          <p:spTgt spid="175"/>
                                        </p:tgtEl>
                                      </p:cBhvr>
                                    </p:animEffect>
                                  </p:childTnLst>
                                </p:cTn>
                              </p:par>
                              <p:par>
                                <p:cTn id="154" presetID="22" presetClass="entr" presetSubtype="1" fill="hold" grpId="1" nodeType="withEffect">
                                  <p:stCondLst>
                                    <p:cond delay="900"/>
                                  </p:stCondLst>
                                  <p:childTnLst>
                                    <p:set>
                                      <p:cBhvr>
                                        <p:cTn id="155" dur="1" fill="hold">
                                          <p:stCondLst>
                                            <p:cond delay="0"/>
                                          </p:stCondLst>
                                        </p:cTn>
                                        <p:tgtEl>
                                          <p:spTgt spid="174"/>
                                        </p:tgtEl>
                                        <p:attrNameLst>
                                          <p:attrName>style.visibility</p:attrName>
                                        </p:attrNameLst>
                                      </p:cBhvr>
                                      <p:to>
                                        <p:strVal val="visible"/>
                                      </p:to>
                                    </p:set>
                                    <p:animEffect transition="in" filter="wipe(up)">
                                      <p:cBhvr>
                                        <p:cTn id="156" dur="150"/>
                                        <p:tgtEl>
                                          <p:spTgt spid="174"/>
                                        </p:tgtEl>
                                      </p:cBhvr>
                                    </p:animEffect>
                                  </p:childTnLst>
                                </p:cTn>
                              </p:par>
                              <p:par>
                                <p:cTn id="157" presetID="22" presetClass="entr" presetSubtype="4" fill="hold" grpId="3" nodeType="withEffect">
                                  <p:stCondLst>
                                    <p:cond delay="900"/>
                                  </p:stCondLst>
                                  <p:childTnLst>
                                    <p:set>
                                      <p:cBhvr>
                                        <p:cTn id="158" dur="1" fill="hold">
                                          <p:stCondLst>
                                            <p:cond delay="0"/>
                                          </p:stCondLst>
                                        </p:cTn>
                                        <p:tgtEl>
                                          <p:spTgt spid="173"/>
                                        </p:tgtEl>
                                        <p:attrNameLst>
                                          <p:attrName>style.visibility</p:attrName>
                                        </p:attrNameLst>
                                      </p:cBhvr>
                                      <p:to>
                                        <p:strVal val="visible"/>
                                      </p:to>
                                    </p:set>
                                    <p:animEffect transition="in" filter="wipe(down)">
                                      <p:cBhvr>
                                        <p:cTn id="159" dur="150"/>
                                        <p:tgtEl>
                                          <p:spTgt spid="173"/>
                                        </p:tgtEl>
                                      </p:cBhvr>
                                    </p:animEffect>
                                  </p:childTnLst>
                                </p:cTn>
                              </p:par>
                              <p:par>
                                <p:cTn id="160" presetID="12" presetClass="entr" presetSubtype="4" fill="hold" grpId="1" nodeType="withEffect">
                                  <p:stCondLst>
                                    <p:cond delay="1000"/>
                                  </p:stCondLst>
                                  <p:childTnLst>
                                    <p:set>
                                      <p:cBhvr>
                                        <p:cTn id="161" dur="1" fill="hold">
                                          <p:stCondLst>
                                            <p:cond delay="0"/>
                                          </p:stCondLst>
                                        </p:cTn>
                                        <p:tgtEl>
                                          <p:spTgt spid="143"/>
                                        </p:tgtEl>
                                        <p:attrNameLst>
                                          <p:attrName>style.visibility</p:attrName>
                                        </p:attrNameLst>
                                      </p:cBhvr>
                                      <p:to>
                                        <p:strVal val="visible"/>
                                      </p:to>
                                    </p:set>
                                    <p:anim calcmode="lin" valueType="num">
                                      <p:cBhvr additive="base">
                                        <p:cTn id="162" dur="80"/>
                                        <p:tgtEl>
                                          <p:spTgt spid="143"/>
                                        </p:tgtEl>
                                        <p:attrNameLst>
                                          <p:attrName>ppt_y</p:attrName>
                                        </p:attrNameLst>
                                      </p:cBhvr>
                                      <p:tavLst>
                                        <p:tav tm="0">
                                          <p:val>
                                            <p:strVal val="#ppt_y+#ppt_h*1.125000"/>
                                          </p:val>
                                        </p:tav>
                                        <p:tav tm="100000">
                                          <p:val>
                                            <p:strVal val="#ppt_y"/>
                                          </p:val>
                                        </p:tav>
                                      </p:tavLst>
                                    </p:anim>
                                    <p:animEffect transition="in" filter="wipe(up)">
                                      <p:cBhvr>
                                        <p:cTn id="163" dur="80"/>
                                        <p:tgtEl>
                                          <p:spTgt spid="143"/>
                                        </p:tgtEl>
                                      </p:cBhvr>
                                    </p:animEffect>
                                  </p:childTnLst>
                                </p:cTn>
                              </p:par>
                              <p:par>
                                <p:cTn id="164" presetID="10" presetClass="exit" presetSubtype="0" fill="hold" grpId="4" nodeType="withEffect">
                                  <p:stCondLst>
                                    <p:cond delay="1000"/>
                                  </p:stCondLst>
                                  <p:childTnLst>
                                    <p:animEffect transition="out" filter="fade">
                                      <p:cBhvr>
                                        <p:cTn id="165" dur="150"/>
                                        <p:tgtEl>
                                          <p:spTgt spid="147"/>
                                        </p:tgtEl>
                                      </p:cBhvr>
                                    </p:animEffect>
                                    <p:set>
                                      <p:cBhvr>
                                        <p:cTn id="166" dur="1" fill="hold">
                                          <p:stCondLst>
                                            <p:cond delay="149"/>
                                          </p:stCondLst>
                                        </p:cTn>
                                        <p:tgtEl>
                                          <p:spTgt spid="147"/>
                                        </p:tgtEl>
                                        <p:attrNameLst>
                                          <p:attrName>style.visibility</p:attrName>
                                        </p:attrNameLst>
                                      </p:cBhvr>
                                      <p:to>
                                        <p:strVal val="hidden"/>
                                      </p:to>
                                    </p:set>
                                  </p:childTnLst>
                                </p:cTn>
                              </p:par>
                              <p:par>
                                <p:cTn id="167" presetID="10" presetClass="entr" presetSubtype="0" fill="hold" grpId="2" nodeType="withEffect">
                                  <p:stCondLst>
                                    <p:cond delay="1000"/>
                                  </p:stCondLst>
                                  <p:childTnLst>
                                    <p:set>
                                      <p:cBhvr>
                                        <p:cTn id="168" dur="1" fill="hold">
                                          <p:stCondLst>
                                            <p:cond delay="0"/>
                                          </p:stCondLst>
                                        </p:cTn>
                                        <p:tgtEl>
                                          <p:spTgt spid="148"/>
                                        </p:tgtEl>
                                        <p:attrNameLst>
                                          <p:attrName>style.visibility</p:attrName>
                                        </p:attrNameLst>
                                      </p:cBhvr>
                                      <p:to>
                                        <p:strVal val="visible"/>
                                      </p:to>
                                    </p:set>
                                    <p:animEffect transition="in" filter="fade">
                                      <p:cBhvr>
                                        <p:cTn id="169" dur="150"/>
                                        <p:tgtEl>
                                          <p:spTgt spid="148"/>
                                        </p:tgtEl>
                                      </p:cBhvr>
                                    </p:animEffect>
                                  </p:childTnLst>
                                </p:cTn>
                              </p:par>
                              <p:par>
                                <p:cTn id="170" presetID="42" presetClass="path" presetSubtype="0" accel="50000" decel="50000" fill="hold" grpId="0" nodeType="withEffect">
                                  <p:stCondLst>
                                    <p:cond delay="1000"/>
                                  </p:stCondLst>
                                  <p:childTnLst>
                                    <p:animMotion origin="layout" path="M 1.04167E-6 -2.59259E-6 L 1.04167E-6 -0.10208 " pathEditMode="relative" rAng="0" ptsTypes="AA">
                                      <p:cBhvr>
                                        <p:cTn id="171" dur="150" fill="hold"/>
                                        <p:tgtEl>
                                          <p:spTgt spid="143"/>
                                        </p:tgtEl>
                                        <p:attrNameLst>
                                          <p:attrName>ppt_x</p:attrName>
                                          <p:attrName>ppt_y</p:attrName>
                                        </p:attrNameLst>
                                      </p:cBhvr>
                                      <p:rCtr x="0" y="-5116"/>
                                    </p:animMotion>
                                  </p:childTnLst>
                                </p:cTn>
                              </p:par>
                              <p:par>
                                <p:cTn id="172" presetID="22" presetClass="entr" presetSubtype="1" fill="hold" grpId="4" nodeType="withEffect">
                                  <p:stCondLst>
                                    <p:cond delay="1000"/>
                                  </p:stCondLst>
                                  <p:childTnLst>
                                    <p:set>
                                      <p:cBhvr>
                                        <p:cTn id="173" dur="1" fill="hold">
                                          <p:stCondLst>
                                            <p:cond delay="0"/>
                                          </p:stCondLst>
                                        </p:cTn>
                                        <p:tgtEl>
                                          <p:spTgt spid="164"/>
                                        </p:tgtEl>
                                        <p:attrNameLst>
                                          <p:attrName>style.visibility</p:attrName>
                                        </p:attrNameLst>
                                      </p:cBhvr>
                                      <p:to>
                                        <p:strVal val="visible"/>
                                      </p:to>
                                    </p:set>
                                    <p:animEffect transition="in" filter="wipe(up)">
                                      <p:cBhvr>
                                        <p:cTn id="174" dur="150"/>
                                        <p:tgtEl>
                                          <p:spTgt spid="164"/>
                                        </p:tgtEl>
                                      </p:cBhvr>
                                    </p:animEffect>
                                  </p:childTnLst>
                                </p:cTn>
                              </p:par>
                              <p:par>
                                <p:cTn id="175" presetID="12" presetClass="entr" presetSubtype="1" fill="hold" grpId="1" nodeType="withEffect">
                                  <p:stCondLst>
                                    <p:cond delay="1100"/>
                                  </p:stCondLst>
                                  <p:childTnLst>
                                    <p:set>
                                      <p:cBhvr>
                                        <p:cTn id="176" dur="1" fill="hold">
                                          <p:stCondLst>
                                            <p:cond delay="0"/>
                                          </p:stCondLst>
                                        </p:cTn>
                                        <p:tgtEl>
                                          <p:spTgt spid="145"/>
                                        </p:tgtEl>
                                        <p:attrNameLst>
                                          <p:attrName>style.visibility</p:attrName>
                                        </p:attrNameLst>
                                      </p:cBhvr>
                                      <p:to>
                                        <p:strVal val="visible"/>
                                      </p:to>
                                    </p:set>
                                    <p:anim calcmode="lin" valueType="num">
                                      <p:cBhvr additive="base">
                                        <p:cTn id="177" dur="80"/>
                                        <p:tgtEl>
                                          <p:spTgt spid="145"/>
                                        </p:tgtEl>
                                        <p:attrNameLst>
                                          <p:attrName>ppt_y</p:attrName>
                                        </p:attrNameLst>
                                      </p:cBhvr>
                                      <p:tavLst>
                                        <p:tav tm="0">
                                          <p:val>
                                            <p:strVal val="#ppt_y-#ppt_h*1.125000"/>
                                          </p:val>
                                        </p:tav>
                                        <p:tav tm="100000">
                                          <p:val>
                                            <p:strVal val="#ppt_y"/>
                                          </p:val>
                                        </p:tav>
                                      </p:tavLst>
                                    </p:anim>
                                    <p:animEffect transition="in" filter="wipe(down)">
                                      <p:cBhvr>
                                        <p:cTn id="178" dur="80"/>
                                        <p:tgtEl>
                                          <p:spTgt spid="145"/>
                                        </p:tgtEl>
                                      </p:cBhvr>
                                    </p:animEffect>
                                  </p:childTnLst>
                                </p:cTn>
                              </p:par>
                              <p:par>
                                <p:cTn id="179" presetID="10" presetClass="entr" presetSubtype="0" fill="hold" grpId="2" nodeType="withEffect">
                                  <p:stCondLst>
                                    <p:cond delay="1100"/>
                                  </p:stCondLst>
                                  <p:childTnLst>
                                    <p:set>
                                      <p:cBhvr>
                                        <p:cTn id="180" dur="1" fill="hold">
                                          <p:stCondLst>
                                            <p:cond delay="0"/>
                                          </p:stCondLst>
                                        </p:cTn>
                                        <p:tgtEl>
                                          <p:spTgt spid="149"/>
                                        </p:tgtEl>
                                        <p:attrNameLst>
                                          <p:attrName>style.visibility</p:attrName>
                                        </p:attrNameLst>
                                      </p:cBhvr>
                                      <p:to>
                                        <p:strVal val="visible"/>
                                      </p:to>
                                    </p:set>
                                    <p:animEffect transition="in" filter="fade">
                                      <p:cBhvr>
                                        <p:cTn id="181" dur="150"/>
                                        <p:tgtEl>
                                          <p:spTgt spid="149"/>
                                        </p:tgtEl>
                                      </p:cBhvr>
                                    </p:animEffect>
                                  </p:childTnLst>
                                </p:cTn>
                              </p:par>
                              <p:par>
                                <p:cTn id="182" presetID="10" presetClass="exit" presetSubtype="0" fill="hold" grpId="4" nodeType="withEffect">
                                  <p:stCondLst>
                                    <p:cond delay="1100"/>
                                  </p:stCondLst>
                                  <p:childTnLst>
                                    <p:animEffect transition="out" filter="fade">
                                      <p:cBhvr>
                                        <p:cTn id="183" dur="150"/>
                                        <p:tgtEl>
                                          <p:spTgt spid="148"/>
                                        </p:tgtEl>
                                      </p:cBhvr>
                                    </p:animEffect>
                                    <p:set>
                                      <p:cBhvr>
                                        <p:cTn id="184" dur="1" fill="hold">
                                          <p:stCondLst>
                                            <p:cond delay="149"/>
                                          </p:stCondLst>
                                        </p:cTn>
                                        <p:tgtEl>
                                          <p:spTgt spid="148"/>
                                        </p:tgtEl>
                                        <p:attrNameLst>
                                          <p:attrName>style.visibility</p:attrName>
                                        </p:attrNameLst>
                                      </p:cBhvr>
                                      <p:to>
                                        <p:strVal val="hidden"/>
                                      </p:to>
                                    </p:set>
                                  </p:childTnLst>
                                </p:cTn>
                              </p:par>
                              <p:par>
                                <p:cTn id="185" presetID="42" presetClass="path" presetSubtype="0" accel="50000" decel="50000" fill="hold" grpId="0" nodeType="withEffect">
                                  <p:stCondLst>
                                    <p:cond delay="1100"/>
                                  </p:stCondLst>
                                  <p:childTnLst>
                                    <p:animMotion origin="layout" path="M 1.04167E-6 -2.59259E-6 L -0.00026 0.10047 " pathEditMode="relative" rAng="0" ptsTypes="AA">
                                      <p:cBhvr>
                                        <p:cTn id="186" dur="150" fill="hold"/>
                                        <p:tgtEl>
                                          <p:spTgt spid="145"/>
                                        </p:tgtEl>
                                        <p:attrNameLst>
                                          <p:attrName>ppt_x</p:attrName>
                                          <p:attrName>ppt_y</p:attrName>
                                        </p:attrNameLst>
                                      </p:cBhvr>
                                      <p:rCtr x="-13" y="5023"/>
                                    </p:animMotion>
                                  </p:childTnLst>
                                </p:cTn>
                              </p:par>
                              <p:par>
                                <p:cTn id="187" presetID="22" presetClass="exit" presetSubtype="1" fill="hold" grpId="4" nodeType="withEffect">
                                  <p:stCondLst>
                                    <p:cond delay="1100"/>
                                  </p:stCondLst>
                                  <p:childTnLst>
                                    <p:animEffect transition="out" filter="wipe(up)">
                                      <p:cBhvr>
                                        <p:cTn id="188" dur="150"/>
                                        <p:tgtEl>
                                          <p:spTgt spid="173"/>
                                        </p:tgtEl>
                                      </p:cBhvr>
                                    </p:animEffect>
                                    <p:set>
                                      <p:cBhvr>
                                        <p:cTn id="189" dur="1" fill="hold">
                                          <p:stCondLst>
                                            <p:cond delay="149"/>
                                          </p:stCondLst>
                                        </p:cTn>
                                        <p:tgtEl>
                                          <p:spTgt spid="173"/>
                                        </p:tgtEl>
                                        <p:attrNameLst>
                                          <p:attrName>style.visibility</p:attrName>
                                        </p:attrNameLst>
                                      </p:cBhvr>
                                      <p:to>
                                        <p:strVal val="hidden"/>
                                      </p:to>
                                    </p:set>
                                  </p:childTnLst>
                                </p:cTn>
                              </p:par>
                              <p:par>
                                <p:cTn id="190" presetID="22" presetClass="exit" presetSubtype="1" fill="hold" grpId="2" nodeType="withEffect">
                                  <p:stCondLst>
                                    <p:cond delay="1100"/>
                                  </p:stCondLst>
                                  <p:childTnLst>
                                    <p:animEffect transition="out" filter="wipe(up)">
                                      <p:cBhvr>
                                        <p:cTn id="191" dur="150"/>
                                        <p:tgtEl>
                                          <p:spTgt spid="171"/>
                                        </p:tgtEl>
                                      </p:cBhvr>
                                    </p:animEffect>
                                    <p:set>
                                      <p:cBhvr>
                                        <p:cTn id="192" dur="1" fill="hold">
                                          <p:stCondLst>
                                            <p:cond delay="149"/>
                                          </p:stCondLst>
                                        </p:cTn>
                                        <p:tgtEl>
                                          <p:spTgt spid="171"/>
                                        </p:tgtEl>
                                        <p:attrNameLst>
                                          <p:attrName>style.visibility</p:attrName>
                                        </p:attrNameLst>
                                      </p:cBhvr>
                                      <p:to>
                                        <p:strVal val="hidden"/>
                                      </p:to>
                                    </p:set>
                                  </p:childTnLst>
                                </p:cTn>
                              </p:par>
                              <p:par>
                                <p:cTn id="193" presetID="22" presetClass="exit" presetSubtype="1" fill="hold" grpId="2" nodeType="withEffect">
                                  <p:stCondLst>
                                    <p:cond delay="1100"/>
                                  </p:stCondLst>
                                  <p:childTnLst>
                                    <p:animEffect transition="out" filter="wipe(up)">
                                      <p:cBhvr>
                                        <p:cTn id="194" dur="150"/>
                                        <p:tgtEl>
                                          <p:spTgt spid="174"/>
                                        </p:tgtEl>
                                      </p:cBhvr>
                                    </p:animEffect>
                                    <p:set>
                                      <p:cBhvr>
                                        <p:cTn id="195" dur="1" fill="hold">
                                          <p:stCondLst>
                                            <p:cond delay="149"/>
                                          </p:stCondLst>
                                        </p:cTn>
                                        <p:tgtEl>
                                          <p:spTgt spid="174"/>
                                        </p:tgtEl>
                                        <p:attrNameLst>
                                          <p:attrName>style.visibility</p:attrName>
                                        </p:attrNameLst>
                                      </p:cBhvr>
                                      <p:to>
                                        <p:strVal val="hidden"/>
                                      </p:to>
                                    </p:set>
                                  </p:childTnLst>
                                </p:cTn>
                              </p:par>
                              <p:par>
                                <p:cTn id="196" presetID="12" presetClass="entr" presetSubtype="1" fill="hold" grpId="1" nodeType="withEffect">
                                  <p:stCondLst>
                                    <p:cond delay="1200"/>
                                  </p:stCondLst>
                                  <p:childTnLst>
                                    <p:set>
                                      <p:cBhvr>
                                        <p:cTn id="197" dur="1" fill="hold">
                                          <p:stCondLst>
                                            <p:cond delay="0"/>
                                          </p:stCondLst>
                                        </p:cTn>
                                        <p:tgtEl>
                                          <p:spTgt spid="146"/>
                                        </p:tgtEl>
                                        <p:attrNameLst>
                                          <p:attrName>style.visibility</p:attrName>
                                        </p:attrNameLst>
                                      </p:cBhvr>
                                      <p:to>
                                        <p:strVal val="visible"/>
                                      </p:to>
                                    </p:set>
                                    <p:anim calcmode="lin" valueType="num">
                                      <p:cBhvr additive="base">
                                        <p:cTn id="198" dur="80"/>
                                        <p:tgtEl>
                                          <p:spTgt spid="146"/>
                                        </p:tgtEl>
                                        <p:attrNameLst>
                                          <p:attrName>ppt_y</p:attrName>
                                        </p:attrNameLst>
                                      </p:cBhvr>
                                      <p:tavLst>
                                        <p:tav tm="0">
                                          <p:val>
                                            <p:strVal val="#ppt_y-#ppt_h*1.125000"/>
                                          </p:val>
                                        </p:tav>
                                        <p:tav tm="100000">
                                          <p:val>
                                            <p:strVal val="#ppt_y"/>
                                          </p:val>
                                        </p:tav>
                                      </p:tavLst>
                                    </p:anim>
                                    <p:animEffect transition="in" filter="wipe(down)">
                                      <p:cBhvr>
                                        <p:cTn id="199" dur="80"/>
                                        <p:tgtEl>
                                          <p:spTgt spid="146"/>
                                        </p:tgtEl>
                                      </p:cBhvr>
                                    </p:animEffect>
                                  </p:childTnLst>
                                </p:cTn>
                              </p:par>
                              <p:par>
                                <p:cTn id="200" presetID="10" presetClass="exit" presetSubtype="0" fill="hold" grpId="5" nodeType="withEffect">
                                  <p:stCondLst>
                                    <p:cond delay="1200"/>
                                  </p:stCondLst>
                                  <p:childTnLst>
                                    <p:animEffect transition="out" filter="fade">
                                      <p:cBhvr>
                                        <p:cTn id="201" dur="150"/>
                                        <p:tgtEl>
                                          <p:spTgt spid="149"/>
                                        </p:tgtEl>
                                      </p:cBhvr>
                                    </p:animEffect>
                                    <p:set>
                                      <p:cBhvr>
                                        <p:cTn id="202" dur="1" fill="hold">
                                          <p:stCondLst>
                                            <p:cond delay="149"/>
                                          </p:stCondLst>
                                        </p:cTn>
                                        <p:tgtEl>
                                          <p:spTgt spid="149"/>
                                        </p:tgtEl>
                                        <p:attrNameLst>
                                          <p:attrName>style.visibility</p:attrName>
                                        </p:attrNameLst>
                                      </p:cBhvr>
                                      <p:to>
                                        <p:strVal val="hidden"/>
                                      </p:to>
                                    </p:set>
                                  </p:childTnLst>
                                </p:cTn>
                              </p:par>
                              <p:par>
                                <p:cTn id="203" presetID="10" presetClass="entr" presetSubtype="0" fill="hold" grpId="2" nodeType="withEffect">
                                  <p:stCondLst>
                                    <p:cond delay="1200"/>
                                  </p:stCondLst>
                                  <p:childTnLst>
                                    <p:set>
                                      <p:cBhvr>
                                        <p:cTn id="204" dur="1" fill="hold">
                                          <p:stCondLst>
                                            <p:cond delay="0"/>
                                          </p:stCondLst>
                                        </p:cTn>
                                        <p:tgtEl>
                                          <p:spTgt spid="150"/>
                                        </p:tgtEl>
                                        <p:attrNameLst>
                                          <p:attrName>style.visibility</p:attrName>
                                        </p:attrNameLst>
                                      </p:cBhvr>
                                      <p:to>
                                        <p:strVal val="visible"/>
                                      </p:to>
                                    </p:set>
                                    <p:animEffect transition="in" filter="fade">
                                      <p:cBhvr>
                                        <p:cTn id="205" dur="150"/>
                                        <p:tgtEl>
                                          <p:spTgt spid="150"/>
                                        </p:tgtEl>
                                      </p:cBhvr>
                                    </p:animEffect>
                                  </p:childTnLst>
                                </p:cTn>
                              </p:par>
                              <p:par>
                                <p:cTn id="206" presetID="42" presetClass="path" presetSubtype="0" accel="50000" decel="50000" fill="hold" grpId="0" nodeType="withEffect">
                                  <p:stCondLst>
                                    <p:cond delay="1200"/>
                                  </p:stCondLst>
                                  <p:childTnLst>
                                    <p:animMotion origin="layout" path="M 1.04167E-6 -2.59259E-6 L -0.00013 0.20139 " pathEditMode="relative" rAng="0" ptsTypes="AA">
                                      <p:cBhvr>
                                        <p:cTn id="207" dur="150" fill="hold"/>
                                        <p:tgtEl>
                                          <p:spTgt spid="146"/>
                                        </p:tgtEl>
                                        <p:attrNameLst>
                                          <p:attrName>ppt_x</p:attrName>
                                          <p:attrName>ppt_y</p:attrName>
                                        </p:attrNameLst>
                                      </p:cBhvr>
                                      <p:rCtr x="-13" y="10069"/>
                                    </p:animMotion>
                                  </p:childTnLst>
                                </p:cTn>
                              </p:par>
                              <p:par>
                                <p:cTn id="208" presetID="22" presetClass="entr" presetSubtype="4" fill="hold" grpId="3" nodeType="withEffect">
                                  <p:stCondLst>
                                    <p:cond delay="1250"/>
                                  </p:stCondLst>
                                  <p:childTnLst>
                                    <p:set>
                                      <p:cBhvr>
                                        <p:cTn id="209" dur="1" fill="hold">
                                          <p:stCondLst>
                                            <p:cond delay="0"/>
                                          </p:stCondLst>
                                        </p:cTn>
                                        <p:tgtEl>
                                          <p:spTgt spid="174"/>
                                        </p:tgtEl>
                                        <p:attrNameLst>
                                          <p:attrName>style.visibility</p:attrName>
                                        </p:attrNameLst>
                                      </p:cBhvr>
                                      <p:to>
                                        <p:strVal val="visible"/>
                                      </p:to>
                                    </p:set>
                                    <p:animEffect transition="in" filter="wipe(down)">
                                      <p:cBhvr>
                                        <p:cTn id="210" dur="150"/>
                                        <p:tgtEl>
                                          <p:spTgt spid="174"/>
                                        </p:tgtEl>
                                      </p:cBhvr>
                                    </p:animEffect>
                                  </p:childTnLst>
                                </p:cTn>
                              </p:par>
                              <p:par>
                                <p:cTn id="211" presetID="12" presetClass="entr" presetSubtype="8" fill="hold" grpId="0" nodeType="withEffect">
                                  <p:stCondLst>
                                    <p:cond delay="1300"/>
                                  </p:stCondLst>
                                  <p:childTnLst>
                                    <p:set>
                                      <p:cBhvr>
                                        <p:cTn id="212" dur="1" fill="hold">
                                          <p:stCondLst>
                                            <p:cond delay="0"/>
                                          </p:stCondLst>
                                        </p:cTn>
                                        <p:tgtEl>
                                          <p:spTgt spid="144"/>
                                        </p:tgtEl>
                                        <p:attrNameLst>
                                          <p:attrName>style.visibility</p:attrName>
                                        </p:attrNameLst>
                                      </p:cBhvr>
                                      <p:to>
                                        <p:strVal val="visible"/>
                                      </p:to>
                                    </p:set>
                                    <p:anim calcmode="lin" valueType="num">
                                      <p:cBhvr additive="base">
                                        <p:cTn id="213" dur="80"/>
                                        <p:tgtEl>
                                          <p:spTgt spid="144"/>
                                        </p:tgtEl>
                                        <p:attrNameLst>
                                          <p:attrName>ppt_x</p:attrName>
                                        </p:attrNameLst>
                                      </p:cBhvr>
                                      <p:tavLst>
                                        <p:tav tm="0">
                                          <p:val>
                                            <p:strVal val="#ppt_x-#ppt_w*1.125000"/>
                                          </p:val>
                                        </p:tav>
                                        <p:tav tm="100000">
                                          <p:val>
                                            <p:strVal val="#ppt_x"/>
                                          </p:val>
                                        </p:tav>
                                      </p:tavLst>
                                    </p:anim>
                                    <p:animEffect transition="in" filter="wipe(right)">
                                      <p:cBhvr>
                                        <p:cTn id="214" dur="80"/>
                                        <p:tgtEl>
                                          <p:spTgt spid="144"/>
                                        </p:tgtEl>
                                      </p:cBhvr>
                                    </p:animEffect>
                                  </p:childTnLst>
                                </p:cTn>
                              </p:par>
                              <p:par>
                                <p:cTn id="215" presetID="10" presetClass="exit" presetSubtype="0" fill="hold" grpId="4" nodeType="withEffect">
                                  <p:stCondLst>
                                    <p:cond delay="1300"/>
                                  </p:stCondLst>
                                  <p:childTnLst>
                                    <p:animEffect transition="out" filter="fade">
                                      <p:cBhvr>
                                        <p:cTn id="216" dur="150"/>
                                        <p:tgtEl>
                                          <p:spTgt spid="150"/>
                                        </p:tgtEl>
                                      </p:cBhvr>
                                    </p:animEffect>
                                    <p:set>
                                      <p:cBhvr>
                                        <p:cTn id="217" dur="1" fill="hold">
                                          <p:stCondLst>
                                            <p:cond delay="149"/>
                                          </p:stCondLst>
                                        </p:cTn>
                                        <p:tgtEl>
                                          <p:spTgt spid="150"/>
                                        </p:tgtEl>
                                        <p:attrNameLst>
                                          <p:attrName>style.visibility</p:attrName>
                                        </p:attrNameLst>
                                      </p:cBhvr>
                                      <p:to>
                                        <p:strVal val="hidden"/>
                                      </p:to>
                                    </p:set>
                                  </p:childTnLst>
                                </p:cTn>
                              </p:par>
                              <p:par>
                                <p:cTn id="218" presetID="10" presetClass="entr" presetSubtype="0" fill="hold" grpId="1" nodeType="withEffect">
                                  <p:stCondLst>
                                    <p:cond delay="1400"/>
                                  </p:stCondLst>
                                  <p:childTnLst>
                                    <p:set>
                                      <p:cBhvr>
                                        <p:cTn id="219" dur="1" fill="hold">
                                          <p:stCondLst>
                                            <p:cond delay="0"/>
                                          </p:stCondLst>
                                        </p:cTn>
                                        <p:tgtEl>
                                          <p:spTgt spid="148"/>
                                        </p:tgtEl>
                                        <p:attrNameLst>
                                          <p:attrName>style.visibility</p:attrName>
                                        </p:attrNameLst>
                                      </p:cBhvr>
                                      <p:to>
                                        <p:strVal val="visible"/>
                                      </p:to>
                                    </p:set>
                                    <p:animEffect transition="in" filter="fade">
                                      <p:cBhvr>
                                        <p:cTn id="220" dur="150"/>
                                        <p:tgtEl>
                                          <p:spTgt spid="148"/>
                                        </p:tgtEl>
                                      </p:cBhvr>
                                    </p:animEffect>
                                  </p:childTnLst>
                                </p:cTn>
                              </p:par>
                              <p:par>
                                <p:cTn id="221" presetID="0" presetClass="path" presetSubtype="0" accel="3226" decel="3226" fill="hold" grpId="0" nodeType="withEffect">
                                  <p:stCondLst>
                                    <p:cond delay="0"/>
                                  </p:stCondLst>
                                  <p:childTnLst>
                                    <p:animMotion origin="layout" path="M -0.00013 0.00046 L -0.05299 0.00046 L -0.02656 0.00046 L -0.07904 0.00046 L 0.01328 0.00046 " pathEditMode="relative" ptsTypes="AAAAA">
                                      <p:cBhvr>
                                        <p:cTn id="222" dur="1550" fill="hold"/>
                                        <p:tgtEl>
                                          <p:spTgt spid="124"/>
                                        </p:tgtEl>
                                        <p:attrNameLst>
                                          <p:attrName>ppt_x</p:attrName>
                                          <p:attrName>ppt_y</p:attrName>
                                        </p:attrNameLst>
                                      </p:cBhvr>
                                    </p:animMotion>
                                  </p:childTnLst>
                                </p:cTn>
                              </p:par>
                              <p:par>
                                <p:cTn id="223" presetID="0" presetClass="path" presetSubtype="0" accel="3226" decel="3226" fill="hold" grpId="0" nodeType="withEffect">
                                  <p:stCondLst>
                                    <p:cond delay="0"/>
                                  </p:stCondLst>
                                  <p:childTnLst>
                                    <p:animMotion origin="layout" path="M -1.25E-6 0.00047 L -0.06601 0.00047 L -0.0263 0.00047 L -0.10573 0.00047 L -0.03945 0.00047 L -0.06601 0.00047 " pathEditMode="relative" ptsTypes="AAAAAA">
                                      <p:cBhvr>
                                        <p:cTn id="224" dur="1550" fill="hold"/>
                                        <p:tgtEl>
                                          <p:spTgt spid="125"/>
                                        </p:tgtEl>
                                        <p:attrNameLst>
                                          <p:attrName>ppt_x</p:attrName>
                                          <p:attrName>ppt_y</p:attrName>
                                        </p:attrNameLst>
                                      </p:cBhvr>
                                    </p:animMotion>
                                  </p:childTnLst>
                                </p:cTn>
                              </p:par>
                              <p:par>
                                <p:cTn id="225" presetID="0" presetClass="path" presetSubtype="0" accel="3226" decel="3226" fill="hold" grpId="0" nodeType="withEffect">
                                  <p:stCondLst>
                                    <p:cond delay="0"/>
                                  </p:stCondLst>
                                  <p:childTnLst>
                                    <p:animMotion origin="layout" path="M 3.125E-6 0.00046 L -0.02657 0.00046 L 0.0401 0.00046 L 0.01341 0.00046 L 0.05299 0.00046 L -0.01328 0.00046 " pathEditMode="relative" ptsTypes="AAAAAA">
                                      <p:cBhvr>
                                        <p:cTn id="226" dur="1550" fill="hold"/>
                                        <p:tgtEl>
                                          <p:spTgt spid="111"/>
                                        </p:tgtEl>
                                        <p:attrNameLst>
                                          <p:attrName>ppt_x</p:attrName>
                                          <p:attrName>ppt_y</p:attrName>
                                        </p:attrNameLst>
                                      </p:cBhvr>
                                    </p:animMotion>
                                  </p:childTnLst>
                                </p:cTn>
                              </p:par>
                              <p:par>
                                <p:cTn id="227" presetID="0" presetClass="path" presetSubtype="0" accel="3226" decel="3226" fill="hold" grpId="0" nodeType="withEffect">
                                  <p:stCondLst>
                                    <p:cond delay="0"/>
                                  </p:stCondLst>
                                  <p:childTnLst>
                                    <p:animMotion origin="layout" path="M 5E-6 0.00092 L 0.01355 0.00092 L -0.02578 0.00092 L 0.03985 0.00092 L 0.0668 0.00092 L 0.05313 0.00092 " pathEditMode="relative" ptsTypes="AAAAAA">
                                      <p:cBhvr>
                                        <p:cTn id="228" dur="1550" fill="hold"/>
                                        <p:tgtEl>
                                          <p:spTgt spid="98"/>
                                        </p:tgtEl>
                                        <p:attrNameLst>
                                          <p:attrName>ppt_x</p:attrName>
                                          <p:attrName>ppt_y</p:attrName>
                                        </p:attrNameLst>
                                      </p:cBhvr>
                                    </p:animMotion>
                                  </p:childTnLst>
                                </p:cTn>
                              </p:par>
                              <p:par>
                                <p:cTn id="229" presetID="0" presetClass="path" presetSubtype="0" accel="3226" decel="3226" fill="hold" grpId="0" nodeType="withEffect">
                                  <p:stCondLst>
                                    <p:cond delay="0"/>
                                  </p:stCondLst>
                                  <p:childTnLst>
                                    <p:animMotion origin="layout" path="M -0.00013 0.00047 L 0.0263 0.00047 L -0.01289 0.00047 L 0.03997 0.00047 L -0.05274 0.00047 L -0.02682 0.00047 " pathEditMode="relative" ptsTypes="AAAAAA">
                                      <p:cBhvr>
                                        <p:cTn id="230" dur="1550" fill="hold"/>
                                        <p:tgtEl>
                                          <p:spTgt spid="120"/>
                                        </p:tgtEl>
                                        <p:attrNameLst>
                                          <p:attrName>ppt_x</p:attrName>
                                          <p:attrName>ppt_y</p:attrName>
                                        </p:attrNameLst>
                                      </p:cBhvr>
                                    </p:animMotion>
                                  </p:childTnLst>
                                </p:cTn>
                              </p:par>
                            </p:childTnLst>
                          </p:cTn>
                        </p:par>
                        <p:par>
                          <p:cTn id="231" fill="hold">
                            <p:stCondLst>
                              <p:cond delay="1550"/>
                            </p:stCondLst>
                            <p:childTnLst>
                              <p:par>
                                <p:cTn id="232" presetID="1" presetClass="emph" presetSubtype="2" fill="hold" nodeType="afterEffect">
                                  <p:stCondLst>
                                    <p:cond delay="500"/>
                                  </p:stCondLst>
                                  <p:childTnLst>
                                    <p:animClr clrSpc="rgb" dir="cw">
                                      <p:cBhvr>
                                        <p:cTn id="233" dur="500" fill="hold"/>
                                        <p:tgtEl>
                                          <p:spTgt spid="139"/>
                                        </p:tgtEl>
                                        <p:attrNameLst>
                                          <p:attrName>fillcolor</p:attrName>
                                        </p:attrNameLst>
                                      </p:cBhvr>
                                      <p:to>
                                        <a:srgbClr val="50E6FF"/>
                                      </p:to>
                                    </p:animClr>
                                    <p:set>
                                      <p:cBhvr>
                                        <p:cTn id="234" dur="500" fill="hold"/>
                                        <p:tgtEl>
                                          <p:spTgt spid="139"/>
                                        </p:tgtEl>
                                        <p:attrNameLst>
                                          <p:attrName>fill.type</p:attrName>
                                        </p:attrNameLst>
                                      </p:cBhvr>
                                      <p:to>
                                        <p:strVal val="solid"/>
                                      </p:to>
                                    </p:set>
                                    <p:set>
                                      <p:cBhvr>
                                        <p:cTn id="235" dur="500" fill="hold"/>
                                        <p:tgtEl>
                                          <p:spTgt spid="139"/>
                                        </p:tgtEl>
                                        <p:attrNameLst>
                                          <p:attrName>fill.on</p:attrName>
                                        </p:attrNameLst>
                                      </p:cBhvr>
                                      <p:to>
                                        <p:strVal val="true"/>
                                      </p:to>
                                    </p:set>
                                  </p:childTnLst>
                                </p:cTn>
                              </p:par>
                              <p:par>
                                <p:cTn id="236" presetID="3" presetClass="emph" presetSubtype="2" fill="hold" grpId="2" nodeType="withEffect">
                                  <p:stCondLst>
                                    <p:cond delay="500"/>
                                  </p:stCondLst>
                                  <p:childTnLst>
                                    <p:animClr clrSpc="rgb" dir="cw">
                                      <p:cBhvr override="childStyle">
                                        <p:cTn id="237" dur="500" fill="hold"/>
                                        <p:tgtEl>
                                          <p:spTgt spid="139"/>
                                        </p:tgtEl>
                                        <p:attrNameLst>
                                          <p:attrName>style.color</p:attrName>
                                        </p:attrNameLst>
                                      </p:cBhvr>
                                      <p:to>
                                        <a:srgbClr val="00000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6" grpId="0" animBg="1"/>
      <p:bldP spid="136" grpId="1" animBg="1"/>
      <p:bldP spid="136" grpId="2" animBg="1"/>
      <p:bldP spid="147" grpId="0" animBg="1"/>
      <p:bldP spid="147" grpId="1" animBg="1"/>
      <p:bldP spid="147" grpId="2" animBg="1"/>
      <p:bldP spid="147" grpId="3" animBg="1"/>
      <p:bldP spid="147" grpId="4" animBg="1"/>
      <p:bldP spid="147" grpId="5" animBg="1"/>
      <p:bldP spid="148" grpId="0" animBg="1"/>
      <p:bldP spid="148" grpId="1" animBg="1"/>
      <p:bldP spid="148" grpId="2" animBg="1"/>
      <p:bldP spid="148" grpId="3" animBg="1"/>
      <p:bldP spid="148" grpId="4" animBg="1"/>
      <p:bldP spid="149" grpId="0" animBg="1"/>
      <p:bldP spid="149" grpId="1" animBg="1"/>
      <p:bldP spid="149" grpId="2" animBg="1"/>
      <p:bldP spid="149" grpId="3" animBg="1"/>
      <p:bldP spid="149" grpId="4" animBg="1"/>
      <p:bldP spid="149" grpId="5" animBg="1"/>
      <p:bldP spid="150" grpId="0" animBg="1"/>
      <p:bldP spid="150" grpId="1" animBg="1"/>
      <p:bldP spid="150" grpId="2" animBg="1"/>
      <p:bldP spid="150" grpId="3" animBg="1"/>
      <p:bldP spid="150" grpId="4" animBg="1"/>
      <p:bldP spid="150" grpId="5" animBg="1"/>
      <p:bldP spid="80" grpId="0" animBg="1"/>
      <p:bldP spid="90" grpId="0" animBg="1"/>
      <p:bldP spid="90" grpId="1" animBg="1"/>
      <p:bldP spid="91" grpId="0" animBg="1"/>
      <p:bldP spid="91" grpId="1" animBg="1"/>
      <p:bldP spid="123" grpId="0" animBg="1"/>
      <p:bldP spid="123" grpId="1" animBg="1"/>
      <p:bldP spid="137" grpId="0" animBg="1"/>
      <p:bldP spid="137" grpId="1" animBg="1"/>
      <p:bldP spid="138" grpId="0" animBg="1"/>
      <p:bldP spid="138" grpId="1" animBg="1"/>
      <p:bldP spid="139" grpId="0" animBg="1"/>
      <p:bldP spid="139" grpId="1" animBg="1"/>
      <p:bldP spid="139" grpId="2" animBg="1"/>
      <p:bldP spid="140" grpId="0" animBg="1"/>
      <p:bldP spid="140" grpId="1" animBg="1"/>
      <p:bldP spid="141" grpId="0" animBg="1"/>
      <p:bldP spid="141" grpId="1" animBg="1"/>
      <p:bldP spid="142" grpId="0" animBg="1"/>
      <p:bldP spid="142" grpId="1" animBg="1"/>
      <p:bldP spid="143" grpId="0" animBg="1"/>
      <p:bldP spid="143" grpId="1" animBg="1"/>
      <p:bldP spid="144" grpId="0" animBg="1"/>
      <p:bldP spid="145" grpId="0" animBg="1"/>
      <p:bldP spid="145" grpId="1" animBg="1"/>
      <p:bldP spid="146" grpId="0" animBg="1"/>
      <p:bldP spid="146" grpId="1" animBg="1"/>
      <p:bldP spid="98" grpId="0" animBg="1"/>
      <p:bldP spid="111" grpId="0" animBg="1"/>
      <p:bldP spid="124" grpId="0" animBg="1"/>
      <p:bldP spid="125" grpId="0" animBg="1"/>
      <p:bldP spid="164" grpId="0" animBg="1"/>
      <p:bldP spid="164" grpId="1" animBg="1"/>
      <p:bldP spid="164" grpId="2" animBg="1"/>
      <p:bldP spid="164" grpId="3" animBg="1"/>
      <p:bldP spid="164" grpId="4" animBg="1"/>
      <p:bldP spid="171" grpId="0" animBg="1"/>
      <p:bldP spid="171" grpId="1" animBg="1"/>
      <p:bldP spid="171" grpId="2" animBg="1"/>
      <p:bldP spid="173" grpId="0" animBg="1"/>
      <p:bldP spid="173" grpId="1" animBg="1"/>
      <p:bldP spid="173" grpId="2" animBg="1"/>
      <p:bldP spid="173" grpId="3" animBg="1"/>
      <p:bldP spid="173" grpId="4" animBg="1"/>
      <p:bldP spid="174" grpId="0" animBg="1"/>
      <p:bldP spid="174" grpId="1" animBg="1"/>
      <p:bldP spid="174" grpId="2" animBg="1"/>
      <p:bldP spid="174" grpId="3" animBg="1"/>
      <p:bldP spid="175" grpId="0" animBg="1"/>
      <p:bldP spid="175" grpId="1" animBg="1"/>
      <p:bldP spid="175" grpId="2" animBg="1"/>
      <p:bldP spid="120"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85214" y="2534625"/>
            <a:ext cx="10796539" cy="997196"/>
          </a:xfrm>
        </p:spPr>
        <p:txBody>
          <a:bodyPr/>
          <a:lstStyle/>
          <a:p>
            <a:r>
              <a:rPr lang="en-US" dirty="0">
                <a:cs typeface="Segoe UI"/>
              </a:rPr>
              <a:t>Demo – The traditional and “manual” ML approach</a:t>
            </a:r>
            <a:br>
              <a:rPr lang="en-US" dirty="0"/>
            </a:br>
            <a:r>
              <a:rPr lang="en-US" i="1" dirty="0"/>
              <a:t>Safe Driver Prediction model</a:t>
            </a:r>
          </a:p>
        </p:txBody>
      </p:sp>
      <p:sp>
        <p:nvSpPr>
          <p:cNvPr id="4" name="Text Placeholder 3"/>
          <p:cNvSpPr>
            <a:spLocks noGrp="1"/>
          </p:cNvSpPr>
          <p:nvPr>
            <p:ph type="body" sz="quarter" idx="12"/>
          </p:nvPr>
        </p:nvSpPr>
        <p:spPr>
          <a:xfrm>
            <a:off x="585214" y="3769821"/>
            <a:ext cx="11060686" cy="1606594"/>
          </a:xfrm>
        </p:spPr>
        <p:txBody>
          <a:bodyPr/>
          <a:lstStyle/>
          <a:p>
            <a:r>
              <a:rPr lang="en-US" dirty="0"/>
              <a:t>Example: LGBM model notebook, Python code, still NO Azure AutoML</a:t>
            </a:r>
          </a:p>
          <a:p>
            <a:pPr lvl="2"/>
            <a:endParaRPr lang="en-US" sz="1200" dirty="0">
              <a:solidFill>
                <a:schemeClr val="tx1"/>
              </a:solidFill>
              <a:hlinkClick r:id="rId3">
                <a:extLst>
                  <a:ext uri="{A12FA001-AC4F-418D-AE19-62706E023703}">
                    <ahyp:hlinkClr xmlns:ahyp="http://schemas.microsoft.com/office/drawing/2018/hyperlinkcolor" val="tx"/>
                  </a:ext>
                </a:extLst>
              </a:hlinkClick>
            </a:endParaRPr>
          </a:p>
          <a:p>
            <a:r>
              <a:rPr lang="en-US" sz="1200" dirty="0">
                <a:solidFill>
                  <a:schemeClr val="tx1"/>
                </a:solidFill>
                <a:hlinkClick r:id="rId3">
                  <a:extLst>
                    <a:ext uri="{A12FA001-AC4F-418D-AE19-62706E023703}">
                      <ahyp:hlinkClr xmlns:ahyp="http://schemas.microsoft.com/office/drawing/2018/hyperlinkcolor" val="tx"/>
                    </a:ext>
                  </a:extLst>
                </a:hlinkClick>
              </a:rPr>
              <a:t>https://github.com/CESARDELATORRE/Easy-AutoML-MLOps/blob/master/notebooks/1-plain-lgbm-scikit-learn/plain-lgbm-scikit-learn-safe-driver-classifier.ipynb</a:t>
            </a:r>
            <a:r>
              <a:rPr lang="en-US" sz="1200" dirty="0">
                <a:solidFill>
                  <a:schemeClr val="tx1"/>
                </a:solidFill>
              </a:rPr>
              <a:t> </a:t>
            </a:r>
          </a:p>
          <a:p>
            <a:endParaRPr lang="en-US" dirty="0"/>
          </a:p>
          <a:p>
            <a:endParaRPr lang="en-US" dirty="0"/>
          </a:p>
          <a:p>
            <a:r>
              <a:rPr lang="en-US" dirty="0"/>
              <a:t>Related workshop with challenges for you to implement in notebooks:</a:t>
            </a:r>
          </a:p>
          <a:p>
            <a:r>
              <a:rPr lang="en-US" sz="1200" dirty="0">
                <a:solidFill>
                  <a:schemeClr val="tx1"/>
                </a:solidFill>
                <a:hlinkClick r:id="rId4">
                  <a:extLst>
                    <a:ext uri="{A12FA001-AC4F-418D-AE19-62706E023703}">
                      <ahyp:hlinkClr xmlns:ahyp="http://schemas.microsoft.com/office/drawing/2018/hyperlinkcolor" val="tx"/>
                    </a:ext>
                  </a:extLst>
                </a:hlinkClick>
              </a:rPr>
              <a:t>https://github.com/Azure-Samples/AzureMLWorkshop</a:t>
            </a:r>
            <a:endParaRPr lang="en-US" sz="1200" dirty="0">
              <a:solidFill>
                <a:schemeClr val="tx1"/>
              </a:solidFill>
            </a:endParaRPr>
          </a:p>
        </p:txBody>
      </p:sp>
      <p:sp>
        <p:nvSpPr>
          <p:cNvPr id="2" name="Rectangle 1">
            <a:extLst>
              <a:ext uri="{FF2B5EF4-FFF2-40B4-BE49-F238E27FC236}">
                <a16:creationId xmlns:a16="http://schemas.microsoft.com/office/drawing/2014/main" id="{9EE09633-0F49-4A5D-B928-D80130C3E670}"/>
              </a:ext>
            </a:extLst>
          </p:cNvPr>
          <p:cNvSpPr/>
          <p:nvPr/>
        </p:nvSpPr>
        <p:spPr>
          <a:xfrm>
            <a:off x="856779" y="6127493"/>
            <a:ext cx="3443956" cy="276999"/>
          </a:xfrm>
          <a:prstGeom prst="rect">
            <a:avLst/>
          </a:prstGeom>
        </p:spPr>
        <p:txBody>
          <a:bodyPr wrap="none">
            <a:spAutoFit/>
          </a:bodyPr>
          <a:lstStyle/>
          <a:p>
            <a:pPr marL="171450" indent="-171450">
              <a:buFont typeface="Arial" panose="020B0604020202020204" pitchFamily="34" charset="0"/>
              <a:buChar char="•"/>
            </a:pPr>
            <a:r>
              <a:rPr lang="en-US" sz="1200" dirty="0">
                <a:hlinkClick r:id="rId5">
                  <a:extLst>
                    <a:ext uri="{A12FA001-AC4F-418D-AE19-62706E023703}">
                      <ahyp:hlinkClr xmlns:ahyp="http://schemas.microsoft.com/office/drawing/2018/hyperlinkcolor" val="tx"/>
                    </a:ext>
                  </a:extLst>
                </a:hlinkClick>
              </a:rPr>
              <a:t>List of supported algorithms in Azure AutoML</a:t>
            </a:r>
            <a:endParaRPr lang="en-US" sz="1200" dirty="0"/>
          </a:p>
        </p:txBody>
      </p:sp>
    </p:spTree>
    <p:extLst>
      <p:ext uri="{BB962C8B-B14F-4D97-AF65-F5344CB8AC3E}">
        <p14:creationId xmlns:p14="http://schemas.microsoft.com/office/powerpoint/2010/main" val="1321739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975DA8-BCAA-4998-9FB1-D6D7862A3040}"/>
              </a:ext>
            </a:extLst>
          </p:cNvPr>
          <p:cNvSpPr>
            <a:spLocks noGrp="1"/>
          </p:cNvSpPr>
          <p:nvPr>
            <p:ph type="title"/>
          </p:nvPr>
        </p:nvSpPr>
        <p:spPr>
          <a:xfrm>
            <a:off x="1921164" y="2708741"/>
            <a:ext cx="8349672" cy="1625188"/>
          </a:xfrm>
        </p:spPr>
        <p:txBody>
          <a:bodyPr/>
          <a:lstStyle/>
          <a:p>
            <a:pPr algn="ctr"/>
            <a:r>
              <a:rPr lang="en-US" sz="5867"/>
              <a:t>What if we can simplify machine learning?</a:t>
            </a:r>
          </a:p>
        </p:txBody>
      </p:sp>
    </p:spTree>
    <p:extLst>
      <p:ext uri="{BB962C8B-B14F-4D97-AF65-F5344CB8AC3E}">
        <p14:creationId xmlns:p14="http://schemas.microsoft.com/office/powerpoint/2010/main" val="1889487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BFDA00C-10FC-497A-8214-781EE146BC84}"/>
              </a:ext>
            </a:extLst>
          </p:cNvPr>
          <p:cNvSpPr>
            <a:spLocks noGrp="1"/>
          </p:cNvSpPr>
          <p:nvPr>
            <p:ph type="title"/>
          </p:nvPr>
        </p:nvSpPr>
        <p:spPr>
          <a:xfrm>
            <a:off x="510000" y="503819"/>
            <a:ext cx="11306469" cy="405560"/>
          </a:xfrm>
        </p:spPr>
        <p:txBody>
          <a:bodyPr/>
          <a:lstStyle/>
          <a:p>
            <a:r>
              <a:rPr lang="en-ZA" sz="3700">
                <a:cs typeface="Segoe UI"/>
              </a:rPr>
              <a:t>Automated ML &amp; Hyperparameter tuning Mission</a:t>
            </a:r>
            <a:endParaRPr lang="en-US" sz="3700">
              <a:cs typeface="Segoe UI"/>
            </a:endParaRPr>
          </a:p>
        </p:txBody>
      </p:sp>
      <p:sp>
        <p:nvSpPr>
          <p:cNvPr id="4" name="Text Placeholder 3">
            <a:extLst>
              <a:ext uri="{FF2B5EF4-FFF2-40B4-BE49-F238E27FC236}">
                <a16:creationId xmlns:a16="http://schemas.microsoft.com/office/drawing/2014/main" id="{5E81F9EC-5923-4E46-A504-19D06CA0DB4D}"/>
              </a:ext>
            </a:extLst>
          </p:cNvPr>
          <p:cNvSpPr>
            <a:spLocks noGrp="1"/>
          </p:cNvSpPr>
          <p:nvPr>
            <p:ph type="body" sz="quarter" idx="11"/>
          </p:nvPr>
        </p:nvSpPr>
        <p:spPr>
          <a:xfrm>
            <a:off x="4718544" y="3716065"/>
            <a:ext cx="3307402" cy="257749"/>
          </a:xfrm>
        </p:spPr>
        <p:txBody>
          <a:bodyPr/>
          <a:lstStyle/>
          <a:p>
            <a:r>
              <a:rPr lang="en-US" sz="1800"/>
              <a:t>Democratize AI</a:t>
            </a:r>
          </a:p>
        </p:txBody>
      </p:sp>
      <p:sp>
        <p:nvSpPr>
          <p:cNvPr id="5" name="Text Placeholder 4">
            <a:extLst>
              <a:ext uri="{FF2B5EF4-FFF2-40B4-BE49-F238E27FC236}">
                <a16:creationId xmlns:a16="http://schemas.microsoft.com/office/drawing/2014/main" id="{FC6206CA-1074-4F41-B560-CE4BF14C3D08}"/>
              </a:ext>
            </a:extLst>
          </p:cNvPr>
          <p:cNvSpPr>
            <a:spLocks noGrp="1"/>
          </p:cNvSpPr>
          <p:nvPr>
            <p:ph type="body" sz="quarter" idx="13"/>
          </p:nvPr>
        </p:nvSpPr>
        <p:spPr>
          <a:xfrm>
            <a:off x="8268316" y="3716065"/>
            <a:ext cx="3618381" cy="230832"/>
          </a:xfrm>
        </p:spPr>
        <p:txBody>
          <a:bodyPr/>
          <a:lstStyle/>
          <a:p>
            <a:r>
              <a:rPr lang="en-US" sz="1800"/>
              <a:t>Scale AI</a:t>
            </a:r>
          </a:p>
        </p:txBody>
      </p:sp>
      <p:sp>
        <p:nvSpPr>
          <p:cNvPr id="8" name="Text Placeholder 7">
            <a:extLst>
              <a:ext uri="{FF2B5EF4-FFF2-40B4-BE49-F238E27FC236}">
                <a16:creationId xmlns:a16="http://schemas.microsoft.com/office/drawing/2014/main" id="{A038194C-8834-4659-BFDC-D48837081614}"/>
              </a:ext>
            </a:extLst>
          </p:cNvPr>
          <p:cNvSpPr>
            <a:spLocks noGrp="1"/>
          </p:cNvSpPr>
          <p:nvPr>
            <p:ph type="body" sz="quarter" idx="20"/>
          </p:nvPr>
        </p:nvSpPr>
        <p:spPr>
          <a:xfrm>
            <a:off x="710683" y="3716066"/>
            <a:ext cx="3618381" cy="230832"/>
          </a:xfrm>
        </p:spPr>
        <p:txBody>
          <a:bodyPr/>
          <a:lstStyle/>
          <a:p>
            <a:r>
              <a:rPr lang="en-US" sz="1800"/>
              <a:t>Accelerate AI</a:t>
            </a:r>
          </a:p>
        </p:txBody>
      </p:sp>
      <p:sp>
        <p:nvSpPr>
          <p:cNvPr id="2" name="Rectangle 1">
            <a:extLst>
              <a:ext uri="{FF2B5EF4-FFF2-40B4-BE49-F238E27FC236}">
                <a16:creationId xmlns:a16="http://schemas.microsoft.com/office/drawing/2014/main" id="{B84150C8-DB9B-4BF0-A072-E648AF6934E3}"/>
              </a:ext>
            </a:extLst>
          </p:cNvPr>
          <p:cNvSpPr/>
          <p:nvPr/>
        </p:nvSpPr>
        <p:spPr>
          <a:xfrm>
            <a:off x="442765" y="999607"/>
            <a:ext cx="11069216"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panose="020B0502040204020203" pitchFamily="34" charset="0"/>
                <a:ea typeface="+mn-ea"/>
                <a:cs typeface="+mn-cs"/>
              </a:rPr>
              <a:t>Enable automated building of machine learning with the goal of accelerating, democratizing and scaling AI</a:t>
            </a: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Text Placeholder 8">
            <a:extLst>
              <a:ext uri="{FF2B5EF4-FFF2-40B4-BE49-F238E27FC236}">
                <a16:creationId xmlns:a16="http://schemas.microsoft.com/office/drawing/2014/main" id="{5C750B00-095C-4F43-8CB6-58DBF854716C}"/>
              </a:ext>
            </a:extLst>
          </p:cNvPr>
          <p:cNvSpPr txBox="1">
            <a:spLocks/>
          </p:cNvSpPr>
          <p:nvPr/>
        </p:nvSpPr>
        <p:spPr>
          <a:xfrm>
            <a:off x="4624386" y="3998675"/>
            <a:ext cx="3519697" cy="738664"/>
          </a:xfrm>
          <a:prstGeom prst="rect">
            <a:avLst/>
          </a:prstGeom>
        </p:spPr>
        <p:txBody>
          <a:bodyPr wrap="square">
            <a:spAutoFit/>
          </a:bodyPr>
          <a:lstStyle>
            <a:defPPr>
              <a:defRPr lang="en-US"/>
            </a:defPPr>
            <a:lvl1pPr lvl="0">
              <a:defRPr>
                <a:latin typeface="Segoe UI" panose="020B0502040204020203" pitchFamily="34" charset="0"/>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Segoe UI" panose="020B0502040204020203" pitchFamily="34" charset="0"/>
                <a:ea typeface="+mn-ea"/>
                <a:cs typeface="+mn-cs"/>
              </a:rPr>
              <a:t>Enable developers and any data science practitioner to rapidly get started building Machine Learning based solutions</a:t>
            </a:r>
          </a:p>
        </p:txBody>
      </p:sp>
      <p:sp>
        <p:nvSpPr>
          <p:cNvPr id="12" name="Text Placeholder 8">
            <a:extLst>
              <a:ext uri="{FF2B5EF4-FFF2-40B4-BE49-F238E27FC236}">
                <a16:creationId xmlns:a16="http://schemas.microsoft.com/office/drawing/2014/main" id="{1D26F347-C21C-4D24-A78E-C37DE7C1C46B}"/>
              </a:ext>
            </a:extLst>
          </p:cNvPr>
          <p:cNvSpPr txBox="1">
            <a:spLocks/>
          </p:cNvSpPr>
          <p:nvPr/>
        </p:nvSpPr>
        <p:spPr>
          <a:xfrm>
            <a:off x="601423" y="3973815"/>
            <a:ext cx="3519697" cy="738664"/>
          </a:xfrm>
          <a:prstGeom prst="rect">
            <a:avLst/>
          </a:prstGeom>
        </p:spPr>
        <p:txBody>
          <a:bodyPr wrap="square">
            <a:spAutoFit/>
          </a:bodyPr>
          <a:lstStyle>
            <a:defPPr>
              <a:defRPr lang="en-US"/>
            </a:defPPr>
            <a:lvl1pPr lvl="0">
              <a:defRPr>
                <a:latin typeface="Segoe UI" panose="020B0502040204020203" pitchFamily="34" charset="0"/>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Segoe UI" panose="020B0502040204020203" pitchFamily="34" charset="0"/>
                <a:ea typeface="+mn-ea"/>
                <a:cs typeface="+mn-cs"/>
              </a:rPr>
              <a:t>Improve Productivity for Data Scientists, Citizen Data Scientists, App Developers &amp; Analysts </a:t>
            </a:r>
          </a:p>
        </p:txBody>
      </p:sp>
      <p:sp>
        <p:nvSpPr>
          <p:cNvPr id="6" name="Rectangle 5">
            <a:extLst>
              <a:ext uri="{FF2B5EF4-FFF2-40B4-BE49-F238E27FC236}">
                <a16:creationId xmlns:a16="http://schemas.microsoft.com/office/drawing/2014/main" id="{87C65FB8-6542-4F46-B0BF-29CF3C87B662}"/>
              </a:ext>
            </a:extLst>
          </p:cNvPr>
          <p:cNvSpPr/>
          <p:nvPr/>
        </p:nvSpPr>
        <p:spPr>
          <a:xfrm>
            <a:off x="8268316" y="3998675"/>
            <a:ext cx="3723289" cy="674031"/>
          </a:xfrm>
          <a:prstGeom prst="rect">
            <a:avLst/>
          </a:prstGeom>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Segoe UI" panose="020B0502040204020203" pitchFamily="34" charset="0"/>
                <a:ea typeface="+mn-ea"/>
                <a:cs typeface="+mn-cs"/>
              </a:rPr>
              <a:t>Build AI solutions at scale in the cloud out when using large data and multiple model training jobs, in an automated fashion</a:t>
            </a:r>
          </a:p>
        </p:txBody>
      </p:sp>
      <p:pic>
        <p:nvPicPr>
          <p:cNvPr id="1028" name="Picture 4" descr="Image result for Accelerate icon">
            <a:extLst>
              <a:ext uri="{FF2B5EF4-FFF2-40B4-BE49-F238E27FC236}">
                <a16:creationId xmlns:a16="http://schemas.microsoft.com/office/drawing/2014/main" id="{26F08732-E154-41A7-9DD5-425F14C3AE3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62134" y="2561606"/>
            <a:ext cx="864081" cy="86408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Democratize icon">
            <a:extLst>
              <a:ext uri="{FF2B5EF4-FFF2-40B4-BE49-F238E27FC236}">
                <a16:creationId xmlns:a16="http://schemas.microsoft.com/office/drawing/2014/main" id="{E9622ADA-46E5-4357-81C6-359C588C5975}"/>
              </a:ext>
            </a:extLst>
          </p:cNvPr>
          <p:cNvPicPr>
            <a:picLocks noChangeAspect="1" noChangeArrowheads="1"/>
          </p:cNvPicPr>
          <p:nvPr/>
        </p:nvPicPr>
        <p:blipFill>
          <a:blip r:embed="rId5">
            <a:biLevel thresh="25000"/>
            <a:extLst>
              <a:ext uri="{28A0092B-C50C-407E-A947-70E740481C1C}">
                <a14:useLocalDpi xmlns:a14="http://schemas.microsoft.com/office/drawing/2010/main" val="0"/>
              </a:ext>
            </a:extLst>
          </a:blip>
          <a:srcRect/>
          <a:stretch>
            <a:fillRect/>
          </a:stretch>
        </p:blipFill>
        <p:spPr bwMode="auto">
          <a:xfrm>
            <a:off x="5663959" y="2561605"/>
            <a:ext cx="864081" cy="864081"/>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cloud icon">
            <a:extLst>
              <a:ext uri="{FF2B5EF4-FFF2-40B4-BE49-F238E27FC236}">
                <a16:creationId xmlns:a16="http://schemas.microsoft.com/office/drawing/2014/main" id="{597E777E-B980-4879-824E-DA9CAA9DA2D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541390" y="2608469"/>
            <a:ext cx="1072231" cy="909545"/>
          </a:xfrm>
          <a:prstGeom prst="rect">
            <a:avLst/>
          </a:prstGeom>
          <a:noFill/>
          <a:extLst>
            <a:ext uri="{909E8E84-426E-40DD-AFC4-6F175D3DCCD1}">
              <a14:hiddenFill xmlns:a14="http://schemas.microsoft.com/office/drawing/2010/main">
                <a:solidFill>
                  <a:srgbClr val="FFFFFF"/>
                </a:solidFill>
              </a14:hiddenFill>
            </a:ext>
          </a:extLst>
        </p:spPr>
      </p:pic>
      <p:sp>
        <p:nvSpPr>
          <p:cNvPr id="16" name="Arrow: Up 15">
            <a:extLst>
              <a:ext uri="{FF2B5EF4-FFF2-40B4-BE49-F238E27FC236}">
                <a16:creationId xmlns:a16="http://schemas.microsoft.com/office/drawing/2014/main" id="{A83C1A3D-265D-4BA1-87C8-C0DA3B740548}"/>
              </a:ext>
            </a:extLst>
          </p:cNvPr>
          <p:cNvSpPr/>
          <p:nvPr/>
        </p:nvSpPr>
        <p:spPr bwMode="auto">
          <a:xfrm>
            <a:off x="9901324" y="3052252"/>
            <a:ext cx="352361" cy="491429"/>
          </a:xfrm>
          <a:prstGeom prst="upArrow">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custDataLst>
      <p:tags r:id="rId1"/>
    </p:custDataLst>
    <p:extLst>
      <p:ext uri="{BB962C8B-B14F-4D97-AF65-F5344CB8AC3E}">
        <p14:creationId xmlns:p14="http://schemas.microsoft.com/office/powerpoint/2010/main" val="3578742681"/>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a:extLst>
              <a:ext uri="{FF2B5EF4-FFF2-40B4-BE49-F238E27FC236}">
                <a16:creationId xmlns:a16="http://schemas.microsoft.com/office/drawing/2014/main" id="{2967A4E3-CD8A-4696-A990-3396C832B521}"/>
              </a:ext>
            </a:extLst>
          </p:cNvPr>
          <p:cNvSpPr>
            <a:spLocks noGrp="1"/>
          </p:cNvSpPr>
          <p:nvPr>
            <p:ph type="title"/>
          </p:nvPr>
        </p:nvSpPr>
        <p:spPr>
          <a:xfrm>
            <a:off x="476666" y="336046"/>
            <a:ext cx="11336039" cy="758022"/>
          </a:xfrm>
        </p:spPr>
        <p:txBody>
          <a:bodyPr/>
          <a:lstStyle/>
          <a:p>
            <a:r>
              <a:rPr lang="en-US" sz="3700" dirty="0">
                <a:latin typeface="+mn-lt"/>
                <a:cs typeface="Segoe UI"/>
              </a:rPr>
              <a:t>What is </a:t>
            </a:r>
            <a:r>
              <a:rPr lang="en-US" sz="3700" b="1" dirty="0">
                <a:latin typeface="+mn-lt"/>
                <a:cs typeface="Segoe UI"/>
              </a:rPr>
              <a:t>Automated</a:t>
            </a:r>
            <a:r>
              <a:rPr lang="en-US" sz="3700" dirty="0">
                <a:latin typeface="+mn-lt"/>
                <a:cs typeface="Segoe UI"/>
              </a:rPr>
              <a:t> Machine Learning?</a:t>
            </a:r>
          </a:p>
        </p:txBody>
      </p:sp>
      <p:sp>
        <p:nvSpPr>
          <p:cNvPr id="21" name="Footer Placeholder 20">
            <a:extLst>
              <a:ext uri="{FF2B5EF4-FFF2-40B4-BE49-F238E27FC236}">
                <a16:creationId xmlns:a16="http://schemas.microsoft.com/office/drawing/2014/main" id="{ED30B0C8-B9A2-48D4-A481-44EA97198F17}"/>
              </a:ext>
            </a:extLst>
          </p:cNvPr>
          <p:cNvSpPr>
            <a:spLocks noGrp="1"/>
          </p:cNvSpPr>
          <p:nvPr>
            <p:ph type="ftr" sz="quarter" idx="4294967295"/>
          </p:nvPr>
        </p:nvSpPr>
        <p:spPr>
          <a:xfrm>
            <a:off x="604838" y="6450013"/>
            <a:ext cx="11587162" cy="119062"/>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FFFFFF">
                    <a:lumMod val="65000"/>
                  </a:srgbClr>
                </a:solidFill>
                <a:effectLst/>
                <a:uLnTx/>
                <a:uFillTx/>
                <a:latin typeface="Segoe UI"/>
                <a:ea typeface="+mn-ea"/>
                <a:cs typeface="+mn-cs"/>
              </a:rPr>
              <a:t>© Microsoft Corporation                                                                                  								                                Azure </a:t>
            </a:r>
          </a:p>
        </p:txBody>
      </p:sp>
      <p:grpSp>
        <p:nvGrpSpPr>
          <p:cNvPr id="29" name="Group 28">
            <a:extLst>
              <a:ext uri="{FF2B5EF4-FFF2-40B4-BE49-F238E27FC236}">
                <a16:creationId xmlns:a16="http://schemas.microsoft.com/office/drawing/2014/main" id="{E6957B13-B7DF-435A-B781-83037B90E2C8}"/>
              </a:ext>
            </a:extLst>
          </p:cNvPr>
          <p:cNvGrpSpPr/>
          <p:nvPr/>
        </p:nvGrpSpPr>
        <p:grpSpPr>
          <a:xfrm>
            <a:off x="1070786" y="4364946"/>
            <a:ext cx="343394" cy="339766"/>
            <a:chOff x="-886118" y="9001478"/>
            <a:chExt cx="505572" cy="500232"/>
          </a:xfrm>
        </p:grpSpPr>
        <p:sp>
          <p:nvSpPr>
            <p:cNvPr id="30" name="Freeform: Shape 29">
              <a:extLst>
                <a:ext uri="{FF2B5EF4-FFF2-40B4-BE49-F238E27FC236}">
                  <a16:creationId xmlns:a16="http://schemas.microsoft.com/office/drawing/2014/main" id="{34575CD9-08A7-428A-AE61-A8394BC542DE}"/>
                </a:ext>
              </a:extLst>
            </p:cNvPr>
            <p:cNvSpPr/>
            <p:nvPr/>
          </p:nvSpPr>
          <p:spPr>
            <a:xfrm>
              <a:off x="-641361" y="9121177"/>
              <a:ext cx="89327" cy="250116"/>
            </a:xfrm>
            <a:custGeom>
              <a:avLst/>
              <a:gdLst>
                <a:gd name="connsiteX0" fmla="*/ 56197 w 47625"/>
                <a:gd name="connsiteY0" fmla="*/ 137160 h 133350"/>
                <a:gd name="connsiteX1" fmla="*/ 0 w 47625"/>
                <a:gd name="connsiteY1" fmla="*/ 81915 h 133350"/>
                <a:gd name="connsiteX2" fmla="*/ 0 w 47625"/>
                <a:gd name="connsiteY2" fmla="*/ 0 h 133350"/>
              </a:gdLst>
              <a:ahLst/>
              <a:cxnLst>
                <a:cxn ang="0">
                  <a:pos x="connsiteX0" y="connsiteY0"/>
                </a:cxn>
                <a:cxn ang="0">
                  <a:pos x="connsiteX1" y="connsiteY1"/>
                </a:cxn>
                <a:cxn ang="0">
                  <a:pos x="connsiteX2" y="connsiteY2"/>
                </a:cxn>
              </a:cxnLst>
              <a:rect l="l" t="t" r="r" b="b"/>
              <a:pathLst>
                <a:path w="47625" h="133350">
                  <a:moveTo>
                    <a:pt x="56197" y="137160"/>
                  </a:moveTo>
                  <a:cubicBezTo>
                    <a:pt x="0" y="81915"/>
                    <a:pt x="0" y="81915"/>
                    <a:pt x="0" y="81915"/>
                  </a:cubicBezTo>
                  <a:cubicBezTo>
                    <a:pt x="0" y="0"/>
                    <a:pt x="0" y="0"/>
                    <a:pt x="0" y="0"/>
                  </a:cubicBezTo>
                </a:path>
              </a:pathLst>
            </a:custGeom>
            <a:noFill/>
            <a:ln w="25400" cap="sq">
              <a:solidFill>
                <a:schemeClr val="tx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31" name="Freeform: Shape 30">
              <a:extLst>
                <a:ext uri="{FF2B5EF4-FFF2-40B4-BE49-F238E27FC236}">
                  <a16:creationId xmlns:a16="http://schemas.microsoft.com/office/drawing/2014/main" id="{3894776E-A35F-476F-8EA3-C66504AAEF18}"/>
                </a:ext>
              </a:extLst>
            </p:cNvPr>
            <p:cNvSpPr/>
            <p:nvPr/>
          </p:nvSpPr>
          <p:spPr>
            <a:xfrm>
              <a:off x="-487739" y="9064047"/>
              <a:ext cx="107193" cy="107193"/>
            </a:xfrm>
            <a:custGeom>
              <a:avLst/>
              <a:gdLst>
                <a:gd name="connsiteX0" fmla="*/ 0 w 57150"/>
                <a:gd name="connsiteY0" fmla="*/ 63818 h 57150"/>
                <a:gd name="connsiteX1" fmla="*/ 65723 w 57150"/>
                <a:gd name="connsiteY1" fmla="*/ 63818 h 57150"/>
                <a:gd name="connsiteX2" fmla="*/ 65723 w 57150"/>
                <a:gd name="connsiteY2" fmla="*/ 0 h 57150"/>
              </a:gdLst>
              <a:ahLst/>
              <a:cxnLst>
                <a:cxn ang="0">
                  <a:pos x="connsiteX0" y="connsiteY0"/>
                </a:cxn>
                <a:cxn ang="0">
                  <a:pos x="connsiteX1" y="connsiteY1"/>
                </a:cxn>
                <a:cxn ang="0">
                  <a:pos x="connsiteX2" y="connsiteY2"/>
                </a:cxn>
              </a:cxnLst>
              <a:rect l="l" t="t" r="r" b="b"/>
              <a:pathLst>
                <a:path w="57150" h="57150">
                  <a:moveTo>
                    <a:pt x="0" y="63818"/>
                  </a:moveTo>
                  <a:cubicBezTo>
                    <a:pt x="65723" y="63818"/>
                    <a:pt x="65723" y="63818"/>
                    <a:pt x="65723" y="63818"/>
                  </a:cubicBezTo>
                  <a:cubicBezTo>
                    <a:pt x="65723" y="0"/>
                    <a:pt x="65723" y="0"/>
                    <a:pt x="65723" y="0"/>
                  </a:cubicBezTo>
                </a:path>
              </a:pathLst>
            </a:custGeom>
            <a:noFill/>
            <a:ln w="25400" cap="sq">
              <a:solidFill>
                <a:srgbClr val="000000"/>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32" name="Freeform: Shape 31">
              <a:extLst>
                <a:ext uri="{FF2B5EF4-FFF2-40B4-BE49-F238E27FC236}">
                  <a16:creationId xmlns:a16="http://schemas.microsoft.com/office/drawing/2014/main" id="{5CC4C079-E371-490C-88DE-4C1CAD8CF8B2}"/>
                </a:ext>
              </a:extLst>
            </p:cNvPr>
            <p:cNvSpPr/>
            <p:nvPr/>
          </p:nvSpPr>
          <p:spPr>
            <a:xfrm>
              <a:off x="-886118" y="9001478"/>
              <a:ext cx="500232" cy="500232"/>
            </a:xfrm>
            <a:custGeom>
              <a:avLst/>
              <a:gdLst>
                <a:gd name="connsiteX0" fmla="*/ 272415 w 266700"/>
                <a:gd name="connsiteY0" fmla="*/ 91440 h 266700"/>
                <a:gd name="connsiteX1" fmla="*/ 140018 w 266700"/>
                <a:gd name="connsiteY1" fmla="*/ 0 h 266700"/>
                <a:gd name="connsiteX2" fmla="*/ 0 w 266700"/>
                <a:gd name="connsiteY2" fmla="*/ 137160 h 266700"/>
                <a:gd name="connsiteX3" fmla="*/ 140018 w 266700"/>
                <a:gd name="connsiteY3" fmla="*/ 274320 h 266700"/>
                <a:gd name="connsiteX4" fmla="*/ 275273 w 266700"/>
                <a:gd name="connsiteY4" fmla="*/ 174308 h 266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700" h="266700">
                  <a:moveTo>
                    <a:pt x="272415" y="91440"/>
                  </a:moveTo>
                  <a:cubicBezTo>
                    <a:pt x="253365" y="38100"/>
                    <a:pt x="200978" y="0"/>
                    <a:pt x="140018" y="0"/>
                  </a:cubicBezTo>
                  <a:cubicBezTo>
                    <a:pt x="62865" y="0"/>
                    <a:pt x="0" y="60960"/>
                    <a:pt x="0" y="137160"/>
                  </a:cubicBezTo>
                  <a:cubicBezTo>
                    <a:pt x="0" y="213360"/>
                    <a:pt x="62865" y="274320"/>
                    <a:pt x="140018" y="274320"/>
                  </a:cubicBezTo>
                  <a:cubicBezTo>
                    <a:pt x="204788" y="274320"/>
                    <a:pt x="259080" y="231458"/>
                    <a:pt x="275273" y="174308"/>
                  </a:cubicBezTo>
                </a:path>
              </a:pathLst>
            </a:custGeom>
            <a:noFill/>
            <a:ln w="25400" cap="sq">
              <a:solidFill>
                <a:srgbClr val="000000"/>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pSp>
      <p:grpSp>
        <p:nvGrpSpPr>
          <p:cNvPr id="33" name="Group 32">
            <a:extLst>
              <a:ext uri="{FF2B5EF4-FFF2-40B4-BE49-F238E27FC236}">
                <a16:creationId xmlns:a16="http://schemas.microsoft.com/office/drawing/2014/main" id="{E74F0419-4A00-430C-9A51-E6D0A895A1E0}"/>
              </a:ext>
            </a:extLst>
          </p:cNvPr>
          <p:cNvGrpSpPr/>
          <p:nvPr/>
        </p:nvGrpSpPr>
        <p:grpSpPr>
          <a:xfrm>
            <a:off x="1117033" y="3480732"/>
            <a:ext cx="306028" cy="371962"/>
            <a:chOff x="-836443" y="7381144"/>
            <a:chExt cx="450557" cy="547633"/>
          </a:xfrm>
        </p:grpSpPr>
        <p:sp>
          <p:nvSpPr>
            <p:cNvPr id="34" name="Rectangle 33">
              <a:extLst>
                <a:ext uri="{FF2B5EF4-FFF2-40B4-BE49-F238E27FC236}">
                  <a16:creationId xmlns:a16="http://schemas.microsoft.com/office/drawing/2014/main" id="{4E31DE73-5808-4F92-85D7-8F310B280B50}"/>
                </a:ext>
              </a:extLst>
            </p:cNvPr>
            <p:cNvSpPr/>
            <p:nvPr/>
          </p:nvSpPr>
          <p:spPr>
            <a:xfrm>
              <a:off x="-836443" y="7381144"/>
              <a:ext cx="450557" cy="547633"/>
            </a:xfrm>
            <a:prstGeom prst="rect">
              <a:avLst/>
            </a:prstGeom>
            <a:noFill/>
            <a:ln w="25400" cap="flat">
              <a:solidFill>
                <a:srgbClr val="000000"/>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pSp>
          <p:nvGrpSpPr>
            <p:cNvPr id="35" name="Group 34">
              <a:extLst>
                <a:ext uri="{FF2B5EF4-FFF2-40B4-BE49-F238E27FC236}">
                  <a16:creationId xmlns:a16="http://schemas.microsoft.com/office/drawing/2014/main" id="{2CFEDAD0-23AE-4CFB-A4C8-5AE98D7881E1}"/>
                </a:ext>
              </a:extLst>
            </p:cNvPr>
            <p:cNvGrpSpPr/>
            <p:nvPr/>
          </p:nvGrpSpPr>
          <p:grpSpPr>
            <a:xfrm>
              <a:off x="-767562" y="7475386"/>
              <a:ext cx="226931" cy="350408"/>
              <a:chOff x="-767562" y="7475386"/>
              <a:chExt cx="226931" cy="350408"/>
            </a:xfrm>
          </p:grpSpPr>
          <p:cxnSp>
            <p:nvCxnSpPr>
              <p:cNvPr id="42" name="Straight Connector 41">
                <a:extLst>
                  <a:ext uri="{FF2B5EF4-FFF2-40B4-BE49-F238E27FC236}">
                    <a16:creationId xmlns:a16="http://schemas.microsoft.com/office/drawing/2014/main" id="{E251B8C3-223A-4388-A365-3E292CA2F069}"/>
                  </a:ext>
                </a:extLst>
              </p:cNvPr>
              <p:cNvCxnSpPr/>
              <p:nvPr/>
            </p:nvCxnSpPr>
            <p:spPr>
              <a:xfrm>
                <a:off x="-767562" y="7475386"/>
                <a:ext cx="226931" cy="0"/>
              </a:xfrm>
              <a:prstGeom prst="line">
                <a:avLst/>
              </a:prstGeom>
              <a:noFill/>
              <a:ln w="25400" cap="flat">
                <a:solidFill>
                  <a:schemeClr val="tx2"/>
                </a:solidFill>
                <a:prstDash val="solid"/>
                <a:miter/>
              </a:ln>
            </p:spPr>
          </p:cxnSp>
          <p:cxnSp>
            <p:nvCxnSpPr>
              <p:cNvPr id="43" name="Straight Connector 42">
                <a:extLst>
                  <a:ext uri="{FF2B5EF4-FFF2-40B4-BE49-F238E27FC236}">
                    <a16:creationId xmlns:a16="http://schemas.microsoft.com/office/drawing/2014/main" id="{8A8C6598-58CE-4631-92F4-C89A3F831D0C}"/>
                  </a:ext>
                </a:extLst>
              </p:cNvPr>
              <p:cNvCxnSpPr/>
              <p:nvPr/>
            </p:nvCxnSpPr>
            <p:spPr>
              <a:xfrm>
                <a:off x="-767562" y="7562988"/>
                <a:ext cx="226931" cy="0"/>
              </a:xfrm>
              <a:prstGeom prst="line">
                <a:avLst/>
              </a:prstGeom>
              <a:noFill/>
              <a:ln w="25400" cap="flat">
                <a:solidFill>
                  <a:schemeClr val="tx2"/>
                </a:solidFill>
                <a:prstDash val="solid"/>
                <a:miter/>
              </a:ln>
            </p:spPr>
          </p:cxnSp>
          <p:cxnSp>
            <p:nvCxnSpPr>
              <p:cNvPr id="44" name="Straight Connector 43">
                <a:extLst>
                  <a:ext uri="{FF2B5EF4-FFF2-40B4-BE49-F238E27FC236}">
                    <a16:creationId xmlns:a16="http://schemas.microsoft.com/office/drawing/2014/main" id="{D3C804B6-33BA-46A1-8602-D05C63B41352}"/>
                  </a:ext>
                </a:extLst>
              </p:cNvPr>
              <p:cNvCxnSpPr/>
              <p:nvPr/>
            </p:nvCxnSpPr>
            <p:spPr>
              <a:xfrm>
                <a:off x="-767562" y="7650590"/>
                <a:ext cx="226931" cy="0"/>
              </a:xfrm>
              <a:prstGeom prst="line">
                <a:avLst/>
              </a:prstGeom>
              <a:noFill/>
              <a:ln w="25400" cap="flat">
                <a:solidFill>
                  <a:schemeClr val="tx2"/>
                </a:solidFill>
                <a:prstDash val="solid"/>
                <a:miter/>
              </a:ln>
            </p:spPr>
          </p:cxnSp>
          <p:cxnSp>
            <p:nvCxnSpPr>
              <p:cNvPr id="45" name="Straight Connector 44">
                <a:extLst>
                  <a:ext uri="{FF2B5EF4-FFF2-40B4-BE49-F238E27FC236}">
                    <a16:creationId xmlns:a16="http://schemas.microsoft.com/office/drawing/2014/main" id="{D96E9DA1-BD85-47AF-8959-A9B55F97C3FB}"/>
                  </a:ext>
                </a:extLst>
              </p:cNvPr>
              <p:cNvCxnSpPr/>
              <p:nvPr/>
            </p:nvCxnSpPr>
            <p:spPr>
              <a:xfrm>
                <a:off x="-767562" y="7738192"/>
                <a:ext cx="226931" cy="0"/>
              </a:xfrm>
              <a:prstGeom prst="line">
                <a:avLst/>
              </a:prstGeom>
              <a:noFill/>
              <a:ln w="25400" cap="flat">
                <a:solidFill>
                  <a:schemeClr val="tx2"/>
                </a:solidFill>
                <a:prstDash val="solid"/>
                <a:miter/>
              </a:ln>
            </p:spPr>
          </p:cxnSp>
          <p:cxnSp>
            <p:nvCxnSpPr>
              <p:cNvPr id="46" name="Straight Connector 45">
                <a:extLst>
                  <a:ext uri="{FF2B5EF4-FFF2-40B4-BE49-F238E27FC236}">
                    <a16:creationId xmlns:a16="http://schemas.microsoft.com/office/drawing/2014/main" id="{3965C280-B868-4F5A-90EC-FB07490A935C}"/>
                  </a:ext>
                </a:extLst>
              </p:cNvPr>
              <p:cNvCxnSpPr/>
              <p:nvPr/>
            </p:nvCxnSpPr>
            <p:spPr>
              <a:xfrm>
                <a:off x="-767562" y="7825794"/>
                <a:ext cx="226931" cy="0"/>
              </a:xfrm>
              <a:prstGeom prst="line">
                <a:avLst/>
              </a:prstGeom>
              <a:noFill/>
              <a:ln w="25400" cap="flat">
                <a:solidFill>
                  <a:schemeClr val="tx2"/>
                </a:solidFill>
                <a:prstDash val="solid"/>
                <a:miter/>
              </a:ln>
            </p:spPr>
          </p:cxnSp>
        </p:grpSp>
        <p:grpSp>
          <p:nvGrpSpPr>
            <p:cNvPr id="36" name="Group 35">
              <a:extLst>
                <a:ext uri="{FF2B5EF4-FFF2-40B4-BE49-F238E27FC236}">
                  <a16:creationId xmlns:a16="http://schemas.microsoft.com/office/drawing/2014/main" id="{415FF656-1C2A-4E35-B368-B1AAFF2637ED}"/>
                </a:ext>
              </a:extLst>
            </p:cNvPr>
            <p:cNvGrpSpPr/>
            <p:nvPr/>
          </p:nvGrpSpPr>
          <p:grpSpPr>
            <a:xfrm>
              <a:off x="-513932" y="7475386"/>
              <a:ext cx="80094" cy="350408"/>
              <a:chOff x="-767562" y="7475386"/>
              <a:chExt cx="226931" cy="350408"/>
            </a:xfrm>
          </p:grpSpPr>
          <p:cxnSp>
            <p:nvCxnSpPr>
              <p:cNvPr id="37" name="Straight Connector 36">
                <a:extLst>
                  <a:ext uri="{FF2B5EF4-FFF2-40B4-BE49-F238E27FC236}">
                    <a16:creationId xmlns:a16="http://schemas.microsoft.com/office/drawing/2014/main" id="{9B87569C-18AA-4980-B31B-0B9D7C135BC9}"/>
                  </a:ext>
                </a:extLst>
              </p:cNvPr>
              <p:cNvCxnSpPr/>
              <p:nvPr/>
            </p:nvCxnSpPr>
            <p:spPr>
              <a:xfrm>
                <a:off x="-767562" y="7475386"/>
                <a:ext cx="226931" cy="0"/>
              </a:xfrm>
              <a:prstGeom prst="line">
                <a:avLst/>
              </a:prstGeom>
              <a:noFill/>
              <a:ln w="25400" cap="flat">
                <a:solidFill>
                  <a:schemeClr val="accent1"/>
                </a:solidFill>
                <a:prstDash val="solid"/>
                <a:miter/>
              </a:ln>
            </p:spPr>
          </p:cxnSp>
          <p:cxnSp>
            <p:nvCxnSpPr>
              <p:cNvPr id="38" name="Straight Connector 37">
                <a:extLst>
                  <a:ext uri="{FF2B5EF4-FFF2-40B4-BE49-F238E27FC236}">
                    <a16:creationId xmlns:a16="http://schemas.microsoft.com/office/drawing/2014/main" id="{14D7958B-4F4C-468A-AB20-70948262B78C}"/>
                  </a:ext>
                </a:extLst>
              </p:cNvPr>
              <p:cNvCxnSpPr/>
              <p:nvPr/>
            </p:nvCxnSpPr>
            <p:spPr>
              <a:xfrm>
                <a:off x="-767562" y="7562988"/>
                <a:ext cx="226931" cy="0"/>
              </a:xfrm>
              <a:prstGeom prst="line">
                <a:avLst/>
              </a:prstGeom>
              <a:noFill/>
              <a:ln w="25400" cap="flat">
                <a:solidFill>
                  <a:schemeClr val="accent1"/>
                </a:solidFill>
                <a:prstDash val="solid"/>
                <a:miter/>
              </a:ln>
            </p:spPr>
          </p:cxnSp>
          <p:cxnSp>
            <p:nvCxnSpPr>
              <p:cNvPr id="39" name="Straight Connector 38">
                <a:extLst>
                  <a:ext uri="{FF2B5EF4-FFF2-40B4-BE49-F238E27FC236}">
                    <a16:creationId xmlns:a16="http://schemas.microsoft.com/office/drawing/2014/main" id="{711ECA0E-6CBB-4BAF-A055-5EBA4FAF1679}"/>
                  </a:ext>
                </a:extLst>
              </p:cNvPr>
              <p:cNvCxnSpPr/>
              <p:nvPr/>
            </p:nvCxnSpPr>
            <p:spPr>
              <a:xfrm>
                <a:off x="-767562" y="7650590"/>
                <a:ext cx="226931" cy="0"/>
              </a:xfrm>
              <a:prstGeom prst="line">
                <a:avLst/>
              </a:prstGeom>
              <a:noFill/>
              <a:ln w="25400" cap="flat">
                <a:solidFill>
                  <a:schemeClr val="accent1"/>
                </a:solidFill>
                <a:prstDash val="solid"/>
                <a:miter/>
              </a:ln>
            </p:spPr>
          </p:cxnSp>
          <p:cxnSp>
            <p:nvCxnSpPr>
              <p:cNvPr id="40" name="Straight Connector 39">
                <a:extLst>
                  <a:ext uri="{FF2B5EF4-FFF2-40B4-BE49-F238E27FC236}">
                    <a16:creationId xmlns:a16="http://schemas.microsoft.com/office/drawing/2014/main" id="{FFC31490-21F7-4491-838F-974136C14127}"/>
                  </a:ext>
                </a:extLst>
              </p:cNvPr>
              <p:cNvCxnSpPr/>
              <p:nvPr/>
            </p:nvCxnSpPr>
            <p:spPr>
              <a:xfrm>
                <a:off x="-767562" y="7738192"/>
                <a:ext cx="226931" cy="0"/>
              </a:xfrm>
              <a:prstGeom prst="line">
                <a:avLst/>
              </a:prstGeom>
              <a:noFill/>
              <a:ln w="25400" cap="flat">
                <a:solidFill>
                  <a:schemeClr val="accent1"/>
                </a:solidFill>
                <a:prstDash val="solid"/>
                <a:miter/>
              </a:ln>
            </p:spPr>
          </p:cxnSp>
          <p:cxnSp>
            <p:nvCxnSpPr>
              <p:cNvPr id="41" name="Straight Connector 40">
                <a:extLst>
                  <a:ext uri="{FF2B5EF4-FFF2-40B4-BE49-F238E27FC236}">
                    <a16:creationId xmlns:a16="http://schemas.microsoft.com/office/drawing/2014/main" id="{BAB2C506-EBE0-434C-B4B1-9D8C780F99CA}"/>
                  </a:ext>
                </a:extLst>
              </p:cNvPr>
              <p:cNvCxnSpPr/>
              <p:nvPr/>
            </p:nvCxnSpPr>
            <p:spPr>
              <a:xfrm>
                <a:off x="-767562" y="7825794"/>
                <a:ext cx="226931" cy="0"/>
              </a:xfrm>
              <a:prstGeom prst="line">
                <a:avLst/>
              </a:prstGeom>
              <a:noFill/>
              <a:ln w="25400" cap="flat">
                <a:solidFill>
                  <a:schemeClr val="accent1"/>
                </a:solidFill>
                <a:prstDash val="solid"/>
                <a:miter/>
              </a:ln>
            </p:spPr>
          </p:cxnSp>
        </p:grpSp>
      </p:grpSp>
      <p:sp>
        <p:nvSpPr>
          <p:cNvPr id="47" name="Rectangle 46">
            <a:extLst>
              <a:ext uri="{FF2B5EF4-FFF2-40B4-BE49-F238E27FC236}">
                <a16:creationId xmlns:a16="http://schemas.microsoft.com/office/drawing/2014/main" id="{3C182C6C-01FF-487A-BB92-5FF77C940AE7}"/>
              </a:ext>
            </a:extLst>
          </p:cNvPr>
          <p:cNvSpPr/>
          <p:nvPr/>
        </p:nvSpPr>
        <p:spPr>
          <a:xfrm>
            <a:off x="1317783" y="2886662"/>
            <a:ext cx="1180290" cy="180049"/>
          </a:xfrm>
          <a:prstGeom prst="rect">
            <a:avLst/>
          </a:prstGeom>
        </p:spPr>
        <p:txBody>
          <a:bodyPr wrap="square" lIns="0" tIns="0" rIns="0" bIns="0" anchor="b">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300" b="1" i="0" u="none" strike="noStrike" kern="1200" cap="none" spc="-10" normalizeH="0" baseline="0" noProof="0">
                <a:ln>
                  <a:noFill/>
                </a:ln>
                <a:solidFill>
                  <a:srgbClr val="3C3C41"/>
                </a:solidFill>
                <a:effectLst/>
                <a:uLnTx/>
                <a:uFillTx/>
                <a:latin typeface="Segoe UI"/>
                <a:ea typeface="+mn-ea"/>
                <a:cs typeface="Segoe UI Semibold" panose="020B0702040204020203" pitchFamily="34" charset="0"/>
              </a:rPr>
              <a:t>User inputs</a:t>
            </a:r>
          </a:p>
        </p:txBody>
      </p:sp>
      <p:sp>
        <p:nvSpPr>
          <p:cNvPr id="48" name="Rectangle 47">
            <a:extLst>
              <a:ext uri="{FF2B5EF4-FFF2-40B4-BE49-F238E27FC236}">
                <a16:creationId xmlns:a16="http://schemas.microsoft.com/office/drawing/2014/main" id="{0E90CE46-764A-4BDC-A6C0-C16E5E0FEEAA}"/>
              </a:ext>
            </a:extLst>
          </p:cNvPr>
          <p:cNvSpPr/>
          <p:nvPr/>
        </p:nvSpPr>
        <p:spPr>
          <a:xfrm>
            <a:off x="3702863" y="2802147"/>
            <a:ext cx="1519300" cy="360099"/>
          </a:xfrm>
          <a:prstGeom prst="rect">
            <a:avLst/>
          </a:prstGeom>
        </p:spPr>
        <p:txBody>
          <a:bodyPr wrap="square" lIns="0" tIns="0" rIns="0" bIns="0" anchor="b">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300" b="1" i="0" u="none" strike="noStrike" kern="1200" cap="none" spc="-10" normalizeH="0" baseline="0" noProof="0">
                <a:ln>
                  <a:noFill/>
                </a:ln>
                <a:solidFill>
                  <a:srgbClr val="3C3C41"/>
                </a:solidFill>
                <a:effectLst/>
                <a:uLnTx/>
                <a:uFillTx/>
                <a:latin typeface="Segoe UI"/>
                <a:ea typeface="+mn-ea"/>
                <a:cs typeface="Segoe UI Semibold" panose="020B0702040204020203" pitchFamily="34" charset="0"/>
              </a:rPr>
              <a:t>Feature engineering</a:t>
            </a:r>
          </a:p>
        </p:txBody>
      </p:sp>
      <p:sp>
        <p:nvSpPr>
          <p:cNvPr id="49" name="Rectangle 48">
            <a:extLst>
              <a:ext uri="{FF2B5EF4-FFF2-40B4-BE49-F238E27FC236}">
                <a16:creationId xmlns:a16="http://schemas.microsoft.com/office/drawing/2014/main" id="{E79074FC-87AC-4411-A7E5-BCF297EE031D}"/>
              </a:ext>
            </a:extLst>
          </p:cNvPr>
          <p:cNvSpPr/>
          <p:nvPr/>
        </p:nvSpPr>
        <p:spPr>
          <a:xfrm>
            <a:off x="5974078" y="2774743"/>
            <a:ext cx="1212565" cy="360099"/>
          </a:xfrm>
          <a:prstGeom prst="rect">
            <a:avLst/>
          </a:prstGeom>
        </p:spPr>
        <p:txBody>
          <a:bodyPr wrap="square" lIns="0" tIns="0" rIns="0" bIns="0" anchor="b">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300" b="1" i="0" u="none" strike="noStrike" kern="1200" cap="none" spc="-10" normalizeH="0" baseline="0" noProof="0">
                <a:ln>
                  <a:noFill/>
                </a:ln>
                <a:solidFill>
                  <a:srgbClr val="3C3C41"/>
                </a:solidFill>
                <a:effectLst/>
                <a:uLnTx/>
                <a:uFillTx/>
                <a:latin typeface="Segoe UI"/>
                <a:ea typeface="+mn-ea"/>
                <a:cs typeface="Segoe UI Semibold" panose="020B0702040204020203" pitchFamily="34" charset="0"/>
              </a:rPr>
              <a:t>Algorithm selection</a:t>
            </a:r>
          </a:p>
        </p:txBody>
      </p:sp>
      <p:sp>
        <p:nvSpPr>
          <p:cNvPr id="50" name="Rectangle 49">
            <a:extLst>
              <a:ext uri="{FF2B5EF4-FFF2-40B4-BE49-F238E27FC236}">
                <a16:creationId xmlns:a16="http://schemas.microsoft.com/office/drawing/2014/main" id="{7048DB68-4D26-4079-83F9-8AB2224E88F1}"/>
              </a:ext>
            </a:extLst>
          </p:cNvPr>
          <p:cNvSpPr/>
          <p:nvPr/>
        </p:nvSpPr>
        <p:spPr>
          <a:xfrm>
            <a:off x="7558673" y="2775168"/>
            <a:ext cx="1519300" cy="360099"/>
          </a:xfrm>
          <a:prstGeom prst="rect">
            <a:avLst/>
          </a:prstGeom>
        </p:spPr>
        <p:txBody>
          <a:bodyPr wrap="square" lIns="0" tIns="0" rIns="0" bIns="0" anchor="b">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300" b="1" i="0" u="none" strike="noStrike" kern="1200" cap="none" spc="-10" normalizeH="0" baseline="0" noProof="0">
                <a:ln>
                  <a:noFill/>
                </a:ln>
                <a:solidFill>
                  <a:srgbClr val="3C3C41"/>
                </a:solidFill>
                <a:effectLst/>
                <a:uLnTx/>
                <a:uFillTx/>
                <a:latin typeface="Segoe UI"/>
                <a:ea typeface="+mn-ea"/>
                <a:cs typeface="Segoe UI Semibold" panose="020B0702040204020203" pitchFamily="34" charset="0"/>
              </a:rPr>
              <a:t>Hyperparameter tuning</a:t>
            </a:r>
          </a:p>
        </p:txBody>
      </p:sp>
      <p:sp>
        <p:nvSpPr>
          <p:cNvPr id="51" name="Rectangle 50">
            <a:extLst>
              <a:ext uri="{FF2B5EF4-FFF2-40B4-BE49-F238E27FC236}">
                <a16:creationId xmlns:a16="http://schemas.microsoft.com/office/drawing/2014/main" id="{D898C091-FF9F-4BDE-B49E-C165A2B168FA}"/>
              </a:ext>
            </a:extLst>
          </p:cNvPr>
          <p:cNvSpPr/>
          <p:nvPr/>
        </p:nvSpPr>
        <p:spPr>
          <a:xfrm>
            <a:off x="9735336" y="2982197"/>
            <a:ext cx="1519300" cy="180049"/>
          </a:xfrm>
          <a:prstGeom prst="rect">
            <a:avLst/>
          </a:prstGeom>
        </p:spPr>
        <p:txBody>
          <a:bodyPr wrap="square" lIns="0" tIns="0" rIns="0" bIns="0" anchor="b">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300" b="1" i="0" u="none" strike="noStrike" kern="1200" cap="none" spc="-10" normalizeH="0" baseline="0" noProof="0">
                <a:ln>
                  <a:noFill/>
                </a:ln>
                <a:solidFill>
                  <a:srgbClr val="3C3C41"/>
                </a:solidFill>
                <a:effectLst/>
                <a:uLnTx/>
                <a:uFillTx/>
                <a:latin typeface="Segoe UI"/>
                <a:ea typeface="+mn-ea"/>
                <a:cs typeface="Segoe UI Semibold" panose="020B0702040204020203" pitchFamily="34" charset="0"/>
              </a:rPr>
              <a:t>Model Leaderboard</a:t>
            </a:r>
          </a:p>
        </p:txBody>
      </p:sp>
      <p:sp>
        <p:nvSpPr>
          <p:cNvPr id="52" name="Rectangle 51">
            <a:extLst>
              <a:ext uri="{FF2B5EF4-FFF2-40B4-BE49-F238E27FC236}">
                <a16:creationId xmlns:a16="http://schemas.microsoft.com/office/drawing/2014/main" id="{0C07478B-3F79-452B-A046-484EB7760505}"/>
              </a:ext>
            </a:extLst>
          </p:cNvPr>
          <p:cNvSpPr/>
          <p:nvPr/>
        </p:nvSpPr>
        <p:spPr>
          <a:xfrm>
            <a:off x="1587033" y="3609216"/>
            <a:ext cx="1180290" cy="152349"/>
          </a:xfrm>
          <a:prstGeom prst="rect">
            <a:avLst/>
          </a:prstGeom>
        </p:spPr>
        <p:txBody>
          <a:bodyPr wrap="square" lIns="0" tIns="0" rIns="0" bIns="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10" normalizeH="0" baseline="0" noProof="0">
                <a:ln>
                  <a:noFill/>
                </a:ln>
                <a:solidFill>
                  <a:srgbClr val="3C3C41"/>
                </a:solidFill>
                <a:effectLst/>
                <a:uLnTx/>
                <a:uFillTx/>
                <a:latin typeface="Segoe UI Semibold"/>
                <a:ea typeface="+mn-ea"/>
                <a:cs typeface="Segoe UI Semibold" panose="020B0702040204020203" pitchFamily="34" charset="0"/>
              </a:rPr>
              <a:t>Dataset</a:t>
            </a:r>
          </a:p>
        </p:txBody>
      </p:sp>
      <p:sp>
        <p:nvSpPr>
          <p:cNvPr id="53" name="Rectangle 52">
            <a:extLst>
              <a:ext uri="{FF2B5EF4-FFF2-40B4-BE49-F238E27FC236}">
                <a16:creationId xmlns:a16="http://schemas.microsoft.com/office/drawing/2014/main" id="{C05703FF-C588-47B2-88C8-3F00A1CF3624}"/>
              </a:ext>
            </a:extLst>
          </p:cNvPr>
          <p:cNvSpPr/>
          <p:nvPr/>
        </p:nvSpPr>
        <p:spPr>
          <a:xfrm>
            <a:off x="1587033" y="4409889"/>
            <a:ext cx="959525" cy="304699"/>
          </a:xfrm>
          <a:prstGeom prst="rect">
            <a:avLst/>
          </a:prstGeom>
        </p:spPr>
        <p:txBody>
          <a:bodyPr wrap="square" lIns="0" tIns="0" rIns="0" bIns="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10" normalizeH="0" baseline="0" noProof="0">
                <a:ln>
                  <a:noFill/>
                </a:ln>
                <a:solidFill>
                  <a:srgbClr val="3C3C41"/>
                </a:solidFill>
                <a:effectLst/>
                <a:uLnTx/>
                <a:uFillTx/>
                <a:latin typeface="Segoe UI Semibold"/>
                <a:ea typeface="+mn-ea"/>
                <a:cs typeface="Segoe UI Semibold" panose="020B0702040204020203" pitchFamily="34" charset="0"/>
              </a:rPr>
              <a:t>Configuration &amp; Constraints</a:t>
            </a:r>
          </a:p>
        </p:txBody>
      </p:sp>
      <p:graphicFrame>
        <p:nvGraphicFramePr>
          <p:cNvPr id="54" name="Table 53">
            <a:extLst>
              <a:ext uri="{FF2B5EF4-FFF2-40B4-BE49-F238E27FC236}">
                <a16:creationId xmlns:a16="http://schemas.microsoft.com/office/drawing/2014/main" id="{93D4F634-1D14-4825-933A-AADBB9338147}"/>
              </a:ext>
            </a:extLst>
          </p:cNvPr>
          <p:cNvGraphicFramePr>
            <a:graphicFrameLocks noGrp="1"/>
          </p:cNvGraphicFramePr>
          <p:nvPr>
            <p:extLst>
              <p:ext uri="{D42A27DB-BD31-4B8C-83A1-F6EECF244321}">
                <p14:modId xmlns:p14="http://schemas.microsoft.com/office/powerpoint/2010/main" val="669207903"/>
              </p:ext>
            </p:extLst>
          </p:nvPr>
        </p:nvGraphicFramePr>
        <p:xfrm>
          <a:off x="3693470" y="3278184"/>
          <a:ext cx="1566351" cy="1726816"/>
        </p:xfrm>
        <a:graphic>
          <a:graphicData uri="http://schemas.openxmlformats.org/drawingml/2006/table">
            <a:tbl>
              <a:tblPr firstRow="1" bandRow="1">
                <a:tableStyleId>{5C22544A-7EE6-4342-B048-85BDC9FD1C3A}</a:tableStyleId>
              </a:tblPr>
              <a:tblGrid>
                <a:gridCol w="760825">
                  <a:extLst>
                    <a:ext uri="{9D8B030D-6E8A-4147-A177-3AD203B41FA5}">
                      <a16:colId xmlns:a16="http://schemas.microsoft.com/office/drawing/2014/main" val="1006749203"/>
                    </a:ext>
                  </a:extLst>
                </a:gridCol>
                <a:gridCol w="402763">
                  <a:extLst>
                    <a:ext uri="{9D8B030D-6E8A-4147-A177-3AD203B41FA5}">
                      <a16:colId xmlns:a16="http://schemas.microsoft.com/office/drawing/2014/main" val="295922100"/>
                    </a:ext>
                  </a:extLst>
                </a:gridCol>
                <a:gridCol w="402763">
                  <a:extLst>
                    <a:ext uri="{9D8B030D-6E8A-4147-A177-3AD203B41FA5}">
                      <a16:colId xmlns:a16="http://schemas.microsoft.com/office/drawing/2014/main" val="3671616825"/>
                    </a:ext>
                  </a:extLst>
                </a:gridCol>
              </a:tblGrid>
              <a:tr h="215852">
                <a:tc>
                  <a:txBody>
                    <a:bodyPr/>
                    <a:lstStyle/>
                    <a:p>
                      <a:pPr algn="ctr"/>
                      <a:endParaRPr lang="en-US" sz="400">
                        <a:solidFill>
                          <a:schemeClr val="tx1"/>
                        </a:solidFill>
                      </a:endParaRP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endParaRPr lang="en-US" sz="400">
                        <a:solidFill>
                          <a:schemeClr val="tx1"/>
                        </a:solidFill>
                      </a:endParaRP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endParaRPr lang="en-US" sz="400">
                        <a:solidFill>
                          <a:schemeClr val="tx1"/>
                        </a:solidFill>
                      </a:endParaRP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extLst>
                  <a:ext uri="{0D108BD9-81ED-4DB2-BD59-A6C34878D82A}">
                    <a16:rowId xmlns:a16="http://schemas.microsoft.com/office/drawing/2014/main" val="906599760"/>
                  </a:ext>
                </a:extLst>
              </a:tr>
              <a:tr h="215852">
                <a:tc>
                  <a:txBody>
                    <a:bodyPr/>
                    <a:lstStyle/>
                    <a:p>
                      <a:pPr algn="ctr"/>
                      <a:endParaRPr lang="en-US" sz="400">
                        <a:solidFill>
                          <a:schemeClr val="tx1"/>
                        </a:solidFill>
                      </a:endParaRP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1280160" rtl="0" eaLnBrk="1" latinLnBrk="0" hangingPunct="1"/>
                      <a:endParaRPr lang="en-US" sz="400" kern="1200">
                        <a:solidFill>
                          <a:schemeClr val="tx1"/>
                        </a:solidFill>
                        <a:latin typeface="+mn-lt"/>
                        <a:ea typeface="+mn-ea"/>
                        <a:cs typeface="+mn-cs"/>
                      </a:endParaRP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endParaRPr lang="en-US" sz="400">
                        <a:solidFill>
                          <a:schemeClr val="tx1"/>
                        </a:solidFill>
                      </a:endParaRP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99041889"/>
                  </a:ext>
                </a:extLst>
              </a:tr>
              <a:tr h="215852">
                <a:tc>
                  <a:txBody>
                    <a:bodyPr/>
                    <a:lstStyle/>
                    <a:p>
                      <a:pPr algn="ctr"/>
                      <a:endParaRPr lang="en-US" sz="400">
                        <a:solidFill>
                          <a:schemeClr val="tx1"/>
                        </a:solidFill>
                      </a:endParaRP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400">
                        <a:solidFill>
                          <a:schemeClr val="tx1"/>
                        </a:solidFill>
                      </a:endParaRP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endParaRPr lang="en-US" sz="400">
                        <a:solidFill>
                          <a:schemeClr val="tx1"/>
                        </a:solidFill>
                      </a:endParaRP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126680576"/>
                  </a:ext>
                </a:extLst>
              </a:tr>
              <a:tr h="215852">
                <a:tc>
                  <a:txBody>
                    <a:bodyPr/>
                    <a:lstStyle/>
                    <a:p>
                      <a:pPr algn="ctr"/>
                      <a:endParaRPr lang="en-US" sz="400">
                        <a:solidFill>
                          <a:schemeClr val="tx1"/>
                        </a:solidFill>
                      </a:endParaRP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400">
                        <a:solidFill>
                          <a:schemeClr val="tx1"/>
                        </a:solidFill>
                      </a:endParaRP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endParaRPr lang="en-US" sz="400">
                        <a:solidFill>
                          <a:schemeClr val="tx1"/>
                        </a:solidFill>
                      </a:endParaRP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068189788"/>
                  </a:ext>
                </a:extLst>
              </a:tr>
              <a:tr h="215852">
                <a:tc>
                  <a:txBody>
                    <a:bodyPr/>
                    <a:lstStyle/>
                    <a:p>
                      <a:pPr algn="ctr"/>
                      <a:endParaRPr lang="en-US" sz="400">
                        <a:solidFill>
                          <a:schemeClr val="tx1"/>
                        </a:solidFill>
                      </a:endParaRP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400">
                        <a:solidFill>
                          <a:schemeClr val="tx1"/>
                        </a:solidFill>
                      </a:endParaRP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endParaRPr lang="en-US" sz="400">
                        <a:solidFill>
                          <a:schemeClr val="tx1"/>
                        </a:solidFill>
                      </a:endParaRP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933819709"/>
                  </a:ext>
                </a:extLst>
              </a:tr>
              <a:tr h="215852">
                <a:tc>
                  <a:txBody>
                    <a:bodyPr/>
                    <a:lstStyle/>
                    <a:p>
                      <a:pPr algn="ctr"/>
                      <a:endParaRPr lang="en-US" sz="400">
                        <a:solidFill>
                          <a:schemeClr val="tx1"/>
                        </a:solidFill>
                      </a:endParaRP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400">
                        <a:solidFill>
                          <a:schemeClr val="tx1"/>
                        </a:solidFill>
                      </a:endParaRP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endParaRPr lang="en-US" sz="400">
                        <a:solidFill>
                          <a:schemeClr val="tx1"/>
                        </a:solidFill>
                      </a:endParaRP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9629421"/>
                  </a:ext>
                </a:extLst>
              </a:tr>
              <a:tr h="215852">
                <a:tc>
                  <a:txBody>
                    <a:bodyPr/>
                    <a:lstStyle/>
                    <a:p>
                      <a:pPr algn="ctr"/>
                      <a:endParaRPr lang="en-US" sz="400">
                        <a:solidFill>
                          <a:schemeClr val="tx1"/>
                        </a:solidFill>
                      </a:endParaRP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400">
                        <a:solidFill>
                          <a:schemeClr val="tx1"/>
                        </a:solidFill>
                      </a:endParaRP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endParaRPr lang="en-US" sz="400">
                        <a:solidFill>
                          <a:schemeClr val="tx1"/>
                        </a:solidFill>
                      </a:endParaRP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06815864"/>
                  </a:ext>
                </a:extLst>
              </a:tr>
              <a:tr h="215852">
                <a:tc>
                  <a:txBody>
                    <a:bodyPr/>
                    <a:lstStyle/>
                    <a:p>
                      <a:pPr algn="ctr"/>
                      <a:endParaRPr lang="en-US" sz="400">
                        <a:solidFill>
                          <a:schemeClr val="tx1"/>
                        </a:solidFill>
                      </a:endParaRP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400">
                        <a:solidFill>
                          <a:schemeClr val="tx1"/>
                        </a:solidFill>
                      </a:endParaRP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endParaRPr lang="en-US" sz="400">
                        <a:solidFill>
                          <a:schemeClr val="tx1"/>
                        </a:solidFill>
                      </a:endParaRP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580126522"/>
                  </a:ext>
                </a:extLst>
              </a:tr>
            </a:tbl>
          </a:graphicData>
        </a:graphic>
      </p:graphicFrame>
      <p:sp>
        <p:nvSpPr>
          <p:cNvPr id="55" name="Rectangle 54">
            <a:extLst>
              <a:ext uri="{FF2B5EF4-FFF2-40B4-BE49-F238E27FC236}">
                <a16:creationId xmlns:a16="http://schemas.microsoft.com/office/drawing/2014/main" id="{27FBEA66-45C6-4961-8C5E-0B8FF8D8FF4D}"/>
              </a:ext>
            </a:extLst>
          </p:cNvPr>
          <p:cNvSpPr/>
          <p:nvPr/>
        </p:nvSpPr>
        <p:spPr>
          <a:xfrm>
            <a:off x="4456527" y="3270713"/>
            <a:ext cx="393404" cy="1743075"/>
          </a:xfrm>
          <a:prstGeom prst="rect">
            <a:avLst/>
          </a:prstGeom>
          <a:no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56" name="Group 55">
            <a:extLst>
              <a:ext uri="{FF2B5EF4-FFF2-40B4-BE49-F238E27FC236}">
                <a16:creationId xmlns:a16="http://schemas.microsoft.com/office/drawing/2014/main" id="{B06FAE3B-C58C-427D-AB44-30F0A4E6B8FC}"/>
              </a:ext>
            </a:extLst>
          </p:cNvPr>
          <p:cNvGrpSpPr/>
          <p:nvPr/>
        </p:nvGrpSpPr>
        <p:grpSpPr>
          <a:xfrm>
            <a:off x="4525914" y="3604087"/>
            <a:ext cx="257852" cy="1295401"/>
            <a:chOff x="5524077" y="7960517"/>
            <a:chExt cx="257852" cy="1773171"/>
          </a:xfrm>
        </p:grpSpPr>
        <p:cxnSp>
          <p:nvCxnSpPr>
            <p:cNvPr id="57" name="Straight Connector 56">
              <a:extLst>
                <a:ext uri="{FF2B5EF4-FFF2-40B4-BE49-F238E27FC236}">
                  <a16:creationId xmlns:a16="http://schemas.microsoft.com/office/drawing/2014/main" id="{D4358EFC-8C97-449E-A749-1C7172D648BD}"/>
                </a:ext>
              </a:extLst>
            </p:cNvPr>
            <p:cNvCxnSpPr>
              <a:cxnSpLocks/>
            </p:cNvCxnSpPr>
            <p:nvPr/>
          </p:nvCxnSpPr>
          <p:spPr>
            <a:xfrm>
              <a:off x="5559413" y="7960517"/>
              <a:ext cx="177317" cy="0"/>
            </a:xfrm>
            <a:prstGeom prst="line">
              <a:avLst/>
            </a:prstGeom>
            <a:ln w="571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CC33CB26-14DD-4506-8FAC-45C5D51C334D}"/>
                </a:ext>
              </a:extLst>
            </p:cNvPr>
            <p:cNvCxnSpPr>
              <a:cxnSpLocks/>
            </p:cNvCxnSpPr>
            <p:nvPr/>
          </p:nvCxnSpPr>
          <p:spPr>
            <a:xfrm>
              <a:off x="5566367" y="8256045"/>
              <a:ext cx="173840" cy="0"/>
            </a:xfrm>
            <a:prstGeom prst="line">
              <a:avLst/>
            </a:prstGeom>
            <a:ln w="571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5607F482-1700-4A31-A24D-558C7068259E}"/>
                </a:ext>
              </a:extLst>
            </p:cNvPr>
            <p:cNvCxnSpPr>
              <a:cxnSpLocks/>
            </p:cNvCxnSpPr>
            <p:nvPr/>
          </p:nvCxnSpPr>
          <p:spPr>
            <a:xfrm>
              <a:off x="5524077" y="8551574"/>
              <a:ext cx="257852" cy="0"/>
            </a:xfrm>
            <a:prstGeom prst="line">
              <a:avLst/>
            </a:prstGeom>
            <a:ln w="571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2C8BC9D5-FCF2-4D60-8E67-52E1464ADE41}"/>
                </a:ext>
              </a:extLst>
            </p:cNvPr>
            <p:cNvCxnSpPr>
              <a:cxnSpLocks/>
            </p:cNvCxnSpPr>
            <p:nvPr/>
          </p:nvCxnSpPr>
          <p:spPr>
            <a:xfrm>
              <a:off x="5597658" y="8847103"/>
              <a:ext cx="118211" cy="0"/>
            </a:xfrm>
            <a:prstGeom prst="line">
              <a:avLst/>
            </a:prstGeom>
            <a:ln w="571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2560F6F8-8AEC-4B34-847F-DC678704B785}"/>
                </a:ext>
              </a:extLst>
            </p:cNvPr>
            <p:cNvCxnSpPr>
              <a:cxnSpLocks/>
            </p:cNvCxnSpPr>
            <p:nvPr/>
          </p:nvCxnSpPr>
          <p:spPr>
            <a:xfrm>
              <a:off x="5576797" y="9142632"/>
              <a:ext cx="156456" cy="0"/>
            </a:xfrm>
            <a:prstGeom prst="line">
              <a:avLst/>
            </a:prstGeom>
            <a:ln w="571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E65993F0-CA25-4515-A7DF-ABE73E4935B0}"/>
                </a:ext>
              </a:extLst>
            </p:cNvPr>
            <p:cNvCxnSpPr>
              <a:cxnSpLocks/>
            </p:cNvCxnSpPr>
            <p:nvPr/>
          </p:nvCxnSpPr>
          <p:spPr>
            <a:xfrm>
              <a:off x="5545506" y="9438161"/>
              <a:ext cx="215562" cy="0"/>
            </a:xfrm>
            <a:prstGeom prst="line">
              <a:avLst/>
            </a:prstGeom>
            <a:ln w="571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1363774E-7EE7-4AB6-B4E8-5F44CFF07ED3}"/>
                </a:ext>
              </a:extLst>
            </p:cNvPr>
            <p:cNvCxnSpPr>
              <a:cxnSpLocks/>
            </p:cNvCxnSpPr>
            <p:nvPr/>
          </p:nvCxnSpPr>
          <p:spPr>
            <a:xfrm>
              <a:off x="5524077" y="9733688"/>
              <a:ext cx="257852" cy="0"/>
            </a:xfrm>
            <a:prstGeom prst="line">
              <a:avLst/>
            </a:prstGeom>
            <a:ln w="571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
        <p:nvSpPr>
          <p:cNvPr id="64" name="Rectangle: Rounded Corners 63">
            <a:extLst>
              <a:ext uri="{FF2B5EF4-FFF2-40B4-BE49-F238E27FC236}">
                <a16:creationId xmlns:a16="http://schemas.microsoft.com/office/drawing/2014/main" id="{A8CA725D-578A-490F-84DB-F2521684FF8A}"/>
              </a:ext>
            </a:extLst>
          </p:cNvPr>
          <p:cNvSpPr/>
          <p:nvPr/>
        </p:nvSpPr>
        <p:spPr>
          <a:xfrm>
            <a:off x="5610540" y="3289763"/>
            <a:ext cx="3622940" cy="1704520"/>
          </a:xfrm>
          <a:prstGeom prst="roundRect">
            <a:avLst>
              <a:gd name="adj" fmla="val 0"/>
            </a:avLst>
          </a:prstGeom>
          <a:no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aphicFrame>
        <p:nvGraphicFramePr>
          <p:cNvPr id="65" name="Table 64">
            <a:extLst>
              <a:ext uri="{FF2B5EF4-FFF2-40B4-BE49-F238E27FC236}">
                <a16:creationId xmlns:a16="http://schemas.microsoft.com/office/drawing/2014/main" id="{0870604A-3B20-46B8-8B0F-13CBD8FE370B}"/>
              </a:ext>
            </a:extLst>
          </p:cNvPr>
          <p:cNvGraphicFramePr>
            <a:graphicFrameLocks noGrp="1"/>
          </p:cNvGraphicFramePr>
          <p:nvPr>
            <p:extLst>
              <p:ext uri="{D42A27DB-BD31-4B8C-83A1-F6EECF244321}">
                <p14:modId xmlns:p14="http://schemas.microsoft.com/office/powerpoint/2010/main" val="2354477803"/>
              </p:ext>
            </p:extLst>
          </p:nvPr>
        </p:nvGraphicFramePr>
        <p:xfrm>
          <a:off x="6022878" y="3544943"/>
          <a:ext cx="1211046" cy="1214325"/>
        </p:xfrm>
        <a:graphic>
          <a:graphicData uri="http://schemas.openxmlformats.org/drawingml/2006/table">
            <a:tbl>
              <a:tblPr firstRow="1" bandRow="1">
                <a:tableStyleId>{5C22544A-7EE6-4342-B048-85BDC9FD1C3A}</a:tableStyleId>
              </a:tblPr>
              <a:tblGrid>
                <a:gridCol w="403682">
                  <a:extLst>
                    <a:ext uri="{9D8B030D-6E8A-4147-A177-3AD203B41FA5}">
                      <a16:colId xmlns:a16="http://schemas.microsoft.com/office/drawing/2014/main" val="1006749203"/>
                    </a:ext>
                  </a:extLst>
                </a:gridCol>
                <a:gridCol w="403682">
                  <a:extLst>
                    <a:ext uri="{9D8B030D-6E8A-4147-A177-3AD203B41FA5}">
                      <a16:colId xmlns:a16="http://schemas.microsoft.com/office/drawing/2014/main" val="295922100"/>
                    </a:ext>
                  </a:extLst>
                </a:gridCol>
                <a:gridCol w="403682">
                  <a:extLst>
                    <a:ext uri="{9D8B030D-6E8A-4147-A177-3AD203B41FA5}">
                      <a16:colId xmlns:a16="http://schemas.microsoft.com/office/drawing/2014/main" val="3671616825"/>
                    </a:ext>
                  </a:extLst>
                </a:gridCol>
              </a:tblGrid>
              <a:tr h="404775">
                <a:tc>
                  <a:txBody>
                    <a:bodyPr/>
                    <a:lstStyle/>
                    <a:p>
                      <a:pPr algn="ctr"/>
                      <a:r>
                        <a:rPr lang="en-US" sz="700" b="1">
                          <a:solidFill>
                            <a:schemeClr val="bg1"/>
                          </a:solidFill>
                          <a:latin typeface="+mn-lt"/>
                        </a:rPr>
                        <a:t>76%</a:t>
                      </a:r>
                    </a:p>
                  </a:txBody>
                  <a:tcPr marL="0" marR="0" marT="0" marB="9144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lumMod val="75000"/>
                      </a:schemeClr>
                    </a:solidFill>
                  </a:tcPr>
                </a:tc>
                <a:tc>
                  <a:txBody>
                    <a:bodyPr/>
                    <a:lstStyle/>
                    <a:p>
                      <a:pPr algn="ctr"/>
                      <a:r>
                        <a:rPr lang="en-US" sz="700" b="1">
                          <a:solidFill>
                            <a:schemeClr val="bg1"/>
                          </a:solidFill>
                          <a:latin typeface="+mn-lt"/>
                        </a:rPr>
                        <a:t>34%</a:t>
                      </a:r>
                    </a:p>
                  </a:txBody>
                  <a:tcPr marL="0" marR="0" marT="0" marB="9144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lumMod val="75000"/>
                      </a:schemeClr>
                    </a:solidFill>
                  </a:tcPr>
                </a:tc>
                <a:tc>
                  <a:txBody>
                    <a:bodyPr/>
                    <a:lstStyle/>
                    <a:p>
                      <a:pPr algn="ctr"/>
                      <a:r>
                        <a:rPr lang="en-US" sz="700" b="1">
                          <a:solidFill>
                            <a:schemeClr val="bg1"/>
                          </a:solidFill>
                          <a:latin typeface="+mn-lt"/>
                        </a:rPr>
                        <a:t>82%</a:t>
                      </a:r>
                    </a:p>
                  </a:txBody>
                  <a:tcPr marL="0" marR="0" marT="0" marB="9144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lumMod val="75000"/>
                      </a:schemeClr>
                    </a:solidFill>
                  </a:tcPr>
                </a:tc>
                <a:extLst>
                  <a:ext uri="{0D108BD9-81ED-4DB2-BD59-A6C34878D82A}">
                    <a16:rowId xmlns:a16="http://schemas.microsoft.com/office/drawing/2014/main" val="906599760"/>
                  </a:ext>
                </a:extLst>
              </a:tr>
              <a:tr h="404775">
                <a:tc>
                  <a:txBody>
                    <a:bodyPr/>
                    <a:lstStyle/>
                    <a:p>
                      <a:pPr algn="ctr"/>
                      <a:r>
                        <a:rPr lang="en-US" sz="700" b="1">
                          <a:solidFill>
                            <a:schemeClr val="bg1"/>
                          </a:solidFill>
                          <a:latin typeface="+mn-lt"/>
                        </a:rPr>
                        <a:t>41%</a:t>
                      </a:r>
                    </a:p>
                  </a:txBody>
                  <a:tcPr marL="0" marR="0" marT="0" marB="9144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lumMod val="75000"/>
                      </a:schemeClr>
                    </a:solidFill>
                  </a:tcPr>
                </a:tc>
                <a:tc>
                  <a:txBody>
                    <a:bodyPr/>
                    <a:lstStyle/>
                    <a:p>
                      <a:pPr marL="0" algn="ctr" defTabSz="1280160" rtl="0" eaLnBrk="1" latinLnBrk="0" hangingPunct="1"/>
                      <a:r>
                        <a:rPr lang="en-US" sz="700" b="1" kern="1200">
                          <a:solidFill>
                            <a:schemeClr val="bg1"/>
                          </a:solidFill>
                          <a:latin typeface="+mn-lt"/>
                          <a:ea typeface="+mn-ea"/>
                          <a:cs typeface="+mn-cs"/>
                        </a:rPr>
                        <a:t>88%</a:t>
                      </a:r>
                    </a:p>
                  </a:txBody>
                  <a:tcPr marL="0" marR="0" marT="0" marB="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sz="700" b="1">
                          <a:solidFill>
                            <a:schemeClr val="bg1"/>
                          </a:solidFill>
                          <a:latin typeface="+mn-lt"/>
                        </a:rPr>
                        <a:t>72%</a:t>
                      </a:r>
                    </a:p>
                  </a:txBody>
                  <a:tcPr marL="0" marR="0" marT="0" marB="9144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lumMod val="75000"/>
                      </a:schemeClr>
                    </a:solidFill>
                  </a:tcPr>
                </a:tc>
                <a:extLst>
                  <a:ext uri="{0D108BD9-81ED-4DB2-BD59-A6C34878D82A}">
                    <a16:rowId xmlns:a16="http://schemas.microsoft.com/office/drawing/2014/main" val="2899041889"/>
                  </a:ext>
                </a:extLst>
              </a:tr>
              <a:tr h="404775">
                <a:tc>
                  <a:txBody>
                    <a:bodyPr/>
                    <a:lstStyle/>
                    <a:p>
                      <a:pPr algn="ctr"/>
                      <a:r>
                        <a:rPr lang="en-US" sz="700" b="1">
                          <a:solidFill>
                            <a:schemeClr val="bg1"/>
                          </a:solidFill>
                          <a:latin typeface="+mn-lt"/>
                        </a:rPr>
                        <a:t>81%</a:t>
                      </a:r>
                    </a:p>
                  </a:txBody>
                  <a:tcPr marL="0" marR="0" marT="0" marB="9144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lumMod val="75000"/>
                      </a:schemeClr>
                    </a:solidFill>
                  </a:tcPr>
                </a:tc>
                <a:tc>
                  <a:txBody>
                    <a:bodyPr/>
                    <a:lstStyle/>
                    <a:p>
                      <a:pPr algn="ctr"/>
                      <a:r>
                        <a:rPr lang="en-US" sz="700" b="1">
                          <a:solidFill>
                            <a:schemeClr val="bg1"/>
                          </a:solidFill>
                          <a:latin typeface="+mn-lt"/>
                        </a:rPr>
                        <a:t>54%</a:t>
                      </a:r>
                    </a:p>
                  </a:txBody>
                  <a:tcPr marL="0" marR="0" marT="0" marB="9144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lumMod val="75000"/>
                      </a:schemeClr>
                    </a:solidFill>
                  </a:tcPr>
                </a:tc>
                <a:tc>
                  <a:txBody>
                    <a:bodyPr/>
                    <a:lstStyle/>
                    <a:p>
                      <a:pPr algn="ctr"/>
                      <a:r>
                        <a:rPr lang="en-US" sz="700" b="1">
                          <a:solidFill>
                            <a:schemeClr val="bg1"/>
                          </a:solidFill>
                          <a:latin typeface="+mn-lt"/>
                        </a:rPr>
                        <a:t>73%</a:t>
                      </a:r>
                    </a:p>
                  </a:txBody>
                  <a:tcPr marL="0" marR="0" marT="0" marB="9144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lumMod val="75000"/>
                      </a:schemeClr>
                    </a:solidFill>
                  </a:tcPr>
                </a:tc>
                <a:extLst>
                  <a:ext uri="{0D108BD9-81ED-4DB2-BD59-A6C34878D82A}">
                    <a16:rowId xmlns:a16="http://schemas.microsoft.com/office/drawing/2014/main" val="4126680576"/>
                  </a:ext>
                </a:extLst>
              </a:tr>
            </a:tbl>
          </a:graphicData>
        </a:graphic>
      </p:graphicFrame>
      <p:graphicFrame>
        <p:nvGraphicFramePr>
          <p:cNvPr id="66" name="Table 65">
            <a:extLst>
              <a:ext uri="{FF2B5EF4-FFF2-40B4-BE49-F238E27FC236}">
                <a16:creationId xmlns:a16="http://schemas.microsoft.com/office/drawing/2014/main" id="{13DE37A1-CFD5-40A5-92E0-312AB97233BF}"/>
              </a:ext>
            </a:extLst>
          </p:cNvPr>
          <p:cNvGraphicFramePr>
            <a:graphicFrameLocks noGrp="1"/>
          </p:cNvGraphicFramePr>
          <p:nvPr>
            <p:extLst>
              <p:ext uri="{D42A27DB-BD31-4B8C-83A1-F6EECF244321}">
                <p14:modId xmlns:p14="http://schemas.microsoft.com/office/powerpoint/2010/main" val="1091111137"/>
              </p:ext>
            </p:extLst>
          </p:nvPr>
        </p:nvGraphicFramePr>
        <p:xfrm>
          <a:off x="7684968" y="3544943"/>
          <a:ext cx="1211046" cy="1214325"/>
        </p:xfrm>
        <a:graphic>
          <a:graphicData uri="http://schemas.openxmlformats.org/drawingml/2006/table">
            <a:tbl>
              <a:tblPr firstRow="1" bandRow="1">
                <a:tableStyleId>{5C22544A-7EE6-4342-B048-85BDC9FD1C3A}</a:tableStyleId>
              </a:tblPr>
              <a:tblGrid>
                <a:gridCol w="403682">
                  <a:extLst>
                    <a:ext uri="{9D8B030D-6E8A-4147-A177-3AD203B41FA5}">
                      <a16:colId xmlns:a16="http://schemas.microsoft.com/office/drawing/2014/main" val="1006749203"/>
                    </a:ext>
                  </a:extLst>
                </a:gridCol>
                <a:gridCol w="403682">
                  <a:extLst>
                    <a:ext uri="{9D8B030D-6E8A-4147-A177-3AD203B41FA5}">
                      <a16:colId xmlns:a16="http://schemas.microsoft.com/office/drawing/2014/main" val="295922100"/>
                    </a:ext>
                  </a:extLst>
                </a:gridCol>
                <a:gridCol w="403682">
                  <a:extLst>
                    <a:ext uri="{9D8B030D-6E8A-4147-A177-3AD203B41FA5}">
                      <a16:colId xmlns:a16="http://schemas.microsoft.com/office/drawing/2014/main" val="3671616825"/>
                    </a:ext>
                  </a:extLst>
                </a:gridCol>
              </a:tblGrid>
              <a:tr h="404775">
                <a:tc>
                  <a:txBody>
                    <a:bodyPr/>
                    <a:lstStyle/>
                    <a:p>
                      <a:pPr algn="ctr"/>
                      <a:r>
                        <a:rPr lang="en-US" sz="700" b="1">
                          <a:solidFill>
                            <a:schemeClr val="bg1"/>
                          </a:solidFill>
                          <a:latin typeface="+mn-lt"/>
                        </a:rPr>
                        <a:t>88%</a:t>
                      </a:r>
                    </a:p>
                  </a:txBody>
                  <a:tcPr marL="0" marR="0" marT="0" marB="91440" anchor="b">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lumMod val="75000"/>
                      </a:schemeClr>
                    </a:solidFill>
                  </a:tcPr>
                </a:tc>
                <a:tc>
                  <a:txBody>
                    <a:bodyPr/>
                    <a:lstStyle/>
                    <a:p>
                      <a:pPr algn="ctr"/>
                      <a:r>
                        <a:rPr lang="en-US" sz="700" b="1">
                          <a:solidFill>
                            <a:schemeClr val="bg1"/>
                          </a:solidFill>
                          <a:latin typeface="+mn-lt"/>
                        </a:rPr>
                        <a:t>90%</a:t>
                      </a:r>
                    </a:p>
                  </a:txBody>
                  <a:tcPr marL="0" marR="0" marT="0" marB="91440" anchor="b">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lumMod val="75000"/>
                      </a:schemeClr>
                    </a:solidFill>
                  </a:tcPr>
                </a:tc>
                <a:tc>
                  <a:txBody>
                    <a:bodyPr/>
                    <a:lstStyle/>
                    <a:p>
                      <a:pPr algn="ctr"/>
                      <a:r>
                        <a:rPr lang="en-US" sz="700" b="1">
                          <a:solidFill>
                            <a:schemeClr val="bg1"/>
                          </a:solidFill>
                          <a:latin typeface="+mn-lt"/>
                        </a:rPr>
                        <a:t>91%</a:t>
                      </a:r>
                    </a:p>
                  </a:txBody>
                  <a:tcPr marL="0" marR="0" marT="0" marB="91440" anchor="b">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lumMod val="75000"/>
                      </a:schemeClr>
                    </a:solidFill>
                  </a:tcPr>
                </a:tc>
                <a:extLst>
                  <a:ext uri="{0D108BD9-81ED-4DB2-BD59-A6C34878D82A}">
                    <a16:rowId xmlns:a16="http://schemas.microsoft.com/office/drawing/2014/main" val="906599760"/>
                  </a:ext>
                </a:extLst>
              </a:tr>
              <a:tr h="404775">
                <a:tc>
                  <a:txBody>
                    <a:bodyPr/>
                    <a:lstStyle/>
                    <a:p>
                      <a:pPr algn="ctr"/>
                      <a:r>
                        <a:rPr lang="en-US" sz="700" b="1">
                          <a:solidFill>
                            <a:schemeClr val="bg1"/>
                          </a:solidFill>
                          <a:latin typeface="+mn-lt"/>
                        </a:rPr>
                        <a:t>95%</a:t>
                      </a:r>
                    </a:p>
                  </a:txBody>
                  <a:tcPr marL="0" marR="0" marT="0" marB="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algn="ctr" defTabSz="1280160" rtl="0" eaLnBrk="1" latinLnBrk="0" hangingPunct="1"/>
                      <a:r>
                        <a:rPr lang="en-US" sz="700" b="1" kern="1200">
                          <a:solidFill>
                            <a:schemeClr val="bg1"/>
                          </a:solidFill>
                          <a:latin typeface="+mn-lt"/>
                          <a:ea typeface="+mn-ea"/>
                          <a:cs typeface="+mn-cs"/>
                        </a:rPr>
                        <a:t>68%</a:t>
                      </a:r>
                    </a:p>
                  </a:txBody>
                  <a:tcPr marL="0" marR="0" marT="0" marB="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lumMod val="75000"/>
                      </a:schemeClr>
                    </a:solidFill>
                  </a:tcPr>
                </a:tc>
                <a:tc>
                  <a:txBody>
                    <a:bodyPr/>
                    <a:lstStyle/>
                    <a:p>
                      <a:pPr algn="ctr"/>
                      <a:r>
                        <a:rPr lang="en-US" sz="700" b="1">
                          <a:solidFill>
                            <a:schemeClr val="bg1"/>
                          </a:solidFill>
                          <a:latin typeface="+mn-lt"/>
                        </a:rPr>
                        <a:t>56%</a:t>
                      </a:r>
                    </a:p>
                  </a:txBody>
                  <a:tcPr marL="0" marR="0" marT="0" marB="91440" anchor="b">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lumMod val="75000"/>
                      </a:schemeClr>
                    </a:solidFill>
                  </a:tcPr>
                </a:tc>
                <a:extLst>
                  <a:ext uri="{0D108BD9-81ED-4DB2-BD59-A6C34878D82A}">
                    <a16:rowId xmlns:a16="http://schemas.microsoft.com/office/drawing/2014/main" val="2899041889"/>
                  </a:ext>
                </a:extLst>
              </a:tr>
              <a:tr h="404775">
                <a:tc>
                  <a:txBody>
                    <a:bodyPr/>
                    <a:lstStyle/>
                    <a:p>
                      <a:pPr algn="ctr"/>
                      <a:r>
                        <a:rPr lang="en-US" sz="700" b="1">
                          <a:solidFill>
                            <a:schemeClr val="bg1"/>
                          </a:solidFill>
                          <a:latin typeface="+mn-lt"/>
                        </a:rPr>
                        <a:t>89%</a:t>
                      </a:r>
                    </a:p>
                  </a:txBody>
                  <a:tcPr marL="0" marR="0" marT="0" marB="91440" anchor="b">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lumMod val="75000"/>
                      </a:schemeClr>
                    </a:solidFill>
                  </a:tcPr>
                </a:tc>
                <a:tc>
                  <a:txBody>
                    <a:bodyPr/>
                    <a:lstStyle/>
                    <a:p>
                      <a:pPr algn="ctr"/>
                      <a:r>
                        <a:rPr lang="en-US" sz="700" b="1">
                          <a:solidFill>
                            <a:schemeClr val="bg1"/>
                          </a:solidFill>
                          <a:latin typeface="+mn-lt"/>
                        </a:rPr>
                        <a:t>89%</a:t>
                      </a:r>
                    </a:p>
                  </a:txBody>
                  <a:tcPr marL="0" marR="0" marT="0" marB="91440" anchor="b">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lumMod val="75000"/>
                      </a:schemeClr>
                    </a:solidFill>
                  </a:tcPr>
                </a:tc>
                <a:tc>
                  <a:txBody>
                    <a:bodyPr/>
                    <a:lstStyle/>
                    <a:p>
                      <a:pPr algn="ctr"/>
                      <a:r>
                        <a:rPr lang="en-US" sz="700" b="1">
                          <a:solidFill>
                            <a:schemeClr val="bg1"/>
                          </a:solidFill>
                          <a:latin typeface="+mn-lt"/>
                        </a:rPr>
                        <a:t>79%</a:t>
                      </a:r>
                    </a:p>
                  </a:txBody>
                  <a:tcPr marL="0" marR="0" marT="0" marB="91440" anchor="b">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lumMod val="75000"/>
                      </a:schemeClr>
                    </a:solidFill>
                  </a:tcPr>
                </a:tc>
                <a:extLst>
                  <a:ext uri="{0D108BD9-81ED-4DB2-BD59-A6C34878D82A}">
                    <a16:rowId xmlns:a16="http://schemas.microsoft.com/office/drawing/2014/main" val="4126680576"/>
                  </a:ext>
                </a:extLst>
              </a:tr>
            </a:tbl>
          </a:graphicData>
        </a:graphic>
      </p:graphicFrame>
      <p:cxnSp>
        <p:nvCxnSpPr>
          <p:cNvPr id="83" name="Straight Arrow Connector 82">
            <a:extLst>
              <a:ext uri="{FF2B5EF4-FFF2-40B4-BE49-F238E27FC236}">
                <a16:creationId xmlns:a16="http://schemas.microsoft.com/office/drawing/2014/main" id="{D56144DE-11AD-4C15-BF11-FC1B1FABE137}"/>
              </a:ext>
            </a:extLst>
          </p:cNvPr>
          <p:cNvCxnSpPr>
            <a:cxnSpLocks/>
            <a:stCxn id="55" idx="3"/>
            <a:endCxn id="64" idx="1"/>
          </p:cNvCxnSpPr>
          <p:nvPr/>
        </p:nvCxnSpPr>
        <p:spPr>
          <a:xfrm flipV="1">
            <a:off x="4849931" y="4142023"/>
            <a:ext cx="760609" cy="228"/>
          </a:xfrm>
          <a:prstGeom prst="straightConnector1">
            <a:avLst/>
          </a:prstGeom>
          <a:ln w="41275" cap="rnd">
            <a:solidFill>
              <a:schemeClr val="tx2"/>
            </a:solidFill>
            <a:prstDash val="solid"/>
            <a:round/>
            <a:tailEnd type="arrow" w="med" len="sm"/>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144F0410-BD59-45F9-8267-40B54DC01552}"/>
              </a:ext>
            </a:extLst>
          </p:cNvPr>
          <p:cNvCxnSpPr>
            <a:cxnSpLocks/>
          </p:cNvCxnSpPr>
          <p:nvPr/>
        </p:nvCxnSpPr>
        <p:spPr>
          <a:xfrm>
            <a:off x="2230811" y="3695818"/>
            <a:ext cx="1376681" cy="0"/>
          </a:xfrm>
          <a:prstGeom prst="straightConnector1">
            <a:avLst/>
          </a:prstGeom>
          <a:ln w="41275" cap="rnd">
            <a:solidFill>
              <a:schemeClr val="tx1"/>
            </a:solidFill>
            <a:prstDash val="solid"/>
            <a:round/>
            <a:tailEnd type="arrow" w="med" len="sm"/>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06323CF2-64EF-4586-80B4-76E781438716}"/>
              </a:ext>
            </a:extLst>
          </p:cNvPr>
          <p:cNvCxnSpPr>
            <a:cxnSpLocks/>
          </p:cNvCxnSpPr>
          <p:nvPr/>
        </p:nvCxnSpPr>
        <p:spPr>
          <a:xfrm flipV="1">
            <a:off x="2719410" y="4581085"/>
            <a:ext cx="888082" cy="12115"/>
          </a:xfrm>
          <a:prstGeom prst="straightConnector1">
            <a:avLst/>
          </a:prstGeom>
          <a:ln w="41275" cap="rnd">
            <a:solidFill>
              <a:schemeClr val="tx1"/>
            </a:solidFill>
            <a:prstDash val="solid"/>
            <a:round/>
            <a:tailEnd type="arrow" w="med" len="sm"/>
          </a:ln>
        </p:spPr>
        <p:style>
          <a:lnRef idx="1">
            <a:schemeClr val="accent1"/>
          </a:lnRef>
          <a:fillRef idx="0">
            <a:schemeClr val="accent1"/>
          </a:fillRef>
          <a:effectRef idx="0">
            <a:schemeClr val="accent1"/>
          </a:effectRef>
          <a:fontRef idx="minor">
            <a:schemeClr val="tx1"/>
          </a:fontRef>
        </p:style>
      </p:cxnSp>
      <p:graphicFrame>
        <p:nvGraphicFramePr>
          <p:cNvPr id="87" name="Table 86">
            <a:extLst>
              <a:ext uri="{FF2B5EF4-FFF2-40B4-BE49-F238E27FC236}">
                <a16:creationId xmlns:a16="http://schemas.microsoft.com/office/drawing/2014/main" id="{BD284AC9-6E3D-40EB-AB2D-3F29447C10DB}"/>
              </a:ext>
            </a:extLst>
          </p:cNvPr>
          <p:cNvGraphicFramePr>
            <a:graphicFrameLocks noGrp="1"/>
          </p:cNvGraphicFramePr>
          <p:nvPr>
            <p:extLst>
              <p:ext uri="{D42A27DB-BD31-4B8C-83A1-F6EECF244321}">
                <p14:modId xmlns:p14="http://schemas.microsoft.com/office/powerpoint/2010/main" val="1824142447"/>
              </p:ext>
            </p:extLst>
          </p:nvPr>
        </p:nvGraphicFramePr>
        <p:xfrm>
          <a:off x="9526962" y="3262683"/>
          <a:ext cx="1877022" cy="1726816"/>
        </p:xfrm>
        <a:graphic>
          <a:graphicData uri="http://schemas.openxmlformats.org/drawingml/2006/table">
            <a:tbl>
              <a:tblPr firstRow="1" bandRow="1">
                <a:tableStyleId>{5C22544A-7EE6-4342-B048-85BDC9FD1C3A}</a:tableStyleId>
              </a:tblPr>
              <a:tblGrid>
                <a:gridCol w="625674">
                  <a:extLst>
                    <a:ext uri="{9D8B030D-6E8A-4147-A177-3AD203B41FA5}">
                      <a16:colId xmlns:a16="http://schemas.microsoft.com/office/drawing/2014/main" val="1006749203"/>
                    </a:ext>
                  </a:extLst>
                </a:gridCol>
                <a:gridCol w="625674">
                  <a:extLst>
                    <a:ext uri="{9D8B030D-6E8A-4147-A177-3AD203B41FA5}">
                      <a16:colId xmlns:a16="http://schemas.microsoft.com/office/drawing/2014/main" val="295922100"/>
                    </a:ext>
                  </a:extLst>
                </a:gridCol>
                <a:gridCol w="625674">
                  <a:extLst>
                    <a:ext uri="{9D8B030D-6E8A-4147-A177-3AD203B41FA5}">
                      <a16:colId xmlns:a16="http://schemas.microsoft.com/office/drawing/2014/main" val="3671616825"/>
                    </a:ext>
                  </a:extLst>
                </a:gridCol>
              </a:tblGrid>
              <a:tr h="264583">
                <a:tc>
                  <a:txBody>
                    <a:bodyPr/>
                    <a:lstStyle/>
                    <a:p>
                      <a:pPr algn="ctr"/>
                      <a:r>
                        <a:rPr lang="en-US" sz="1000">
                          <a:solidFill>
                            <a:schemeClr val="bg1"/>
                          </a:solidFill>
                        </a:rPr>
                        <a:t>Rank</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US" sz="1000">
                          <a:solidFill>
                            <a:schemeClr val="bg1"/>
                          </a:solidFill>
                        </a:rPr>
                        <a:t>Model</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US" sz="1000">
                          <a:solidFill>
                            <a:schemeClr val="bg1"/>
                          </a:solidFill>
                        </a:rPr>
                        <a:t>Score</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906599760"/>
                  </a:ext>
                </a:extLst>
              </a:tr>
              <a:tr h="487411">
                <a:tc>
                  <a:txBody>
                    <a:bodyPr/>
                    <a:lstStyle/>
                    <a:p>
                      <a:pPr algn="ctr"/>
                      <a:r>
                        <a:rPr lang="en-US" sz="1400" b="1">
                          <a:solidFill>
                            <a:schemeClr val="tx2"/>
                          </a:solidFill>
                        </a:rPr>
                        <a:t>1</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lumMod val="95000"/>
                        </a:schemeClr>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1280160" rtl="0" eaLnBrk="1" latinLnBrk="0" hangingPunct="1"/>
                      <a:endParaRPr lang="en-US" sz="1400" b="1" kern="1200">
                        <a:solidFill>
                          <a:schemeClr val="tx2"/>
                        </a:solidFill>
                        <a:latin typeface="+mn-lt"/>
                        <a:ea typeface="+mn-ea"/>
                        <a:cs typeface="+mn-cs"/>
                      </a:endParaRPr>
                    </a:p>
                  </a:txBody>
                  <a:tcPr marL="0" marR="0" marT="0" marB="0" anchor="ctr">
                    <a:lnL w="28575" cap="flat" cmpd="sng" algn="ctr">
                      <a:solidFill>
                        <a:schemeClr val="bg1">
                          <a:lumMod val="95000"/>
                        </a:schemeClr>
                      </a:solidFill>
                      <a:prstDash val="solid"/>
                      <a:round/>
                      <a:headEnd type="none" w="med" len="med"/>
                      <a:tailEnd type="none" w="med" len="med"/>
                    </a:lnL>
                    <a:lnR w="28575" cap="flat" cmpd="sng" algn="ctr">
                      <a:solidFill>
                        <a:schemeClr val="bg1">
                          <a:lumMod val="95000"/>
                        </a:schemeClr>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400" b="1">
                          <a:solidFill>
                            <a:schemeClr val="tx2"/>
                          </a:solidFill>
                        </a:rPr>
                        <a:t>95%</a:t>
                      </a:r>
                    </a:p>
                  </a:txBody>
                  <a:tcPr marL="0" marR="0" marT="0" marB="0" anchor="ctr">
                    <a:lnL w="28575" cap="flat" cmpd="sng" algn="ctr">
                      <a:solidFill>
                        <a:schemeClr val="bg1">
                          <a:lumMod val="95000"/>
                        </a:schemeClr>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899041889"/>
                  </a:ext>
                </a:extLst>
              </a:tr>
              <a:tr h="487411">
                <a:tc>
                  <a:txBody>
                    <a:bodyPr/>
                    <a:lstStyle/>
                    <a:p>
                      <a:pPr algn="ctr"/>
                      <a:r>
                        <a:rPr lang="en-US" sz="1400" b="1">
                          <a:solidFill>
                            <a:schemeClr val="bg1">
                              <a:lumMod val="50000"/>
                            </a:schemeClr>
                          </a:solidFill>
                        </a:rPr>
                        <a:t>2</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400" b="1">
                        <a:solidFill>
                          <a:schemeClr val="bg1">
                            <a:lumMod val="50000"/>
                          </a:schemeClr>
                        </a:solidFill>
                      </a:endParaRP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400" b="1">
                          <a:solidFill>
                            <a:schemeClr val="bg1">
                              <a:lumMod val="50000"/>
                            </a:schemeClr>
                          </a:solidFill>
                        </a:rPr>
                        <a:t>76%</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126680576"/>
                  </a:ext>
                </a:extLst>
              </a:tr>
              <a:tr h="487411">
                <a:tc>
                  <a:txBody>
                    <a:bodyPr/>
                    <a:lstStyle/>
                    <a:p>
                      <a:pPr algn="ctr"/>
                      <a:r>
                        <a:rPr lang="en-US" sz="1400" b="1">
                          <a:solidFill>
                            <a:schemeClr val="bg1">
                              <a:lumMod val="50000"/>
                            </a:schemeClr>
                          </a:solidFill>
                        </a:rPr>
                        <a:t>3</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400" b="1">
                        <a:solidFill>
                          <a:schemeClr val="bg1">
                            <a:lumMod val="50000"/>
                          </a:schemeClr>
                        </a:solidFill>
                      </a:endParaRP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400" b="1">
                          <a:solidFill>
                            <a:schemeClr val="bg1">
                              <a:lumMod val="50000"/>
                            </a:schemeClr>
                          </a:solidFill>
                        </a:rPr>
                        <a:t>53%</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068189788"/>
                  </a:ext>
                </a:extLst>
              </a:tr>
            </a:tbl>
          </a:graphicData>
        </a:graphic>
      </p:graphicFrame>
      <p:sp>
        <p:nvSpPr>
          <p:cNvPr id="88" name="Rectangle 87">
            <a:extLst>
              <a:ext uri="{FF2B5EF4-FFF2-40B4-BE49-F238E27FC236}">
                <a16:creationId xmlns:a16="http://schemas.microsoft.com/office/drawing/2014/main" id="{661A2CE0-16AE-4468-8446-A49FB2CE6A4A}"/>
              </a:ext>
            </a:extLst>
          </p:cNvPr>
          <p:cNvSpPr/>
          <p:nvPr/>
        </p:nvSpPr>
        <p:spPr>
          <a:xfrm>
            <a:off x="7678225" y="3937463"/>
            <a:ext cx="424275" cy="428625"/>
          </a:xfrm>
          <a:prstGeom prst="rect">
            <a:avLst/>
          </a:prstGeom>
          <a:no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cxnSp>
        <p:nvCxnSpPr>
          <p:cNvPr id="89" name="Straight Arrow Connector 88">
            <a:extLst>
              <a:ext uri="{FF2B5EF4-FFF2-40B4-BE49-F238E27FC236}">
                <a16:creationId xmlns:a16="http://schemas.microsoft.com/office/drawing/2014/main" id="{7A35423B-3216-4504-BEFA-FC9DC69A76C8}"/>
              </a:ext>
            </a:extLst>
          </p:cNvPr>
          <p:cNvCxnSpPr>
            <a:cxnSpLocks/>
          </p:cNvCxnSpPr>
          <p:nvPr/>
        </p:nvCxnSpPr>
        <p:spPr>
          <a:xfrm>
            <a:off x="8141328" y="4133724"/>
            <a:ext cx="1394848" cy="0"/>
          </a:xfrm>
          <a:prstGeom prst="straightConnector1">
            <a:avLst/>
          </a:prstGeom>
          <a:ln w="41275" cap="rnd">
            <a:solidFill>
              <a:schemeClr val="tx2"/>
            </a:solidFill>
            <a:prstDash val="solid"/>
            <a:round/>
            <a:tailEnd type="arrow" w="med" len="sm"/>
          </a:ln>
        </p:spPr>
        <p:style>
          <a:lnRef idx="1">
            <a:schemeClr val="accent1"/>
          </a:lnRef>
          <a:fillRef idx="0">
            <a:schemeClr val="accent1"/>
          </a:fillRef>
          <a:effectRef idx="0">
            <a:schemeClr val="accent1"/>
          </a:effectRef>
          <a:fontRef idx="minor">
            <a:schemeClr val="tx1"/>
          </a:fontRef>
        </p:style>
      </p:cxnSp>
      <p:sp>
        <p:nvSpPr>
          <p:cNvPr id="90" name="Rectangle: Rounded Corners 89">
            <a:extLst>
              <a:ext uri="{FF2B5EF4-FFF2-40B4-BE49-F238E27FC236}">
                <a16:creationId xmlns:a16="http://schemas.microsoft.com/office/drawing/2014/main" id="{E0CCDFB5-D897-4C14-9246-175482581FA3}"/>
              </a:ext>
            </a:extLst>
          </p:cNvPr>
          <p:cNvSpPr/>
          <p:nvPr/>
        </p:nvSpPr>
        <p:spPr>
          <a:xfrm>
            <a:off x="9527136" y="3521168"/>
            <a:ext cx="1876425" cy="490814"/>
          </a:xfrm>
          <a:prstGeom prst="roundRect">
            <a:avLst>
              <a:gd name="adj" fmla="val 0"/>
            </a:avLst>
          </a:prstGeom>
          <a:no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91" name="Beaker_F196" title="Icon of a scientific flask with liquid in it">
            <a:extLst>
              <a:ext uri="{FF2B5EF4-FFF2-40B4-BE49-F238E27FC236}">
                <a16:creationId xmlns:a16="http://schemas.microsoft.com/office/drawing/2014/main" id="{78EFCE3E-69A6-4849-BAA3-E6AA2F36B94E}"/>
              </a:ext>
            </a:extLst>
          </p:cNvPr>
          <p:cNvSpPr>
            <a:spLocks noChangeAspect="1" noEditPoints="1"/>
          </p:cNvSpPr>
          <p:nvPr/>
        </p:nvSpPr>
        <p:spPr bwMode="auto">
          <a:xfrm>
            <a:off x="10362007" y="3633712"/>
            <a:ext cx="228491" cy="264007"/>
          </a:xfrm>
          <a:custGeom>
            <a:avLst/>
            <a:gdLst>
              <a:gd name="T0" fmla="*/ 2433 w 3250"/>
              <a:gd name="T1" fmla="*/ 2127 h 3754"/>
              <a:gd name="T2" fmla="*/ 1894 w 3250"/>
              <a:gd name="T3" fmla="*/ 2002 h 3754"/>
              <a:gd name="T4" fmla="*/ 1355 w 3250"/>
              <a:gd name="T5" fmla="*/ 2252 h 3754"/>
              <a:gd name="T6" fmla="*/ 817 w 3250"/>
              <a:gd name="T7" fmla="*/ 2127 h 3754"/>
              <a:gd name="T8" fmla="*/ 874 w 3250"/>
              <a:gd name="T9" fmla="*/ 0 h 3754"/>
              <a:gd name="T10" fmla="*/ 1249 w 3250"/>
              <a:gd name="T11" fmla="*/ 0 h 3754"/>
              <a:gd name="T12" fmla="*/ 1249 w 3250"/>
              <a:gd name="T13" fmla="*/ 1306 h 3754"/>
              <a:gd name="T14" fmla="*/ 1213 w 3250"/>
              <a:gd name="T15" fmla="*/ 1437 h 3754"/>
              <a:gd name="T16" fmla="*/ 100 w 3250"/>
              <a:gd name="T17" fmla="*/ 3375 h 3754"/>
              <a:gd name="T18" fmla="*/ 315 w 3250"/>
              <a:gd name="T19" fmla="*/ 3754 h 3754"/>
              <a:gd name="T20" fmla="*/ 2936 w 3250"/>
              <a:gd name="T21" fmla="*/ 3754 h 3754"/>
              <a:gd name="T22" fmla="*/ 3150 w 3250"/>
              <a:gd name="T23" fmla="*/ 3376 h 3754"/>
              <a:gd name="T24" fmla="*/ 2037 w 3250"/>
              <a:gd name="T25" fmla="*/ 1437 h 3754"/>
              <a:gd name="T26" fmla="*/ 2000 w 3250"/>
              <a:gd name="T27" fmla="*/ 1306 h 3754"/>
              <a:gd name="T28" fmla="*/ 2000 w 3250"/>
              <a:gd name="T29" fmla="*/ 0 h 3754"/>
              <a:gd name="T30" fmla="*/ 2376 w 3250"/>
              <a:gd name="T31" fmla="*/ 0 h 3754"/>
              <a:gd name="T32" fmla="*/ 874 w 3250"/>
              <a:gd name="T33" fmla="*/ 3254 h 3754"/>
              <a:gd name="T34" fmla="*/ 1124 w 3250"/>
              <a:gd name="T35" fmla="*/ 3254 h 3754"/>
              <a:gd name="T36" fmla="*/ 1375 w 3250"/>
              <a:gd name="T37" fmla="*/ 2905 h 3754"/>
              <a:gd name="T38" fmla="*/ 1625 w 3250"/>
              <a:gd name="T39" fmla="*/ 2905 h 3754"/>
              <a:gd name="T40" fmla="*/ 874 w 3250"/>
              <a:gd name="T41" fmla="*/ 2601 h 3754"/>
              <a:gd name="T42" fmla="*/ 1124 w 3250"/>
              <a:gd name="T43" fmla="*/ 2601 h 3754"/>
              <a:gd name="T44" fmla="*/ 1875 w 3250"/>
              <a:gd name="T45" fmla="*/ 2655 h 3754"/>
              <a:gd name="T46" fmla="*/ 2125 w 3250"/>
              <a:gd name="T47" fmla="*/ 2655 h 3754"/>
              <a:gd name="T48" fmla="*/ 2376 w 3250"/>
              <a:gd name="T49" fmla="*/ 3254 h 3754"/>
              <a:gd name="T50" fmla="*/ 2626 w 3250"/>
              <a:gd name="T51" fmla="*/ 3254 h 3754"/>
              <a:gd name="T52" fmla="*/ 1625 w 3250"/>
              <a:gd name="T53" fmla="*/ 3375 h 3754"/>
              <a:gd name="T54" fmla="*/ 1875 w 3250"/>
              <a:gd name="T55" fmla="*/ 3375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0" h="3754">
                <a:moveTo>
                  <a:pt x="2433" y="2127"/>
                </a:moveTo>
                <a:cubicBezTo>
                  <a:pt x="2433" y="2127"/>
                  <a:pt x="2164" y="2002"/>
                  <a:pt x="1894" y="2002"/>
                </a:cubicBezTo>
                <a:cubicBezTo>
                  <a:pt x="1625" y="2002"/>
                  <a:pt x="1625" y="2252"/>
                  <a:pt x="1355" y="2252"/>
                </a:cubicBezTo>
                <a:cubicBezTo>
                  <a:pt x="1086" y="2252"/>
                  <a:pt x="817" y="2127"/>
                  <a:pt x="817" y="2127"/>
                </a:cubicBezTo>
                <a:moveTo>
                  <a:pt x="874" y="0"/>
                </a:moveTo>
                <a:cubicBezTo>
                  <a:pt x="1249" y="0"/>
                  <a:pt x="1249" y="0"/>
                  <a:pt x="1249" y="0"/>
                </a:cubicBezTo>
                <a:cubicBezTo>
                  <a:pt x="1249" y="1306"/>
                  <a:pt x="1249" y="1306"/>
                  <a:pt x="1249" y="1306"/>
                </a:cubicBezTo>
                <a:cubicBezTo>
                  <a:pt x="1249" y="1352"/>
                  <a:pt x="1237" y="1397"/>
                  <a:pt x="1213" y="1437"/>
                </a:cubicBezTo>
                <a:cubicBezTo>
                  <a:pt x="100" y="3375"/>
                  <a:pt x="100" y="3375"/>
                  <a:pt x="100" y="3375"/>
                </a:cubicBezTo>
                <a:cubicBezTo>
                  <a:pt x="0" y="3542"/>
                  <a:pt x="120" y="3754"/>
                  <a:pt x="315" y="3754"/>
                </a:cubicBezTo>
                <a:cubicBezTo>
                  <a:pt x="2936" y="3754"/>
                  <a:pt x="2936" y="3754"/>
                  <a:pt x="2936" y="3754"/>
                </a:cubicBezTo>
                <a:cubicBezTo>
                  <a:pt x="3130" y="3754"/>
                  <a:pt x="3250" y="3543"/>
                  <a:pt x="3150" y="3376"/>
                </a:cubicBezTo>
                <a:cubicBezTo>
                  <a:pt x="2037" y="1437"/>
                  <a:pt x="2037" y="1437"/>
                  <a:pt x="2037" y="1437"/>
                </a:cubicBezTo>
                <a:cubicBezTo>
                  <a:pt x="2013" y="1397"/>
                  <a:pt x="2000" y="1352"/>
                  <a:pt x="2000" y="1306"/>
                </a:cubicBezTo>
                <a:cubicBezTo>
                  <a:pt x="2000" y="0"/>
                  <a:pt x="2000" y="0"/>
                  <a:pt x="2000" y="0"/>
                </a:cubicBezTo>
                <a:cubicBezTo>
                  <a:pt x="2376" y="0"/>
                  <a:pt x="2376" y="0"/>
                  <a:pt x="2376" y="0"/>
                </a:cubicBezTo>
                <a:moveTo>
                  <a:pt x="874" y="3254"/>
                </a:moveTo>
                <a:cubicBezTo>
                  <a:pt x="1124" y="3254"/>
                  <a:pt x="1124" y="3254"/>
                  <a:pt x="1124" y="3254"/>
                </a:cubicBezTo>
                <a:moveTo>
                  <a:pt x="1375" y="2905"/>
                </a:moveTo>
                <a:cubicBezTo>
                  <a:pt x="1625" y="2905"/>
                  <a:pt x="1625" y="2905"/>
                  <a:pt x="1625" y="2905"/>
                </a:cubicBezTo>
                <a:moveTo>
                  <a:pt x="874" y="2601"/>
                </a:moveTo>
                <a:cubicBezTo>
                  <a:pt x="1124" y="2601"/>
                  <a:pt x="1124" y="2601"/>
                  <a:pt x="1124" y="2601"/>
                </a:cubicBezTo>
                <a:moveTo>
                  <a:pt x="1875" y="2655"/>
                </a:moveTo>
                <a:cubicBezTo>
                  <a:pt x="2125" y="2655"/>
                  <a:pt x="2125" y="2655"/>
                  <a:pt x="2125" y="2655"/>
                </a:cubicBezTo>
                <a:moveTo>
                  <a:pt x="2376" y="3254"/>
                </a:moveTo>
                <a:cubicBezTo>
                  <a:pt x="2626" y="3254"/>
                  <a:pt x="2626" y="3254"/>
                  <a:pt x="2626" y="3254"/>
                </a:cubicBezTo>
                <a:moveTo>
                  <a:pt x="1625" y="3375"/>
                </a:moveTo>
                <a:cubicBezTo>
                  <a:pt x="1875" y="3375"/>
                  <a:pt x="1875" y="3375"/>
                  <a:pt x="1875" y="3375"/>
                </a:cubicBezTo>
              </a:path>
            </a:pathLst>
          </a:custGeom>
          <a:noFill/>
          <a:ln w="15875"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92" name="Beaker_F196" title="Icon of a scientific flask with liquid in it">
            <a:extLst>
              <a:ext uri="{FF2B5EF4-FFF2-40B4-BE49-F238E27FC236}">
                <a16:creationId xmlns:a16="http://schemas.microsoft.com/office/drawing/2014/main" id="{29DEDC56-6CDD-4531-A61F-0C42109EC6C4}"/>
              </a:ext>
            </a:extLst>
          </p:cNvPr>
          <p:cNvSpPr>
            <a:spLocks noChangeAspect="1" noEditPoints="1"/>
          </p:cNvSpPr>
          <p:nvPr/>
        </p:nvSpPr>
        <p:spPr bwMode="auto">
          <a:xfrm>
            <a:off x="10362007" y="4121392"/>
            <a:ext cx="228491" cy="264007"/>
          </a:xfrm>
          <a:custGeom>
            <a:avLst/>
            <a:gdLst>
              <a:gd name="T0" fmla="*/ 2433 w 3250"/>
              <a:gd name="T1" fmla="*/ 2127 h 3754"/>
              <a:gd name="T2" fmla="*/ 1894 w 3250"/>
              <a:gd name="T3" fmla="*/ 2002 h 3754"/>
              <a:gd name="T4" fmla="*/ 1355 w 3250"/>
              <a:gd name="T5" fmla="*/ 2252 h 3754"/>
              <a:gd name="T6" fmla="*/ 817 w 3250"/>
              <a:gd name="T7" fmla="*/ 2127 h 3754"/>
              <a:gd name="T8" fmla="*/ 874 w 3250"/>
              <a:gd name="T9" fmla="*/ 0 h 3754"/>
              <a:gd name="T10" fmla="*/ 1249 w 3250"/>
              <a:gd name="T11" fmla="*/ 0 h 3754"/>
              <a:gd name="T12" fmla="*/ 1249 w 3250"/>
              <a:gd name="T13" fmla="*/ 1306 h 3754"/>
              <a:gd name="T14" fmla="*/ 1213 w 3250"/>
              <a:gd name="T15" fmla="*/ 1437 h 3754"/>
              <a:gd name="T16" fmla="*/ 100 w 3250"/>
              <a:gd name="T17" fmla="*/ 3375 h 3754"/>
              <a:gd name="T18" fmla="*/ 315 w 3250"/>
              <a:gd name="T19" fmla="*/ 3754 h 3754"/>
              <a:gd name="T20" fmla="*/ 2936 w 3250"/>
              <a:gd name="T21" fmla="*/ 3754 h 3754"/>
              <a:gd name="T22" fmla="*/ 3150 w 3250"/>
              <a:gd name="T23" fmla="*/ 3376 h 3754"/>
              <a:gd name="T24" fmla="*/ 2037 w 3250"/>
              <a:gd name="T25" fmla="*/ 1437 h 3754"/>
              <a:gd name="T26" fmla="*/ 2000 w 3250"/>
              <a:gd name="T27" fmla="*/ 1306 h 3754"/>
              <a:gd name="T28" fmla="*/ 2000 w 3250"/>
              <a:gd name="T29" fmla="*/ 0 h 3754"/>
              <a:gd name="T30" fmla="*/ 2376 w 3250"/>
              <a:gd name="T31" fmla="*/ 0 h 3754"/>
              <a:gd name="T32" fmla="*/ 874 w 3250"/>
              <a:gd name="T33" fmla="*/ 3254 h 3754"/>
              <a:gd name="T34" fmla="*/ 1124 w 3250"/>
              <a:gd name="T35" fmla="*/ 3254 h 3754"/>
              <a:gd name="T36" fmla="*/ 1375 w 3250"/>
              <a:gd name="T37" fmla="*/ 2905 h 3754"/>
              <a:gd name="T38" fmla="*/ 1625 w 3250"/>
              <a:gd name="T39" fmla="*/ 2905 h 3754"/>
              <a:gd name="T40" fmla="*/ 874 w 3250"/>
              <a:gd name="T41" fmla="*/ 2601 h 3754"/>
              <a:gd name="T42" fmla="*/ 1124 w 3250"/>
              <a:gd name="T43" fmla="*/ 2601 h 3754"/>
              <a:gd name="T44" fmla="*/ 1875 w 3250"/>
              <a:gd name="T45" fmla="*/ 2655 h 3754"/>
              <a:gd name="T46" fmla="*/ 2125 w 3250"/>
              <a:gd name="T47" fmla="*/ 2655 h 3754"/>
              <a:gd name="T48" fmla="*/ 2376 w 3250"/>
              <a:gd name="T49" fmla="*/ 3254 h 3754"/>
              <a:gd name="T50" fmla="*/ 2626 w 3250"/>
              <a:gd name="T51" fmla="*/ 3254 h 3754"/>
              <a:gd name="T52" fmla="*/ 1625 w 3250"/>
              <a:gd name="T53" fmla="*/ 3375 h 3754"/>
              <a:gd name="T54" fmla="*/ 1875 w 3250"/>
              <a:gd name="T55" fmla="*/ 3375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0" h="3754">
                <a:moveTo>
                  <a:pt x="2433" y="2127"/>
                </a:moveTo>
                <a:cubicBezTo>
                  <a:pt x="2433" y="2127"/>
                  <a:pt x="2164" y="2002"/>
                  <a:pt x="1894" y="2002"/>
                </a:cubicBezTo>
                <a:cubicBezTo>
                  <a:pt x="1625" y="2002"/>
                  <a:pt x="1625" y="2252"/>
                  <a:pt x="1355" y="2252"/>
                </a:cubicBezTo>
                <a:cubicBezTo>
                  <a:pt x="1086" y="2252"/>
                  <a:pt x="817" y="2127"/>
                  <a:pt x="817" y="2127"/>
                </a:cubicBezTo>
                <a:moveTo>
                  <a:pt x="874" y="0"/>
                </a:moveTo>
                <a:cubicBezTo>
                  <a:pt x="1249" y="0"/>
                  <a:pt x="1249" y="0"/>
                  <a:pt x="1249" y="0"/>
                </a:cubicBezTo>
                <a:cubicBezTo>
                  <a:pt x="1249" y="1306"/>
                  <a:pt x="1249" y="1306"/>
                  <a:pt x="1249" y="1306"/>
                </a:cubicBezTo>
                <a:cubicBezTo>
                  <a:pt x="1249" y="1352"/>
                  <a:pt x="1237" y="1397"/>
                  <a:pt x="1213" y="1437"/>
                </a:cubicBezTo>
                <a:cubicBezTo>
                  <a:pt x="100" y="3375"/>
                  <a:pt x="100" y="3375"/>
                  <a:pt x="100" y="3375"/>
                </a:cubicBezTo>
                <a:cubicBezTo>
                  <a:pt x="0" y="3542"/>
                  <a:pt x="120" y="3754"/>
                  <a:pt x="315" y="3754"/>
                </a:cubicBezTo>
                <a:cubicBezTo>
                  <a:pt x="2936" y="3754"/>
                  <a:pt x="2936" y="3754"/>
                  <a:pt x="2936" y="3754"/>
                </a:cubicBezTo>
                <a:cubicBezTo>
                  <a:pt x="3130" y="3754"/>
                  <a:pt x="3250" y="3543"/>
                  <a:pt x="3150" y="3376"/>
                </a:cubicBezTo>
                <a:cubicBezTo>
                  <a:pt x="2037" y="1437"/>
                  <a:pt x="2037" y="1437"/>
                  <a:pt x="2037" y="1437"/>
                </a:cubicBezTo>
                <a:cubicBezTo>
                  <a:pt x="2013" y="1397"/>
                  <a:pt x="2000" y="1352"/>
                  <a:pt x="2000" y="1306"/>
                </a:cubicBezTo>
                <a:cubicBezTo>
                  <a:pt x="2000" y="0"/>
                  <a:pt x="2000" y="0"/>
                  <a:pt x="2000" y="0"/>
                </a:cubicBezTo>
                <a:cubicBezTo>
                  <a:pt x="2376" y="0"/>
                  <a:pt x="2376" y="0"/>
                  <a:pt x="2376" y="0"/>
                </a:cubicBezTo>
                <a:moveTo>
                  <a:pt x="874" y="3254"/>
                </a:moveTo>
                <a:cubicBezTo>
                  <a:pt x="1124" y="3254"/>
                  <a:pt x="1124" y="3254"/>
                  <a:pt x="1124" y="3254"/>
                </a:cubicBezTo>
                <a:moveTo>
                  <a:pt x="1375" y="2905"/>
                </a:moveTo>
                <a:cubicBezTo>
                  <a:pt x="1625" y="2905"/>
                  <a:pt x="1625" y="2905"/>
                  <a:pt x="1625" y="2905"/>
                </a:cubicBezTo>
                <a:moveTo>
                  <a:pt x="874" y="2601"/>
                </a:moveTo>
                <a:cubicBezTo>
                  <a:pt x="1124" y="2601"/>
                  <a:pt x="1124" y="2601"/>
                  <a:pt x="1124" y="2601"/>
                </a:cubicBezTo>
                <a:moveTo>
                  <a:pt x="1875" y="2655"/>
                </a:moveTo>
                <a:cubicBezTo>
                  <a:pt x="2125" y="2655"/>
                  <a:pt x="2125" y="2655"/>
                  <a:pt x="2125" y="2655"/>
                </a:cubicBezTo>
                <a:moveTo>
                  <a:pt x="2376" y="3254"/>
                </a:moveTo>
                <a:cubicBezTo>
                  <a:pt x="2626" y="3254"/>
                  <a:pt x="2626" y="3254"/>
                  <a:pt x="2626" y="3254"/>
                </a:cubicBezTo>
                <a:moveTo>
                  <a:pt x="1625" y="3375"/>
                </a:moveTo>
                <a:cubicBezTo>
                  <a:pt x="1875" y="3375"/>
                  <a:pt x="1875" y="3375"/>
                  <a:pt x="1875" y="3375"/>
                </a:cubicBezTo>
              </a:path>
            </a:pathLst>
          </a:custGeom>
          <a:noFill/>
          <a:ln w="15875" cap="flat">
            <a:solidFill>
              <a:schemeClr val="bg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93" name="Beaker_F196" title="Icon of a scientific flask with liquid in it">
            <a:extLst>
              <a:ext uri="{FF2B5EF4-FFF2-40B4-BE49-F238E27FC236}">
                <a16:creationId xmlns:a16="http://schemas.microsoft.com/office/drawing/2014/main" id="{617D9BE7-A8DC-4BCC-940A-52DCABD20D6A}"/>
              </a:ext>
            </a:extLst>
          </p:cNvPr>
          <p:cNvSpPr>
            <a:spLocks noChangeAspect="1" noEditPoints="1"/>
          </p:cNvSpPr>
          <p:nvPr/>
        </p:nvSpPr>
        <p:spPr bwMode="auto">
          <a:xfrm>
            <a:off x="10362007" y="4609072"/>
            <a:ext cx="228491" cy="264007"/>
          </a:xfrm>
          <a:custGeom>
            <a:avLst/>
            <a:gdLst>
              <a:gd name="T0" fmla="*/ 2433 w 3250"/>
              <a:gd name="T1" fmla="*/ 2127 h 3754"/>
              <a:gd name="T2" fmla="*/ 1894 w 3250"/>
              <a:gd name="T3" fmla="*/ 2002 h 3754"/>
              <a:gd name="T4" fmla="*/ 1355 w 3250"/>
              <a:gd name="T5" fmla="*/ 2252 h 3754"/>
              <a:gd name="T6" fmla="*/ 817 w 3250"/>
              <a:gd name="T7" fmla="*/ 2127 h 3754"/>
              <a:gd name="T8" fmla="*/ 874 w 3250"/>
              <a:gd name="T9" fmla="*/ 0 h 3754"/>
              <a:gd name="T10" fmla="*/ 1249 w 3250"/>
              <a:gd name="T11" fmla="*/ 0 h 3754"/>
              <a:gd name="T12" fmla="*/ 1249 w 3250"/>
              <a:gd name="T13" fmla="*/ 1306 h 3754"/>
              <a:gd name="T14" fmla="*/ 1213 w 3250"/>
              <a:gd name="T15" fmla="*/ 1437 h 3754"/>
              <a:gd name="T16" fmla="*/ 100 w 3250"/>
              <a:gd name="T17" fmla="*/ 3375 h 3754"/>
              <a:gd name="T18" fmla="*/ 315 w 3250"/>
              <a:gd name="T19" fmla="*/ 3754 h 3754"/>
              <a:gd name="T20" fmla="*/ 2936 w 3250"/>
              <a:gd name="T21" fmla="*/ 3754 h 3754"/>
              <a:gd name="T22" fmla="*/ 3150 w 3250"/>
              <a:gd name="T23" fmla="*/ 3376 h 3754"/>
              <a:gd name="T24" fmla="*/ 2037 w 3250"/>
              <a:gd name="T25" fmla="*/ 1437 h 3754"/>
              <a:gd name="T26" fmla="*/ 2000 w 3250"/>
              <a:gd name="T27" fmla="*/ 1306 h 3754"/>
              <a:gd name="T28" fmla="*/ 2000 w 3250"/>
              <a:gd name="T29" fmla="*/ 0 h 3754"/>
              <a:gd name="T30" fmla="*/ 2376 w 3250"/>
              <a:gd name="T31" fmla="*/ 0 h 3754"/>
              <a:gd name="T32" fmla="*/ 874 w 3250"/>
              <a:gd name="T33" fmla="*/ 3254 h 3754"/>
              <a:gd name="T34" fmla="*/ 1124 w 3250"/>
              <a:gd name="T35" fmla="*/ 3254 h 3754"/>
              <a:gd name="T36" fmla="*/ 1375 w 3250"/>
              <a:gd name="T37" fmla="*/ 2905 h 3754"/>
              <a:gd name="T38" fmla="*/ 1625 w 3250"/>
              <a:gd name="T39" fmla="*/ 2905 h 3754"/>
              <a:gd name="T40" fmla="*/ 874 w 3250"/>
              <a:gd name="T41" fmla="*/ 2601 h 3754"/>
              <a:gd name="T42" fmla="*/ 1124 w 3250"/>
              <a:gd name="T43" fmla="*/ 2601 h 3754"/>
              <a:gd name="T44" fmla="*/ 1875 w 3250"/>
              <a:gd name="T45" fmla="*/ 2655 h 3754"/>
              <a:gd name="T46" fmla="*/ 2125 w 3250"/>
              <a:gd name="T47" fmla="*/ 2655 h 3754"/>
              <a:gd name="T48" fmla="*/ 2376 w 3250"/>
              <a:gd name="T49" fmla="*/ 3254 h 3754"/>
              <a:gd name="T50" fmla="*/ 2626 w 3250"/>
              <a:gd name="T51" fmla="*/ 3254 h 3754"/>
              <a:gd name="T52" fmla="*/ 1625 w 3250"/>
              <a:gd name="T53" fmla="*/ 3375 h 3754"/>
              <a:gd name="T54" fmla="*/ 1875 w 3250"/>
              <a:gd name="T55" fmla="*/ 3375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0" h="3754">
                <a:moveTo>
                  <a:pt x="2433" y="2127"/>
                </a:moveTo>
                <a:cubicBezTo>
                  <a:pt x="2433" y="2127"/>
                  <a:pt x="2164" y="2002"/>
                  <a:pt x="1894" y="2002"/>
                </a:cubicBezTo>
                <a:cubicBezTo>
                  <a:pt x="1625" y="2002"/>
                  <a:pt x="1625" y="2252"/>
                  <a:pt x="1355" y="2252"/>
                </a:cubicBezTo>
                <a:cubicBezTo>
                  <a:pt x="1086" y="2252"/>
                  <a:pt x="817" y="2127"/>
                  <a:pt x="817" y="2127"/>
                </a:cubicBezTo>
                <a:moveTo>
                  <a:pt x="874" y="0"/>
                </a:moveTo>
                <a:cubicBezTo>
                  <a:pt x="1249" y="0"/>
                  <a:pt x="1249" y="0"/>
                  <a:pt x="1249" y="0"/>
                </a:cubicBezTo>
                <a:cubicBezTo>
                  <a:pt x="1249" y="1306"/>
                  <a:pt x="1249" y="1306"/>
                  <a:pt x="1249" y="1306"/>
                </a:cubicBezTo>
                <a:cubicBezTo>
                  <a:pt x="1249" y="1352"/>
                  <a:pt x="1237" y="1397"/>
                  <a:pt x="1213" y="1437"/>
                </a:cubicBezTo>
                <a:cubicBezTo>
                  <a:pt x="100" y="3375"/>
                  <a:pt x="100" y="3375"/>
                  <a:pt x="100" y="3375"/>
                </a:cubicBezTo>
                <a:cubicBezTo>
                  <a:pt x="0" y="3542"/>
                  <a:pt x="120" y="3754"/>
                  <a:pt x="315" y="3754"/>
                </a:cubicBezTo>
                <a:cubicBezTo>
                  <a:pt x="2936" y="3754"/>
                  <a:pt x="2936" y="3754"/>
                  <a:pt x="2936" y="3754"/>
                </a:cubicBezTo>
                <a:cubicBezTo>
                  <a:pt x="3130" y="3754"/>
                  <a:pt x="3250" y="3543"/>
                  <a:pt x="3150" y="3376"/>
                </a:cubicBezTo>
                <a:cubicBezTo>
                  <a:pt x="2037" y="1437"/>
                  <a:pt x="2037" y="1437"/>
                  <a:pt x="2037" y="1437"/>
                </a:cubicBezTo>
                <a:cubicBezTo>
                  <a:pt x="2013" y="1397"/>
                  <a:pt x="2000" y="1352"/>
                  <a:pt x="2000" y="1306"/>
                </a:cubicBezTo>
                <a:cubicBezTo>
                  <a:pt x="2000" y="0"/>
                  <a:pt x="2000" y="0"/>
                  <a:pt x="2000" y="0"/>
                </a:cubicBezTo>
                <a:cubicBezTo>
                  <a:pt x="2376" y="0"/>
                  <a:pt x="2376" y="0"/>
                  <a:pt x="2376" y="0"/>
                </a:cubicBezTo>
                <a:moveTo>
                  <a:pt x="874" y="3254"/>
                </a:moveTo>
                <a:cubicBezTo>
                  <a:pt x="1124" y="3254"/>
                  <a:pt x="1124" y="3254"/>
                  <a:pt x="1124" y="3254"/>
                </a:cubicBezTo>
                <a:moveTo>
                  <a:pt x="1375" y="2905"/>
                </a:moveTo>
                <a:cubicBezTo>
                  <a:pt x="1625" y="2905"/>
                  <a:pt x="1625" y="2905"/>
                  <a:pt x="1625" y="2905"/>
                </a:cubicBezTo>
                <a:moveTo>
                  <a:pt x="874" y="2601"/>
                </a:moveTo>
                <a:cubicBezTo>
                  <a:pt x="1124" y="2601"/>
                  <a:pt x="1124" y="2601"/>
                  <a:pt x="1124" y="2601"/>
                </a:cubicBezTo>
                <a:moveTo>
                  <a:pt x="1875" y="2655"/>
                </a:moveTo>
                <a:cubicBezTo>
                  <a:pt x="2125" y="2655"/>
                  <a:pt x="2125" y="2655"/>
                  <a:pt x="2125" y="2655"/>
                </a:cubicBezTo>
                <a:moveTo>
                  <a:pt x="2376" y="3254"/>
                </a:moveTo>
                <a:cubicBezTo>
                  <a:pt x="2626" y="3254"/>
                  <a:pt x="2626" y="3254"/>
                  <a:pt x="2626" y="3254"/>
                </a:cubicBezTo>
                <a:moveTo>
                  <a:pt x="1625" y="3375"/>
                </a:moveTo>
                <a:cubicBezTo>
                  <a:pt x="1875" y="3375"/>
                  <a:pt x="1875" y="3375"/>
                  <a:pt x="1875" y="3375"/>
                </a:cubicBezTo>
              </a:path>
            </a:pathLst>
          </a:custGeom>
          <a:noFill/>
          <a:ln w="15875" cap="flat">
            <a:solidFill>
              <a:schemeClr val="bg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pSp>
        <p:nvGrpSpPr>
          <p:cNvPr id="95" name="Group 94">
            <a:extLst>
              <a:ext uri="{FF2B5EF4-FFF2-40B4-BE49-F238E27FC236}">
                <a16:creationId xmlns:a16="http://schemas.microsoft.com/office/drawing/2014/main" id="{280CF684-B7C3-42BB-8258-15C2FE8A6338}"/>
              </a:ext>
            </a:extLst>
          </p:cNvPr>
          <p:cNvGrpSpPr/>
          <p:nvPr/>
        </p:nvGrpSpPr>
        <p:grpSpPr>
          <a:xfrm>
            <a:off x="1097261" y="2743649"/>
            <a:ext cx="257251" cy="305811"/>
            <a:chOff x="4716096" y="4323997"/>
            <a:chExt cx="430334" cy="511566"/>
          </a:xfrm>
          <a:solidFill>
            <a:schemeClr val="tx1"/>
          </a:solidFill>
        </p:grpSpPr>
        <p:sp>
          <p:nvSpPr>
            <p:cNvPr id="96" name="Oval 34">
              <a:extLst>
                <a:ext uri="{FF2B5EF4-FFF2-40B4-BE49-F238E27FC236}">
                  <a16:creationId xmlns:a16="http://schemas.microsoft.com/office/drawing/2014/main" id="{A0BF1E8A-B376-45AE-8266-BE740C2EB6F9}"/>
                </a:ext>
              </a:extLst>
            </p:cNvPr>
            <p:cNvSpPr>
              <a:spLocks noChangeArrowheads="1"/>
            </p:cNvSpPr>
            <p:nvPr/>
          </p:nvSpPr>
          <p:spPr bwMode="auto">
            <a:xfrm>
              <a:off x="4812234" y="4323997"/>
              <a:ext cx="240347" cy="240347"/>
            </a:xfrm>
            <a:prstGeom prst="ellipse">
              <a:avLst/>
            </a:prstGeom>
            <a:grpFill/>
            <a:ln w="44450">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97" name="Freeform 37">
              <a:extLst>
                <a:ext uri="{FF2B5EF4-FFF2-40B4-BE49-F238E27FC236}">
                  <a16:creationId xmlns:a16="http://schemas.microsoft.com/office/drawing/2014/main" id="{3B3B099B-75C2-4DCB-9249-773298DBB532}"/>
                </a:ext>
              </a:extLst>
            </p:cNvPr>
            <p:cNvSpPr>
              <a:spLocks/>
            </p:cNvSpPr>
            <p:nvPr/>
          </p:nvSpPr>
          <p:spPr bwMode="auto">
            <a:xfrm>
              <a:off x="4716096" y="4595216"/>
              <a:ext cx="430334" cy="240347"/>
            </a:xfrm>
            <a:custGeom>
              <a:avLst/>
              <a:gdLst>
                <a:gd name="T0" fmla="*/ 342 w 683"/>
                <a:gd name="T1" fmla="*/ 0 h 384"/>
                <a:gd name="T2" fmla="*/ 342 w 683"/>
                <a:gd name="T3" fmla="*/ 0 h 384"/>
                <a:gd name="T4" fmla="*/ 683 w 683"/>
                <a:gd name="T5" fmla="*/ 341 h 384"/>
                <a:gd name="T6" fmla="*/ 683 w 683"/>
                <a:gd name="T7" fmla="*/ 384 h 384"/>
                <a:gd name="T8" fmla="*/ 0 w 683"/>
                <a:gd name="T9" fmla="*/ 384 h 384"/>
                <a:gd name="T10" fmla="*/ 0 w 683"/>
                <a:gd name="T11" fmla="*/ 341 h 384"/>
                <a:gd name="T12" fmla="*/ 342 w 683"/>
                <a:gd name="T13" fmla="*/ 0 h 384"/>
              </a:gdLst>
              <a:ahLst/>
              <a:cxnLst>
                <a:cxn ang="0">
                  <a:pos x="T0" y="T1"/>
                </a:cxn>
                <a:cxn ang="0">
                  <a:pos x="T2" y="T3"/>
                </a:cxn>
                <a:cxn ang="0">
                  <a:pos x="T4" y="T5"/>
                </a:cxn>
                <a:cxn ang="0">
                  <a:pos x="T6" y="T7"/>
                </a:cxn>
                <a:cxn ang="0">
                  <a:pos x="T8" y="T9"/>
                </a:cxn>
                <a:cxn ang="0">
                  <a:pos x="T10" y="T11"/>
                </a:cxn>
                <a:cxn ang="0">
                  <a:pos x="T12" y="T13"/>
                </a:cxn>
              </a:cxnLst>
              <a:rect l="0" t="0" r="r" b="b"/>
              <a:pathLst>
                <a:path w="683" h="384">
                  <a:moveTo>
                    <a:pt x="342" y="0"/>
                  </a:moveTo>
                  <a:cubicBezTo>
                    <a:pt x="342" y="0"/>
                    <a:pt x="342" y="0"/>
                    <a:pt x="342" y="0"/>
                  </a:cubicBezTo>
                  <a:cubicBezTo>
                    <a:pt x="530" y="0"/>
                    <a:pt x="683" y="153"/>
                    <a:pt x="683" y="341"/>
                  </a:cubicBezTo>
                  <a:cubicBezTo>
                    <a:pt x="683" y="384"/>
                    <a:pt x="683" y="384"/>
                    <a:pt x="683" y="384"/>
                  </a:cubicBezTo>
                  <a:cubicBezTo>
                    <a:pt x="0" y="384"/>
                    <a:pt x="0" y="384"/>
                    <a:pt x="0" y="384"/>
                  </a:cubicBezTo>
                  <a:cubicBezTo>
                    <a:pt x="0" y="341"/>
                    <a:pt x="0" y="341"/>
                    <a:pt x="0" y="341"/>
                  </a:cubicBezTo>
                  <a:cubicBezTo>
                    <a:pt x="0" y="153"/>
                    <a:pt x="153" y="0"/>
                    <a:pt x="342" y="0"/>
                  </a:cubicBezTo>
                  <a:close/>
                </a:path>
              </a:pathLst>
            </a:custGeom>
            <a:grpFill/>
            <a:ln w="44450">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pSp>
      <p:pic>
        <p:nvPicPr>
          <p:cNvPr id="113" name="Graphic 112" descr="Add">
            <a:extLst>
              <a:ext uri="{FF2B5EF4-FFF2-40B4-BE49-F238E27FC236}">
                <a16:creationId xmlns:a16="http://schemas.microsoft.com/office/drawing/2014/main" id="{A3E035B7-CBAC-4587-B53A-7AD43DC7ABA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165170" y="2774743"/>
            <a:ext cx="326044" cy="326044"/>
          </a:xfrm>
          <a:prstGeom prst="rect">
            <a:avLst/>
          </a:prstGeom>
        </p:spPr>
      </p:pic>
      <p:sp>
        <p:nvSpPr>
          <p:cNvPr id="114" name="TextBox 113">
            <a:extLst>
              <a:ext uri="{FF2B5EF4-FFF2-40B4-BE49-F238E27FC236}">
                <a16:creationId xmlns:a16="http://schemas.microsoft.com/office/drawing/2014/main" id="{A3752D4F-2809-4B90-A36F-CF5E63510485}"/>
              </a:ext>
            </a:extLst>
          </p:cNvPr>
          <p:cNvSpPr txBox="1"/>
          <p:nvPr/>
        </p:nvSpPr>
        <p:spPr>
          <a:xfrm>
            <a:off x="7121132" y="3684904"/>
            <a:ext cx="670696" cy="7386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200" b="0" i="0" u="none" strike="noStrike" kern="1200" cap="none" spc="0" normalizeH="0" baseline="0" noProof="0">
                <a:ln>
                  <a:noFill/>
                </a:ln>
                <a:solidFill>
                  <a:srgbClr val="FFFFFF">
                    <a:lumMod val="50000"/>
                  </a:srgbClr>
                </a:solidFill>
                <a:effectLst/>
                <a:uLnTx/>
                <a:uFillTx/>
                <a:latin typeface="Segoe UI"/>
                <a:ea typeface="+mn-ea"/>
                <a:cs typeface="+mn-cs"/>
              </a:rPr>
              <a:t>…</a:t>
            </a:r>
          </a:p>
        </p:txBody>
      </p:sp>
      <p:sp>
        <p:nvSpPr>
          <p:cNvPr id="115" name="Rectangle: Rounded Corners 114">
            <a:extLst>
              <a:ext uri="{FF2B5EF4-FFF2-40B4-BE49-F238E27FC236}">
                <a16:creationId xmlns:a16="http://schemas.microsoft.com/office/drawing/2014/main" id="{0EF7F7A4-E172-4924-A5FB-ED202AD1611A}"/>
              </a:ext>
            </a:extLst>
          </p:cNvPr>
          <p:cNvSpPr/>
          <p:nvPr/>
        </p:nvSpPr>
        <p:spPr>
          <a:xfrm>
            <a:off x="725700" y="3262683"/>
            <a:ext cx="2229254" cy="1704520"/>
          </a:xfrm>
          <a:prstGeom prst="roundRect">
            <a:avLst>
              <a:gd name="adj" fmla="val 0"/>
            </a:avLst>
          </a:prstGeom>
          <a:no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 name="Rectangle 1">
            <a:extLst>
              <a:ext uri="{FF2B5EF4-FFF2-40B4-BE49-F238E27FC236}">
                <a16:creationId xmlns:a16="http://schemas.microsoft.com/office/drawing/2014/main" id="{FBFF36AC-7C75-4935-998F-E1C1D280BBB3}"/>
              </a:ext>
            </a:extLst>
          </p:cNvPr>
          <p:cNvSpPr/>
          <p:nvPr/>
        </p:nvSpPr>
        <p:spPr>
          <a:xfrm>
            <a:off x="429815" y="1098084"/>
            <a:ext cx="8666179" cy="871713"/>
          </a:xfrm>
          <a:prstGeom prst="rect">
            <a:avLst/>
          </a:prstGeom>
        </p:spPr>
        <p:txBody>
          <a:bodyPr wrap="square">
            <a:spAutoFit/>
          </a:bodyPr>
          <a:lstStyle/>
          <a:p>
            <a:pPr>
              <a:lnSpc>
                <a:spcPct val="150000"/>
              </a:lnSpc>
            </a:pPr>
            <a:r>
              <a:rPr lang="en-US" dirty="0">
                <a:latin typeface="Segoe UI" panose="020B0502040204020203" pitchFamily="34" charset="0"/>
              </a:rPr>
              <a:t>Automated machine learning (automated ML) automates feature engineering, algorithm and hyperparameter selection to find the ‘best model’ for your data.</a:t>
            </a:r>
          </a:p>
        </p:txBody>
      </p:sp>
    </p:spTree>
    <p:extLst>
      <p:ext uri="{BB962C8B-B14F-4D97-AF65-F5344CB8AC3E}">
        <p14:creationId xmlns:p14="http://schemas.microsoft.com/office/powerpoint/2010/main" val="84823067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par>
                                <p:cTn id="8" presetID="10" presetClass="entr" presetSubtype="0" fill="hold" nodeType="with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fade">
                                      <p:cBhvr>
                                        <p:cTn id="10" dur="500"/>
                                        <p:tgtEl>
                                          <p:spTgt spid="3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7"/>
                                        </p:tgtEl>
                                        <p:attrNameLst>
                                          <p:attrName>style.visibility</p:attrName>
                                        </p:attrNameLst>
                                      </p:cBhvr>
                                      <p:to>
                                        <p:strVal val="visible"/>
                                      </p:to>
                                    </p:set>
                                    <p:animEffect transition="in" filter="fade">
                                      <p:cBhvr>
                                        <p:cTn id="13" dur="500"/>
                                        <p:tgtEl>
                                          <p:spTgt spid="4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2"/>
                                        </p:tgtEl>
                                        <p:attrNameLst>
                                          <p:attrName>style.visibility</p:attrName>
                                        </p:attrNameLst>
                                      </p:cBhvr>
                                      <p:to>
                                        <p:strVal val="visible"/>
                                      </p:to>
                                    </p:set>
                                    <p:animEffect transition="in" filter="fade">
                                      <p:cBhvr>
                                        <p:cTn id="16" dur="500"/>
                                        <p:tgtEl>
                                          <p:spTgt spid="5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53"/>
                                        </p:tgtEl>
                                        <p:attrNameLst>
                                          <p:attrName>style.visibility</p:attrName>
                                        </p:attrNameLst>
                                      </p:cBhvr>
                                      <p:to>
                                        <p:strVal val="visible"/>
                                      </p:to>
                                    </p:set>
                                    <p:animEffect transition="in" filter="fade">
                                      <p:cBhvr>
                                        <p:cTn id="19" dur="500"/>
                                        <p:tgtEl>
                                          <p:spTgt spid="53"/>
                                        </p:tgtEl>
                                      </p:cBhvr>
                                    </p:animEffect>
                                  </p:childTnLst>
                                </p:cTn>
                              </p:par>
                              <p:par>
                                <p:cTn id="20" presetID="10" presetClass="entr" presetSubtype="0" fill="hold" nodeType="withEffect">
                                  <p:stCondLst>
                                    <p:cond delay="0"/>
                                  </p:stCondLst>
                                  <p:childTnLst>
                                    <p:set>
                                      <p:cBhvr>
                                        <p:cTn id="21" dur="1" fill="hold">
                                          <p:stCondLst>
                                            <p:cond delay="0"/>
                                          </p:stCondLst>
                                        </p:cTn>
                                        <p:tgtEl>
                                          <p:spTgt spid="95"/>
                                        </p:tgtEl>
                                        <p:attrNameLst>
                                          <p:attrName>style.visibility</p:attrName>
                                        </p:attrNameLst>
                                      </p:cBhvr>
                                      <p:to>
                                        <p:strVal val="visible"/>
                                      </p:to>
                                    </p:set>
                                    <p:animEffect transition="in" filter="fade">
                                      <p:cBhvr>
                                        <p:cTn id="22" dur="500"/>
                                        <p:tgtEl>
                                          <p:spTgt spid="95"/>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15"/>
                                        </p:tgtEl>
                                        <p:attrNameLst>
                                          <p:attrName>style.visibility</p:attrName>
                                        </p:attrNameLst>
                                      </p:cBhvr>
                                      <p:to>
                                        <p:strVal val="visible"/>
                                      </p:to>
                                    </p:set>
                                    <p:animEffect transition="in" filter="fade">
                                      <p:cBhvr>
                                        <p:cTn id="25" dur="500"/>
                                        <p:tgtEl>
                                          <p:spTgt spid="115"/>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48"/>
                                        </p:tgtEl>
                                        <p:attrNameLst>
                                          <p:attrName>style.visibility</p:attrName>
                                        </p:attrNameLst>
                                      </p:cBhvr>
                                      <p:to>
                                        <p:strVal val="visible"/>
                                      </p:to>
                                    </p:set>
                                    <p:animEffect transition="in" filter="fade">
                                      <p:cBhvr>
                                        <p:cTn id="30" dur="500"/>
                                        <p:tgtEl>
                                          <p:spTgt spid="48"/>
                                        </p:tgtEl>
                                      </p:cBhvr>
                                    </p:animEffect>
                                  </p:childTnLst>
                                </p:cTn>
                              </p:par>
                              <p:par>
                                <p:cTn id="31" presetID="10" presetClass="entr" presetSubtype="0" fill="hold" nodeType="withEffect">
                                  <p:stCondLst>
                                    <p:cond delay="0"/>
                                  </p:stCondLst>
                                  <p:childTnLst>
                                    <p:set>
                                      <p:cBhvr>
                                        <p:cTn id="32" dur="1" fill="hold">
                                          <p:stCondLst>
                                            <p:cond delay="0"/>
                                          </p:stCondLst>
                                        </p:cTn>
                                        <p:tgtEl>
                                          <p:spTgt spid="54"/>
                                        </p:tgtEl>
                                        <p:attrNameLst>
                                          <p:attrName>style.visibility</p:attrName>
                                        </p:attrNameLst>
                                      </p:cBhvr>
                                      <p:to>
                                        <p:strVal val="visible"/>
                                      </p:to>
                                    </p:set>
                                    <p:animEffect transition="in" filter="fade">
                                      <p:cBhvr>
                                        <p:cTn id="33" dur="500"/>
                                        <p:tgtEl>
                                          <p:spTgt spid="54"/>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55"/>
                                        </p:tgtEl>
                                        <p:attrNameLst>
                                          <p:attrName>style.visibility</p:attrName>
                                        </p:attrNameLst>
                                      </p:cBhvr>
                                      <p:to>
                                        <p:strVal val="visible"/>
                                      </p:to>
                                    </p:set>
                                    <p:animEffect transition="in" filter="fade">
                                      <p:cBhvr>
                                        <p:cTn id="36" dur="500"/>
                                        <p:tgtEl>
                                          <p:spTgt spid="55"/>
                                        </p:tgtEl>
                                      </p:cBhvr>
                                    </p:animEffect>
                                  </p:childTnLst>
                                </p:cTn>
                              </p:par>
                              <p:par>
                                <p:cTn id="37" presetID="10" presetClass="entr" presetSubtype="0" fill="hold" nodeType="withEffect">
                                  <p:stCondLst>
                                    <p:cond delay="0"/>
                                  </p:stCondLst>
                                  <p:childTnLst>
                                    <p:set>
                                      <p:cBhvr>
                                        <p:cTn id="38" dur="1" fill="hold">
                                          <p:stCondLst>
                                            <p:cond delay="0"/>
                                          </p:stCondLst>
                                        </p:cTn>
                                        <p:tgtEl>
                                          <p:spTgt spid="56"/>
                                        </p:tgtEl>
                                        <p:attrNameLst>
                                          <p:attrName>style.visibility</p:attrName>
                                        </p:attrNameLst>
                                      </p:cBhvr>
                                      <p:to>
                                        <p:strVal val="visible"/>
                                      </p:to>
                                    </p:set>
                                    <p:animEffect transition="in" filter="fade">
                                      <p:cBhvr>
                                        <p:cTn id="39" dur="500"/>
                                        <p:tgtEl>
                                          <p:spTgt spid="56"/>
                                        </p:tgtEl>
                                      </p:cBhvr>
                                    </p:animEffect>
                                  </p:childTnLst>
                                </p:cTn>
                              </p:par>
                              <p:par>
                                <p:cTn id="40" presetID="10" presetClass="entr" presetSubtype="0" fill="hold" nodeType="withEffect">
                                  <p:stCondLst>
                                    <p:cond delay="0"/>
                                  </p:stCondLst>
                                  <p:childTnLst>
                                    <p:set>
                                      <p:cBhvr>
                                        <p:cTn id="41" dur="1" fill="hold">
                                          <p:stCondLst>
                                            <p:cond delay="0"/>
                                          </p:stCondLst>
                                        </p:cTn>
                                        <p:tgtEl>
                                          <p:spTgt spid="85"/>
                                        </p:tgtEl>
                                        <p:attrNameLst>
                                          <p:attrName>style.visibility</p:attrName>
                                        </p:attrNameLst>
                                      </p:cBhvr>
                                      <p:to>
                                        <p:strVal val="visible"/>
                                      </p:to>
                                    </p:set>
                                    <p:animEffect transition="in" filter="fade">
                                      <p:cBhvr>
                                        <p:cTn id="42" dur="500"/>
                                        <p:tgtEl>
                                          <p:spTgt spid="85"/>
                                        </p:tgtEl>
                                      </p:cBhvr>
                                    </p:animEffect>
                                  </p:childTnLst>
                                </p:cTn>
                              </p:par>
                              <p:par>
                                <p:cTn id="43" presetID="10" presetClass="entr" presetSubtype="0" fill="hold" nodeType="withEffect">
                                  <p:stCondLst>
                                    <p:cond delay="0"/>
                                  </p:stCondLst>
                                  <p:childTnLst>
                                    <p:set>
                                      <p:cBhvr>
                                        <p:cTn id="44" dur="1" fill="hold">
                                          <p:stCondLst>
                                            <p:cond delay="0"/>
                                          </p:stCondLst>
                                        </p:cTn>
                                        <p:tgtEl>
                                          <p:spTgt spid="86"/>
                                        </p:tgtEl>
                                        <p:attrNameLst>
                                          <p:attrName>style.visibility</p:attrName>
                                        </p:attrNameLst>
                                      </p:cBhvr>
                                      <p:to>
                                        <p:strVal val="visible"/>
                                      </p:to>
                                    </p:set>
                                    <p:animEffect transition="in" filter="fade">
                                      <p:cBhvr>
                                        <p:cTn id="45" dur="500"/>
                                        <p:tgtEl>
                                          <p:spTgt spid="86"/>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49"/>
                                        </p:tgtEl>
                                        <p:attrNameLst>
                                          <p:attrName>style.visibility</p:attrName>
                                        </p:attrNameLst>
                                      </p:cBhvr>
                                      <p:to>
                                        <p:strVal val="visible"/>
                                      </p:to>
                                    </p:set>
                                    <p:animEffect transition="in" filter="fade">
                                      <p:cBhvr>
                                        <p:cTn id="50" dur="500"/>
                                        <p:tgtEl>
                                          <p:spTgt spid="49"/>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50"/>
                                        </p:tgtEl>
                                        <p:attrNameLst>
                                          <p:attrName>style.visibility</p:attrName>
                                        </p:attrNameLst>
                                      </p:cBhvr>
                                      <p:to>
                                        <p:strVal val="visible"/>
                                      </p:to>
                                    </p:set>
                                    <p:animEffect transition="in" filter="fade">
                                      <p:cBhvr>
                                        <p:cTn id="53" dur="500"/>
                                        <p:tgtEl>
                                          <p:spTgt spid="50"/>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64"/>
                                        </p:tgtEl>
                                        <p:attrNameLst>
                                          <p:attrName>style.visibility</p:attrName>
                                        </p:attrNameLst>
                                      </p:cBhvr>
                                      <p:to>
                                        <p:strVal val="visible"/>
                                      </p:to>
                                    </p:set>
                                    <p:animEffect transition="in" filter="fade">
                                      <p:cBhvr>
                                        <p:cTn id="56" dur="500"/>
                                        <p:tgtEl>
                                          <p:spTgt spid="64"/>
                                        </p:tgtEl>
                                      </p:cBhvr>
                                    </p:animEffect>
                                  </p:childTnLst>
                                </p:cTn>
                              </p:par>
                              <p:par>
                                <p:cTn id="57" presetID="10" presetClass="entr" presetSubtype="0" fill="hold" nodeType="withEffect">
                                  <p:stCondLst>
                                    <p:cond delay="0"/>
                                  </p:stCondLst>
                                  <p:childTnLst>
                                    <p:set>
                                      <p:cBhvr>
                                        <p:cTn id="58" dur="1" fill="hold">
                                          <p:stCondLst>
                                            <p:cond delay="0"/>
                                          </p:stCondLst>
                                        </p:cTn>
                                        <p:tgtEl>
                                          <p:spTgt spid="65"/>
                                        </p:tgtEl>
                                        <p:attrNameLst>
                                          <p:attrName>style.visibility</p:attrName>
                                        </p:attrNameLst>
                                      </p:cBhvr>
                                      <p:to>
                                        <p:strVal val="visible"/>
                                      </p:to>
                                    </p:set>
                                    <p:animEffect transition="in" filter="fade">
                                      <p:cBhvr>
                                        <p:cTn id="59" dur="500"/>
                                        <p:tgtEl>
                                          <p:spTgt spid="65"/>
                                        </p:tgtEl>
                                      </p:cBhvr>
                                    </p:animEffect>
                                  </p:childTnLst>
                                </p:cTn>
                              </p:par>
                              <p:par>
                                <p:cTn id="60" presetID="10" presetClass="entr" presetSubtype="0" fill="hold" nodeType="withEffect">
                                  <p:stCondLst>
                                    <p:cond delay="0"/>
                                  </p:stCondLst>
                                  <p:childTnLst>
                                    <p:set>
                                      <p:cBhvr>
                                        <p:cTn id="61" dur="1" fill="hold">
                                          <p:stCondLst>
                                            <p:cond delay="0"/>
                                          </p:stCondLst>
                                        </p:cTn>
                                        <p:tgtEl>
                                          <p:spTgt spid="66"/>
                                        </p:tgtEl>
                                        <p:attrNameLst>
                                          <p:attrName>style.visibility</p:attrName>
                                        </p:attrNameLst>
                                      </p:cBhvr>
                                      <p:to>
                                        <p:strVal val="visible"/>
                                      </p:to>
                                    </p:set>
                                    <p:animEffect transition="in" filter="fade">
                                      <p:cBhvr>
                                        <p:cTn id="62" dur="500"/>
                                        <p:tgtEl>
                                          <p:spTgt spid="66"/>
                                        </p:tgtEl>
                                      </p:cBhvr>
                                    </p:animEffect>
                                  </p:childTnLst>
                                </p:cTn>
                              </p:par>
                              <p:par>
                                <p:cTn id="63" presetID="10" presetClass="entr" presetSubtype="0" fill="hold" nodeType="withEffect">
                                  <p:stCondLst>
                                    <p:cond delay="0"/>
                                  </p:stCondLst>
                                  <p:childTnLst>
                                    <p:set>
                                      <p:cBhvr>
                                        <p:cTn id="64" dur="1" fill="hold">
                                          <p:stCondLst>
                                            <p:cond delay="0"/>
                                          </p:stCondLst>
                                        </p:cTn>
                                        <p:tgtEl>
                                          <p:spTgt spid="83"/>
                                        </p:tgtEl>
                                        <p:attrNameLst>
                                          <p:attrName>style.visibility</p:attrName>
                                        </p:attrNameLst>
                                      </p:cBhvr>
                                      <p:to>
                                        <p:strVal val="visible"/>
                                      </p:to>
                                    </p:set>
                                    <p:animEffect transition="in" filter="fade">
                                      <p:cBhvr>
                                        <p:cTn id="65" dur="500"/>
                                        <p:tgtEl>
                                          <p:spTgt spid="83"/>
                                        </p:tgtEl>
                                      </p:cBhvr>
                                    </p:animEffect>
                                  </p:childTnLst>
                                </p:cTn>
                              </p:par>
                              <p:par>
                                <p:cTn id="66" presetID="10" presetClass="entr" presetSubtype="0" fill="hold" nodeType="withEffect">
                                  <p:stCondLst>
                                    <p:cond delay="0"/>
                                  </p:stCondLst>
                                  <p:childTnLst>
                                    <p:set>
                                      <p:cBhvr>
                                        <p:cTn id="67" dur="1" fill="hold">
                                          <p:stCondLst>
                                            <p:cond delay="0"/>
                                          </p:stCondLst>
                                        </p:cTn>
                                        <p:tgtEl>
                                          <p:spTgt spid="113"/>
                                        </p:tgtEl>
                                        <p:attrNameLst>
                                          <p:attrName>style.visibility</p:attrName>
                                        </p:attrNameLst>
                                      </p:cBhvr>
                                      <p:to>
                                        <p:strVal val="visible"/>
                                      </p:to>
                                    </p:set>
                                    <p:animEffect transition="in" filter="fade">
                                      <p:cBhvr>
                                        <p:cTn id="68" dur="500"/>
                                        <p:tgtEl>
                                          <p:spTgt spid="113"/>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114"/>
                                        </p:tgtEl>
                                        <p:attrNameLst>
                                          <p:attrName>style.visibility</p:attrName>
                                        </p:attrNameLst>
                                      </p:cBhvr>
                                      <p:to>
                                        <p:strVal val="visible"/>
                                      </p:to>
                                    </p:set>
                                    <p:animEffect transition="in" filter="fade">
                                      <p:cBhvr>
                                        <p:cTn id="71" dur="500"/>
                                        <p:tgtEl>
                                          <p:spTgt spid="114"/>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grpId="0" nodeType="clickEffect">
                                  <p:stCondLst>
                                    <p:cond delay="0"/>
                                  </p:stCondLst>
                                  <p:childTnLst>
                                    <p:set>
                                      <p:cBhvr>
                                        <p:cTn id="75" dur="1" fill="hold">
                                          <p:stCondLst>
                                            <p:cond delay="0"/>
                                          </p:stCondLst>
                                        </p:cTn>
                                        <p:tgtEl>
                                          <p:spTgt spid="88"/>
                                        </p:tgtEl>
                                        <p:attrNameLst>
                                          <p:attrName>style.visibility</p:attrName>
                                        </p:attrNameLst>
                                      </p:cBhvr>
                                      <p:to>
                                        <p:strVal val="visible"/>
                                      </p:to>
                                    </p:set>
                                    <p:animEffect transition="in" filter="fade">
                                      <p:cBhvr>
                                        <p:cTn id="76" dur="500"/>
                                        <p:tgtEl>
                                          <p:spTgt spid="88"/>
                                        </p:tgtEl>
                                      </p:cBhvr>
                                    </p:animEffect>
                                  </p:childTnLst>
                                </p:cTn>
                              </p:par>
                              <p:par>
                                <p:cTn id="77" presetID="10" presetClass="entr" presetSubtype="0" fill="hold" nodeType="withEffect">
                                  <p:stCondLst>
                                    <p:cond delay="0"/>
                                  </p:stCondLst>
                                  <p:childTnLst>
                                    <p:set>
                                      <p:cBhvr>
                                        <p:cTn id="78" dur="1" fill="hold">
                                          <p:stCondLst>
                                            <p:cond delay="0"/>
                                          </p:stCondLst>
                                        </p:cTn>
                                        <p:tgtEl>
                                          <p:spTgt spid="89"/>
                                        </p:tgtEl>
                                        <p:attrNameLst>
                                          <p:attrName>style.visibility</p:attrName>
                                        </p:attrNameLst>
                                      </p:cBhvr>
                                      <p:to>
                                        <p:strVal val="visible"/>
                                      </p:to>
                                    </p:set>
                                    <p:animEffect transition="in" filter="fade">
                                      <p:cBhvr>
                                        <p:cTn id="79" dur="500"/>
                                        <p:tgtEl>
                                          <p:spTgt spid="89"/>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grpId="0" nodeType="clickEffect">
                                  <p:stCondLst>
                                    <p:cond delay="0"/>
                                  </p:stCondLst>
                                  <p:childTnLst>
                                    <p:set>
                                      <p:cBhvr>
                                        <p:cTn id="83" dur="1" fill="hold">
                                          <p:stCondLst>
                                            <p:cond delay="0"/>
                                          </p:stCondLst>
                                        </p:cTn>
                                        <p:tgtEl>
                                          <p:spTgt spid="51"/>
                                        </p:tgtEl>
                                        <p:attrNameLst>
                                          <p:attrName>style.visibility</p:attrName>
                                        </p:attrNameLst>
                                      </p:cBhvr>
                                      <p:to>
                                        <p:strVal val="visible"/>
                                      </p:to>
                                    </p:set>
                                    <p:animEffect transition="in" filter="fade">
                                      <p:cBhvr>
                                        <p:cTn id="84" dur="500"/>
                                        <p:tgtEl>
                                          <p:spTgt spid="51"/>
                                        </p:tgtEl>
                                      </p:cBhvr>
                                    </p:animEffect>
                                  </p:childTnLst>
                                </p:cTn>
                              </p:par>
                              <p:par>
                                <p:cTn id="85" presetID="10" presetClass="entr" presetSubtype="0" fill="hold" nodeType="withEffect">
                                  <p:stCondLst>
                                    <p:cond delay="0"/>
                                  </p:stCondLst>
                                  <p:childTnLst>
                                    <p:set>
                                      <p:cBhvr>
                                        <p:cTn id="86" dur="1" fill="hold">
                                          <p:stCondLst>
                                            <p:cond delay="0"/>
                                          </p:stCondLst>
                                        </p:cTn>
                                        <p:tgtEl>
                                          <p:spTgt spid="87"/>
                                        </p:tgtEl>
                                        <p:attrNameLst>
                                          <p:attrName>style.visibility</p:attrName>
                                        </p:attrNameLst>
                                      </p:cBhvr>
                                      <p:to>
                                        <p:strVal val="visible"/>
                                      </p:to>
                                    </p:set>
                                    <p:animEffect transition="in" filter="fade">
                                      <p:cBhvr>
                                        <p:cTn id="87" dur="500"/>
                                        <p:tgtEl>
                                          <p:spTgt spid="87"/>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91"/>
                                        </p:tgtEl>
                                        <p:attrNameLst>
                                          <p:attrName>style.visibility</p:attrName>
                                        </p:attrNameLst>
                                      </p:cBhvr>
                                      <p:to>
                                        <p:strVal val="visible"/>
                                      </p:to>
                                    </p:set>
                                    <p:animEffect transition="in" filter="fade">
                                      <p:cBhvr>
                                        <p:cTn id="90" dur="500"/>
                                        <p:tgtEl>
                                          <p:spTgt spid="91"/>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92"/>
                                        </p:tgtEl>
                                        <p:attrNameLst>
                                          <p:attrName>style.visibility</p:attrName>
                                        </p:attrNameLst>
                                      </p:cBhvr>
                                      <p:to>
                                        <p:strVal val="visible"/>
                                      </p:to>
                                    </p:set>
                                    <p:animEffect transition="in" filter="fade">
                                      <p:cBhvr>
                                        <p:cTn id="93" dur="500"/>
                                        <p:tgtEl>
                                          <p:spTgt spid="92"/>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93"/>
                                        </p:tgtEl>
                                        <p:attrNameLst>
                                          <p:attrName>style.visibility</p:attrName>
                                        </p:attrNameLst>
                                      </p:cBhvr>
                                      <p:to>
                                        <p:strVal val="visible"/>
                                      </p:to>
                                    </p:set>
                                    <p:animEffect transition="in" filter="fade">
                                      <p:cBhvr>
                                        <p:cTn id="96" dur="500"/>
                                        <p:tgtEl>
                                          <p:spTgt spid="93"/>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grpId="0" nodeType="clickEffect">
                                  <p:stCondLst>
                                    <p:cond delay="0"/>
                                  </p:stCondLst>
                                  <p:childTnLst>
                                    <p:set>
                                      <p:cBhvr>
                                        <p:cTn id="100" dur="1" fill="hold">
                                          <p:stCondLst>
                                            <p:cond delay="0"/>
                                          </p:stCondLst>
                                        </p:cTn>
                                        <p:tgtEl>
                                          <p:spTgt spid="90"/>
                                        </p:tgtEl>
                                        <p:attrNameLst>
                                          <p:attrName>style.visibility</p:attrName>
                                        </p:attrNameLst>
                                      </p:cBhvr>
                                      <p:to>
                                        <p:strVal val="visible"/>
                                      </p:to>
                                    </p:set>
                                    <p:animEffect transition="in" filter="fade">
                                      <p:cBhvr>
                                        <p:cTn id="101" dur="500"/>
                                        <p:tgtEl>
                                          <p:spTgt spid="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P spid="48" grpId="0"/>
      <p:bldP spid="49" grpId="0"/>
      <p:bldP spid="50" grpId="0"/>
      <p:bldP spid="51" grpId="0"/>
      <p:bldP spid="52" grpId="0"/>
      <p:bldP spid="53" grpId="0"/>
      <p:bldP spid="55" grpId="0" animBg="1"/>
      <p:bldP spid="64" grpId="0" animBg="1"/>
      <p:bldP spid="88" grpId="0" animBg="1"/>
      <p:bldP spid="90" grpId="0" animBg="1"/>
      <p:bldP spid="91" grpId="0" animBg="1"/>
      <p:bldP spid="92" grpId="0" animBg="1"/>
      <p:bldP spid="93" grpId="0" animBg="1"/>
      <p:bldP spid="114" grpId="0"/>
      <p:bldP spid="115"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79B3A2-E18C-433D-ACFB-88639790DA22}"/>
              </a:ext>
            </a:extLst>
          </p:cNvPr>
          <p:cNvSpPr>
            <a:spLocks noGrp="1"/>
          </p:cNvSpPr>
          <p:nvPr>
            <p:ph type="title"/>
          </p:nvPr>
        </p:nvSpPr>
        <p:spPr>
          <a:xfrm>
            <a:off x="392398" y="365125"/>
            <a:ext cx="10515600" cy="1059611"/>
          </a:xfrm>
        </p:spPr>
        <p:txBody>
          <a:bodyPr vert="horz" lIns="91440" tIns="45720" rIns="91440" bIns="45720" rtlCol="0" anchor="ctr">
            <a:normAutofit fontScale="90000"/>
          </a:bodyPr>
          <a:lstStyle/>
          <a:p>
            <a:pPr lvl="0">
              <a:lnSpc>
                <a:spcPct val="100000"/>
              </a:lnSpc>
              <a:spcBef>
                <a:spcPts val="0"/>
              </a:spcBef>
            </a:pPr>
            <a:r>
              <a:rPr lang="en-US" sz="3700" dirty="0">
                <a:latin typeface="Segoe UI Semibold"/>
                <a:cs typeface="Segoe UI Light"/>
              </a:rPr>
              <a:t>Automated ML – How it works</a:t>
            </a:r>
            <a:br>
              <a:rPr lang="en-US" sz="3700" dirty="0">
                <a:latin typeface="Segoe UI Semibold"/>
                <a:cs typeface="Segoe UI Light" panose="020B0502040204020203" pitchFamily="34" charset="0"/>
              </a:rPr>
            </a:br>
            <a:endParaRPr lang="en-US" sz="3700" dirty="0"/>
          </a:p>
        </p:txBody>
      </p:sp>
      <p:sp>
        <p:nvSpPr>
          <p:cNvPr id="4" name="Text Placeholder 3">
            <a:extLst>
              <a:ext uri="{FF2B5EF4-FFF2-40B4-BE49-F238E27FC236}">
                <a16:creationId xmlns:a16="http://schemas.microsoft.com/office/drawing/2014/main" id="{6364D22D-A0C3-4545-AFE1-FBD20C6FFBBC}"/>
              </a:ext>
            </a:extLst>
          </p:cNvPr>
          <p:cNvSpPr>
            <a:spLocks noGrp="1"/>
          </p:cNvSpPr>
          <p:nvPr>
            <p:ph type="body" sz="half" idx="2"/>
          </p:nvPr>
        </p:nvSpPr>
        <p:spPr>
          <a:xfrm>
            <a:off x="392398" y="1721713"/>
            <a:ext cx="5175365" cy="2654800"/>
          </a:xfrm>
        </p:spPr>
        <p:txBody>
          <a:bodyPr vert="horz" lIns="91440" tIns="45720" rIns="91440" bIns="45720" rtlCol="0">
            <a:normAutofit fontScale="92500" lnSpcReduction="20000"/>
          </a:bodyPr>
          <a:lstStyle/>
          <a:p>
            <a:pPr marL="342900" indent="-342900">
              <a:buFont typeface="Arial" panose="020B0604020202020204" pitchFamily="34" charset="0"/>
              <a:buChar char="•"/>
            </a:pPr>
            <a:r>
              <a:rPr lang="en-US" sz="2000" dirty="0">
                <a:latin typeface="Segoe UI Light" panose="020B0502040204020203" pitchFamily="34" charset="0"/>
                <a:cs typeface="Segoe UI Light" panose="020B0502040204020203" pitchFamily="34" charset="0"/>
              </a:rPr>
              <a:t>ML Tasks supported: </a:t>
            </a:r>
          </a:p>
          <a:p>
            <a:pPr marL="342900" indent="-342900">
              <a:buFont typeface="Arial" panose="020B0604020202020204" pitchFamily="34" charset="0"/>
              <a:buChar char="•"/>
            </a:pPr>
            <a:endParaRPr lang="en-US" sz="2000" dirty="0">
              <a:latin typeface="Segoe UI Light" panose="020B0502040204020203" pitchFamily="34" charset="0"/>
              <a:cs typeface="Segoe UI Light" panose="020B0502040204020203" pitchFamily="34" charset="0"/>
            </a:endParaRPr>
          </a:p>
          <a:p>
            <a:pPr lvl="1"/>
            <a:r>
              <a:rPr lang="en-US" sz="1600" dirty="0">
                <a:latin typeface="Segoe UI Light" panose="020B0502040204020203" pitchFamily="34" charset="0"/>
                <a:cs typeface="Segoe UI Light" panose="020B0502040204020203" pitchFamily="34" charset="0"/>
              </a:rPr>
              <a:t>Classification Regression and Time-Series Forecasting</a:t>
            </a:r>
          </a:p>
          <a:p>
            <a:pPr lvl="1"/>
            <a:r>
              <a:rPr lang="en-US" sz="1600" dirty="0">
                <a:latin typeface="Segoe UI Light" panose="020B0502040204020203" pitchFamily="34" charset="0"/>
                <a:cs typeface="Segoe UI Light" panose="020B0502040204020203" pitchFamily="34" charset="0"/>
              </a:rPr>
              <a:t>+ DNN-based text featurization and </a:t>
            </a:r>
            <a:r>
              <a:rPr lang="en-US" sz="1600" dirty="0" err="1">
                <a:latin typeface="Segoe UI Light" panose="020B0502040204020203" pitchFamily="34" charset="0"/>
                <a:cs typeface="Segoe UI Light" panose="020B0502040204020203" pitchFamily="34" charset="0"/>
              </a:rPr>
              <a:t>algos</a:t>
            </a:r>
            <a:r>
              <a:rPr lang="en-US" sz="1600" dirty="0">
                <a:latin typeface="Segoe UI Light" panose="020B0502040204020203" pitchFamily="34" charset="0"/>
                <a:cs typeface="Segoe UI Light" panose="020B0502040204020203" pitchFamily="34" charset="0"/>
              </a:rPr>
              <a:t> (BERT).</a:t>
            </a:r>
          </a:p>
          <a:p>
            <a:pPr marL="342900" indent="-342900">
              <a:buFont typeface="Arial" panose="020B0604020202020204" pitchFamily="34" charset="0"/>
              <a:buChar char="•"/>
            </a:pPr>
            <a:endParaRPr lang="en-US" sz="2000" dirty="0">
              <a:latin typeface="Segoe UI Light" panose="020B0502040204020203" pitchFamily="34" charset="0"/>
              <a:cs typeface="Segoe UI Light" panose="020B0502040204020203" pitchFamily="34" charset="0"/>
            </a:endParaRPr>
          </a:p>
          <a:p>
            <a:pPr marL="342900" indent="-342900">
              <a:buFont typeface="Arial" panose="020B0604020202020204" pitchFamily="34" charset="0"/>
              <a:buChar char="•"/>
            </a:pPr>
            <a:r>
              <a:rPr lang="en-US" sz="2000" dirty="0">
                <a:latin typeface="Segoe UI Light" panose="020B0502040204020203" pitchFamily="34" charset="0"/>
                <a:cs typeface="Segoe UI Light" panose="020B0502040204020203" pitchFamily="34" charset="0"/>
              </a:rPr>
              <a:t>Based on Microsoft Research</a:t>
            </a:r>
          </a:p>
          <a:p>
            <a:pPr marL="342900" indent="-342900">
              <a:buFont typeface="Arial" panose="020B0604020202020204" pitchFamily="34" charset="0"/>
              <a:buChar char="•"/>
            </a:pPr>
            <a:endParaRPr lang="en-US" sz="2000" dirty="0">
              <a:latin typeface="Segoe UI Light" panose="020B0502040204020203" pitchFamily="34" charset="0"/>
              <a:cs typeface="Segoe UI Light" panose="020B0502040204020203" pitchFamily="34" charset="0"/>
            </a:endParaRPr>
          </a:p>
          <a:p>
            <a:pPr marL="342900" indent="-342900">
              <a:buFont typeface="Arial" panose="020B0604020202020204" pitchFamily="34" charset="0"/>
              <a:buChar char="•"/>
            </a:pPr>
            <a:r>
              <a:rPr lang="en-US" sz="2000" dirty="0">
                <a:latin typeface="Segoe UI Light" panose="020B0502040204020203" pitchFamily="34" charset="0"/>
                <a:cs typeface="Segoe UI Light" panose="020B0502040204020203" pitchFamily="34" charset="0"/>
              </a:rPr>
              <a:t>Brain trained with millions of experiments</a:t>
            </a:r>
          </a:p>
          <a:p>
            <a:endParaRPr lang="en-US" sz="2000" dirty="0">
              <a:latin typeface="Segoe UI Light" panose="020B0502040204020203" pitchFamily="34" charset="0"/>
              <a:cs typeface="Segoe UI Light" panose="020B0502040204020203" pitchFamily="34" charset="0"/>
            </a:endParaRPr>
          </a:p>
          <a:p>
            <a:pPr marL="342900" indent="-342900">
              <a:buFont typeface="Arial" panose="020B0604020202020204" pitchFamily="34" charset="0"/>
              <a:buChar char="•"/>
            </a:pPr>
            <a:r>
              <a:rPr lang="en-US" sz="2000" dirty="0">
                <a:latin typeface="Segoe UI Light" panose="020B0502040204020203" pitchFamily="34" charset="0"/>
                <a:cs typeface="Segoe UI Light" panose="020B0502040204020203" pitchFamily="34" charset="0"/>
              </a:rPr>
              <a:t>Privacy preserving: No need to “see” the data</a:t>
            </a:r>
          </a:p>
          <a:p>
            <a:pPr marL="342900" indent="-342900">
              <a:buFont typeface="Arial" panose="020B0604020202020204" pitchFamily="34" charset="0"/>
              <a:buChar char="•"/>
            </a:pPr>
            <a:endParaRPr lang="en-US" sz="2000" dirty="0">
              <a:latin typeface="Segoe UI Light" panose="020B0502040204020203" pitchFamily="34" charset="0"/>
              <a:cs typeface="Segoe UI Light" panose="020B0502040204020203" pitchFamily="34" charset="0"/>
            </a:endParaRPr>
          </a:p>
          <a:p>
            <a:pPr marL="342900" indent="-342900">
              <a:buFont typeface="Arial" panose="020B0604020202020204" pitchFamily="34" charset="0"/>
              <a:buChar char="•"/>
            </a:pPr>
            <a:endParaRPr lang="en-US" sz="2000" dirty="0">
              <a:latin typeface="Segoe UI Light" panose="020B0502040204020203" pitchFamily="34" charset="0"/>
              <a:cs typeface="Segoe UI Light" panose="020B0502040204020203" pitchFamily="34" charset="0"/>
            </a:endParaRPr>
          </a:p>
          <a:p>
            <a:pPr marL="342900" indent="-342900">
              <a:buFont typeface="Arial" panose="020B0604020202020204" pitchFamily="34" charset="0"/>
              <a:buChar char="•"/>
            </a:pPr>
            <a:r>
              <a:rPr lang="en-US" sz="2000" dirty="0">
                <a:latin typeface="Segoe UI Light" panose="020B0502040204020203" pitchFamily="34" charset="0"/>
                <a:cs typeface="Segoe UI Light" panose="020B0502040204020203" pitchFamily="34" charset="0"/>
              </a:rPr>
              <a:t>(*) Deep Learning – Computer Vision</a:t>
            </a:r>
          </a:p>
        </p:txBody>
      </p:sp>
      <p:pic>
        <p:nvPicPr>
          <p:cNvPr id="6" name="Picture 5" descr="A picture containing screenshot&#10;&#10;Description generated with very high confidence">
            <a:extLst>
              <a:ext uri="{FF2B5EF4-FFF2-40B4-BE49-F238E27FC236}">
                <a16:creationId xmlns:a16="http://schemas.microsoft.com/office/drawing/2014/main" id="{05CDA4D0-60DF-42B9-ADBB-905718665449}"/>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5300"/>
                    </a14:imgEffect>
                    <a14:imgEffect>
                      <a14:saturation sat="200000"/>
                    </a14:imgEffect>
                  </a14:imgLayer>
                </a14:imgProps>
              </a:ext>
            </a:extLst>
          </a:blip>
          <a:stretch>
            <a:fillRect/>
          </a:stretch>
        </p:blipFill>
        <p:spPr>
          <a:xfrm>
            <a:off x="5878286" y="2709811"/>
            <a:ext cx="5554785" cy="3333404"/>
          </a:xfrm>
          <a:prstGeom prst="rect">
            <a:avLst/>
          </a:prstGeom>
        </p:spPr>
      </p:pic>
      <p:grpSp>
        <p:nvGrpSpPr>
          <p:cNvPr id="16" name="Group 15">
            <a:extLst>
              <a:ext uri="{FF2B5EF4-FFF2-40B4-BE49-F238E27FC236}">
                <a16:creationId xmlns:a16="http://schemas.microsoft.com/office/drawing/2014/main" id="{6974B6B6-F864-4D22-9A93-E0F2C1B8F8BE}"/>
              </a:ext>
            </a:extLst>
          </p:cNvPr>
          <p:cNvGrpSpPr/>
          <p:nvPr/>
        </p:nvGrpSpPr>
        <p:grpSpPr>
          <a:xfrm>
            <a:off x="8027664" y="1515984"/>
            <a:ext cx="1242645" cy="1102579"/>
            <a:chOff x="-7814" y="5251329"/>
            <a:chExt cx="1242645" cy="1102579"/>
          </a:xfrm>
        </p:grpSpPr>
        <p:sp>
          <p:nvSpPr>
            <p:cNvPr id="17" name="Rectangle 16">
              <a:extLst>
                <a:ext uri="{FF2B5EF4-FFF2-40B4-BE49-F238E27FC236}">
                  <a16:creationId xmlns:a16="http://schemas.microsoft.com/office/drawing/2014/main" id="{8CC01C67-6480-44D7-BD25-12577C9C07C5}"/>
                </a:ext>
              </a:extLst>
            </p:cNvPr>
            <p:cNvSpPr/>
            <p:nvPr/>
          </p:nvSpPr>
          <p:spPr>
            <a:xfrm>
              <a:off x="-7814" y="5251329"/>
              <a:ext cx="1242645" cy="1102579"/>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Regression</a:t>
              </a:r>
            </a:p>
          </p:txBody>
        </p:sp>
        <p:pic>
          <p:nvPicPr>
            <p:cNvPr id="18" name="Graphic 17" descr="Statistics">
              <a:extLst>
                <a:ext uri="{FF2B5EF4-FFF2-40B4-BE49-F238E27FC236}">
                  <a16:creationId xmlns:a16="http://schemas.microsoft.com/office/drawing/2014/main" id="{BDF017D4-C147-41C8-85AF-6F0A4A08A7C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47748" y="5251329"/>
              <a:ext cx="731520" cy="731520"/>
            </a:xfrm>
            <a:prstGeom prst="rect">
              <a:avLst/>
            </a:prstGeom>
          </p:spPr>
        </p:pic>
      </p:grpSp>
      <p:grpSp>
        <p:nvGrpSpPr>
          <p:cNvPr id="19" name="Group 18">
            <a:extLst>
              <a:ext uri="{FF2B5EF4-FFF2-40B4-BE49-F238E27FC236}">
                <a16:creationId xmlns:a16="http://schemas.microsoft.com/office/drawing/2014/main" id="{650311ED-4693-4B2E-AD9D-48952D2BD143}"/>
              </a:ext>
            </a:extLst>
          </p:cNvPr>
          <p:cNvGrpSpPr/>
          <p:nvPr/>
        </p:nvGrpSpPr>
        <p:grpSpPr>
          <a:xfrm>
            <a:off x="6403040" y="1515984"/>
            <a:ext cx="1242645" cy="1102580"/>
            <a:chOff x="1712200" y="5242087"/>
            <a:chExt cx="1242645" cy="1102580"/>
          </a:xfrm>
        </p:grpSpPr>
        <p:sp>
          <p:nvSpPr>
            <p:cNvPr id="20" name="Rectangle 19">
              <a:extLst>
                <a:ext uri="{FF2B5EF4-FFF2-40B4-BE49-F238E27FC236}">
                  <a16:creationId xmlns:a16="http://schemas.microsoft.com/office/drawing/2014/main" id="{B1167DA4-CAC0-4689-A9E7-16F0DEA9C189}"/>
                </a:ext>
              </a:extLst>
            </p:cNvPr>
            <p:cNvSpPr/>
            <p:nvPr/>
          </p:nvSpPr>
          <p:spPr>
            <a:xfrm>
              <a:off x="1712200" y="5242088"/>
              <a:ext cx="1242645" cy="1102579"/>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Classification</a:t>
              </a:r>
            </a:p>
          </p:txBody>
        </p:sp>
        <p:pic>
          <p:nvPicPr>
            <p:cNvPr id="21" name="Graphic 20" descr="Hierarchy">
              <a:extLst>
                <a:ext uri="{FF2B5EF4-FFF2-40B4-BE49-F238E27FC236}">
                  <a16:creationId xmlns:a16="http://schemas.microsoft.com/office/drawing/2014/main" id="{79CE4460-DB6A-4853-BE56-5EAAC221A17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967762" y="5242087"/>
              <a:ext cx="731520" cy="731520"/>
            </a:xfrm>
            <a:prstGeom prst="rect">
              <a:avLst/>
            </a:prstGeom>
          </p:spPr>
        </p:pic>
      </p:grpSp>
      <p:grpSp>
        <p:nvGrpSpPr>
          <p:cNvPr id="22" name="Group 21">
            <a:extLst>
              <a:ext uri="{FF2B5EF4-FFF2-40B4-BE49-F238E27FC236}">
                <a16:creationId xmlns:a16="http://schemas.microsoft.com/office/drawing/2014/main" id="{21492B28-78DA-4396-9AC3-8C29CDD5F0BF}"/>
              </a:ext>
            </a:extLst>
          </p:cNvPr>
          <p:cNvGrpSpPr/>
          <p:nvPr/>
        </p:nvGrpSpPr>
        <p:grpSpPr>
          <a:xfrm>
            <a:off x="9652287" y="1515984"/>
            <a:ext cx="1242645" cy="1102579"/>
            <a:chOff x="2868280" y="5251329"/>
            <a:chExt cx="1242645" cy="1102579"/>
          </a:xfrm>
        </p:grpSpPr>
        <p:sp>
          <p:nvSpPr>
            <p:cNvPr id="23" name="Rectangle 22">
              <a:extLst>
                <a:ext uri="{FF2B5EF4-FFF2-40B4-BE49-F238E27FC236}">
                  <a16:creationId xmlns:a16="http://schemas.microsoft.com/office/drawing/2014/main" id="{087234E8-DF7D-472B-BD8E-88F01E510730}"/>
                </a:ext>
              </a:extLst>
            </p:cNvPr>
            <p:cNvSpPr/>
            <p:nvPr/>
          </p:nvSpPr>
          <p:spPr>
            <a:xfrm>
              <a:off x="2868280" y="5251329"/>
              <a:ext cx="1242645" cy="1102579"/>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Time Series Forecasting</a:t>
              </a:r>
            </a:p>
          </p:txBody>
        </p:sp>
        <p:pic>
          <p:nvPicPr>
            <p:cNvPr id="24" name="Graphic 23" descr="Research">
              <a:extLst>
                <a:ext uri="{FF2B5EF4-FFF2-40B4-BE49-F238E27FC236}">
                  <a16:creationId xmlns:a16="http://schemas.microsoft.com/office/drawing/2014/main" id="{10FAC077-7474-4009-BFCF-F43B1706006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123842" y="5251329"/>
              <a:ext cx="731520" cy="731520"/>
            </a:xfrm>
            <a:prstGeom prst="rect">
              <a:avLst/>
            </a:prstGeom>
          </p:spPr>
        </p:pic>
      </p:grpSp>
      <p:sp>
        <p:nvSpPr>
          <p:cNvPr id="25" name="TextBox 24">
            <a:extLst>
              <a:ext uri="{FF2B5EF4-FFF2-40B4-BE49-F238E27FC236}">
                <a16:creationId xmlns:a16="http://schemas.microsoft.com/office/drawing/2014/main" id="{54F212CB-96DE-4FEB-85C0-9D97460073F6}"/>
              </a:ext>
            </a:extLst>
          </p:cNvPr>
          <p:cNvSpPr txBox="1"/>
          <p:nvPr/>
        </p:nvSpPr>
        <p:spPr>
          <a:xfrm>
            <a:off x="6393415" y="1105235"/>
            <a:ext cx="4501517" cy="369332"/>
          </a:xfrm>
          <a:prstGeom prst="rect">
            <a:avLst/>
          </a:prstGeom>
          <a:noFill/>
        </p:spPr>
        <p:txBody>
          <a:bodyPr wrap="square" rtlCol="0">
            <a:spAutoFit/>
          </a:bodyPr>
          <a:lstStyle/>
          <a:p>
            <a:pPr algn="ctr"/>
            <a:r>
              <a:rPr lang="en-US" b="1" dirty="0">
                <a:latin typeface="OCR A Extended" panose="02010509020102010303" pitchFamily="50" charset="0"/>
              </a:rPr>
              <a:t>Supervised Learning</a:t>
            </a:r>
          </a:p>
        </p:txBody>
      </p:sp>
      <p:sp>
        <p:nvSpPr>
          <p:cNvPr id="15" name="Rectangle 14">
            <a:extLst>
              <a:ext uri="{FF2B5EF4-FFF2-40B4-BE49-F238E27FC236}">
                <a16:creationId xmlns:a16="http://schemas.microsoft.com/office/drawing/2014/main" id="{D75DAB91-190E-4467-ABAA-4CF7D50DFD9D}"/>
              </a:ext>
            </a:extLst>
          </p:cNvPr>
          <p:cNvSpPr/>
          <p:nvPr/>
        </p:nvSpPr>
        <p:spPr>
          <a:xfrm>
            <a:off x="392398" y="5855842"/>
            <a:ext cx="6491002" cy="830997"/>
          </a:xfrm>
          <a:prstGeom prst="rect">
            <a:avLst/>
          </a:prstGeom>
        </p:spPr>
        <p:txBody>
          <a:bodyPr wrap="square">
            <a:spAutoFit/>
          </a:bodyPr>
          <a:lstStyle/>
          <a:p>
            <a:pPr marL="171450" indent="-171450">
              <a:buFont typeface="Arial" panose="020B0604020202020204" pitchFamily="34" charset="0"/>
              <a:buChar char="•"/>
            </a:pPr>
            <a:r>
              <a:rPr lang="en-US" sz="1200" dirty="0">
                <a:hlinkClick r:id="rId11">
                  <a:extLst>
                    <a:ext uri="{A12FA001-AC4F-418D-AE19-62706E023703}">
                      <ahyp:hlinkClr xmlns:ahyp="http://schemas.microsoft.com/office/drawing/2018/hyperlinkcolor" val="tx"/>
                    </a:ext>
                  </a:extLst>
                </a:hlinkClick>
              </a:rPr>
              <a:t>List of supported algorithms in Azure AutoML</a:t>
            </a:r>
            <a:endParaRPr lang="en-US" sz="1200" dirty="0"/>
          </a:p>
          <a:p>
            <a:pPr marL="171450" indent="-171450">
              <a:buFont typeface="Arial" panose="020B0604020202020204" pitchFamily="34" charset="0"/>
              <a:buChar char="•"/>
            </a:pPr>
            <a:r>
              <a:rPr lang="en-US" sz="1200" dirty="0">
                <a:hlinkClick r:id="rId12"/>
              </a:rPr>
              <a:t>List of Featurization areas</a:t>
            </a:r>
            <a:endParaRPr lang="en-US" sz="1200" dirty="0"/>
          </a:p>
          <a:p>
            <a:pPr marL="171450" indent="-171450">
              <a:buFont typeface="Arial" panose="020B0604020202020204" pitchFamily="34" charset="0"/>
              <a:buChar char="•"/>
            </a:pPr>
            <a:r>
              <a:rPr lang="en-US" sz="1200" dirty="0">
                <a:hlinkClick r:id="rId13"/>
              </a:rPr>
              <a:t>FeaturizationConfig class (SDK doc)</a:t>
            </a:r>
            <a:r>
              <a:rPr lang="en-US" sz="1200" dirty="0"/>
              <a:t> - (</a:t>
            </a:r>
            <a:r>
              <a:rPr lang="en-US" sz="1200" dirty="0">
                <a:hlinkClick r:id="rId14"/>
              </a:rPr>
              <a:t>Sample notebook</a:t>
            </a:r>
            <a:r>
              <a:rPr lang="en-US" sz="1200" dirty="0"/>
              <a:t>)</a:t>
            </a:r>
          </a:p>
          <a:p>
            <a:pPr marL="171450" indent="-171450">
              <a:buFont typeface="Arial" panose="020B0604020202020204" pitchFamily="34" charset="0"/>
              <a:buChar char="•"/>
            </a:pPr>
            <a:r>
              <a:rPr lang="en-US" sz="1200" dirty="0"/>
              <a:t>List of algorithms and hyperparameters used in AutoML-created model (</a:t>
            </a:r>
            <a:r>
              <a:rPr lang="en-US" sz="1200" dirty="0">
                <a:hlinkClick r:id="rId15"/>
              </a:rPr>
              <a:t>Sample notebook</a:t>
            </a:r>
            <a:r>
              <a:rPr lang="en-US" sz="1200" dirty="0"/>
              <a:t>)</a:t>
            </a:r>
          </a:p>
        </p:txBody>
      </p:sp>
    </p:spTree>
    <p:extLst>
      <p:ext uri="{BB962C8B-B14F-4D97-AF65-F5344CB8AC3E}">
        <p14:creationId xmlns:p14="http://schemas.microsoft.com/office/powerpoint/2010/main" val="13649543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4200" y="1390520"/>
            <a:ext cx="9144000" cy="1661993"/>
          </a:xfrm>
        </p:spPr>
        <p:txBody>
          <a:bodyPr/>
          <a:lstStyle/>
          <a:p>
            <a:r>
              <a:rPr lang="en-US" dirty="0">
                <a:latin typeface="+mn-lt"/>
              </a:rPr>
              <a:t>Tutorial:</a:t>
            </a:r>
            <a:br>
              <a:rPr lang="en-US" dirty="0"/>
            </a:br>
            <a:r>
              <a:rPr lang="en-US" dirty="0"/>
              <a:t>Building a machine learning model using Automated Machine Learning in Azure ML</a:t>
            </a:r>
          </a:p>
        </p:txBody>
      </p:sp>
      <p:sp>
        <p:nvSpPr>
          <p:cNvPr id="5" name="Text Placeholder 4"/>
          <p:cNvSpPr>
            <a:spLocks noGrp="1"/>
          </p:cNvSpPr>
          <p:nvPr>
            <p:ph type="body" sz="quarter" idx="12"/>
          </p:nvPr>
        </p:nvSpPr>
        <p:spPr>
          <a:xfrm>
            <a:off x="584200" y="4959648"/>
            <a:ext cx="8692147" cy="1015663"/>
          </a:xfrm>
        </p:spPr>
        <p:txBody>
          <a:bodyPr/>
          <a:lstStyle/>
          <a:p>
            <a:r>
              <a:rPr lang="en-US" dirty="0"/>
              <a:t>Cesar De la Torre  -  Shané Winner  -  Cody Peterson  -  Kiana Mousavi</a:t>
            </a:r>
          </a:p>
          <a:p>
            <a:endParaRPr lang="en-US" dirty="0"/>
          </a:p>
          <a:p>
            <a:pPr algn="ctr"/>
            <a:r>
              <a:rPr lang="en-US" b="1" dirty="0"/>
              <a:t>Azure ML team</a:t>
            </a:r>
          </a:p>
        </p:txBody>
      </p:sp>
    </p:spTree>
    <p:extLst>
      <p:ext uri="{BB962C8B-B14F-4D97-AF65-F5344CB8AC3E}">
        <p14:creationId xmlns:p14="http://schemas.microsoft.com/office/powerpoint/2010/main" val="26393798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idx="4294967295"/>
          </p:nvPr>
        </p:nvSpPr>
        <p:spPr>
          <a:xfrm>
            <a:off x="412750" y="423705"/>
            <a:ext cx="11017250" cy="554038"/>
          </a:xfrm>
        </p:spPr>
        <p:txBody>
          <a:bodyPr/>
          <a:lstStyle/>
          <a:p>
            <a:r>
              <a:rPr lang="en-US" dirty="0"/>
              <a:t>Personas and skills using AutoML &amp; </a:t>
            </a:r>
            <a:r>
              <a:rPr lang="en-US" dirty="0" err="1"/>
              <a:t>HyperDrive</a:t>
            </a:r>
            <a:endParaRPr lang="en-US" dirty="0"/>
          </a:p>
        </p:txBody>
      </p:sp>
      <p:sp>
        <p:nvSpPr>
          <p:cNvPr id="2" name="Content Placeholder 1">
            <a:extLst>
              <a:ext uri="{FF2B5EF4-FFF2-40B4-BE49-F238E27FC236}">
                <a16:creationId xmlns:a16="http://schemas.microsoft.com/office/drawing/2014/main" id="{34253EC5-239D-4928-BFAF-F4747E02AD50}"/>
              </a:ext>
            </a:extLst>
          </p:cNvPr>
          <p:cNvSpPr>
            <a:spLocks noGrp="1"/>
          </p:cNvSpPr>
          <p:nvPr>
            <p:ph sz="quarter" idx="4294967295"/>
          </p:nvPr>
        </p:nvSpPr>
        <p:spPr>
          <a:xfrm>
            <a:off x="3454569" y="2019300"/>
            <a:ext cx="5219700" cy="3469283"/>
          </a:xfrm>
        </p:spPr>
        <p:txBody>
          <a:bodyPr vert="horz" wrap="square" lIns="0" tIns="0" rIns="0" bIns="0" rtlCol="0" anchor="t">
            <a:spAutoFit/>
          </a:bodyPr>
          <a:lstStyle/>
          <a:p>
            <a:r>
              <a:rPr lang="en-US" sz="2500" b="1"/>
              <a:t>Daniel</a:t>
            </a:r>
            <a:r>
              <a:rPr lang="en-US" sz="2500"/>
              <a:t> is a data scientist with a good background in Machine Learning. </a:t>
            </a:r>
            <a:endParaRPr lang="en-US"/>
          </a:p>
          <a:p>
            <a:pPr marL="342900" indent="-342900">
              <a:buFont typeface="Arial" panose="05000000000000000000" pitchFamily="2" charset="2"/>
              <a:buChar char="•"/>
            </a:pPr>
            <a:r>
              <a:rPr lang="en-US" sz="2500"/>
              <a:t>She is very familiar with Python</a:t>
            </a:r>
            <a:endParaRPr lang="en-US" sz="2500">
              <a:cs typeface="Segoe UI"/>
            </a:endParaRPr>
          </a:p>
          <a:p>
            <a:pPr marL="342900" indent="-342900">
              <a:buFont typeface="Arial" panose="05000000000000000000" pitchFamily="2" charset="2"/>
              <a:buChar char="•"/>
            </a:pPr>
            <a:r>
              <a:rPr lang="en-US" sz="2500"/>
              <a:t>She often tunes algorithms and create machine learning models using notebooks. </a:t>
            </a:r>
            <a:endParaRPr lang="en-US">
              <a:cs typeface="Segoe UI"/>
            </a:endParaRPr>
          </a:p>
          <a:p>
            <a:pPr marL="342900" indent="-342900">
              <a:buFont typeface="Arial" panose="05000000000000000000" pitchFamily="2" charset="2"/>
              <a:buChar char="•"/>
            </a:pPr>
            <a:r>
              <a:rPr lang="en-US" sz="2500"/>
              <a:t>She frequently runs out of compute and memory on her local machine</a:t>
            </a:r>
            <a:endParaRPr lang="en-US" sz="2500">
              <a:cs typeface="Segoe UI"/>
            </a:endParaRPr>
          </a:p>
          <a:p>
            <a:endParaRPr lang="en-US"/>
          </a:p>
        </p:txBody>
      </p:sp>
      <p:pic>
        <p:nvPicPr>
          <p:cNvPr id="11" name="Picture 10">
            <a:extLst>
              <a:ext uri="{FF2B5EF4-FFF2-40B4-BE49-F238E27FC236}">
                <a16:creationId xmlns:a16="http://schemas.microsoft.com/office/drawing/2014/main" id="{4E92C496-6AEF-4CD6-9053-DBD38D373C39}"/>
              </a:ext>
            </a:extLst>
          </p:cNvPr>
          <p:cNvPicPr>
            <a:picLocks noChangeAspect="1"/>
          </p:cNvPicPr>
          <p:nvPr/>
        </p:nvPicPr>
        <p:blipFill>
          <a:blip r:embed="rId3"/>
          <a:stretch>
            <a:fillRect/>
          </a:stretch>
        </p:blipFill>
        <p:spPr>
          <a:xfrm>
            <a:off x="2589328" y="1803385"/>
            <a:ext cx="6039044" cy="4524703"/>
          </a:xfrm>
          <a:prstGeom prst="rect">
            <a:avLst/>
          </a:prstGeom>
        </p:spPr>
      </p:pic>
      <p:sp>
        <p:nvSpPr>
          <p:cNvPr id="3" name="Rectangle: Rounded Corners 2">
            <a:extLst>
              <a:ext uri="{FF2B5EF4-FFF2-40B4-BE49-F238E27FC236}">
                <a16:creationId xmlns:a16="http://schemas.microsoft.com/office/drawing/2014/main" id="{B16DD3C5-3393-4950-860A-10DF25475D76}"/>
              </a:ext>
            </a:extLst>
          </p:cNvPr>
          <p:cNvSpPr/>
          <p:nvPr/>
        </p:nvSpPr>
        <p:spPr bwMode="auto">
          <a:xfrm>
            <a:off x="2589327" y="5157165"/>
            <a:ext cx="1135203" cy="662835"/>
          </a:xfrm>
          <a:prstGeom prst="round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400" b="1" dirty="0">
                <a:solidFill>
                  <a:schemeClr val="tx1"/>
                </a:solidFill>
                <a:ea typeface="Segoe UI" pitchFamily="34" charset="0"/>
                <a:cs typeface="Segoe UI" pitchFamily="34" charset="0"/>
              </a:rPr>
              <a:t>AutoML UI</a:t>
            </a:r>
          </a:p>
        </p:txBody>
      </p:sp>
      <p:sp>
        <p:nvSpPr>
          <p:cNvPr id="8" name="Rectangle: Rounded Corners 7">
            <a:extLst>
              <a:ext uri="{FF2B5EF4-FFF2-40B4-BE49-F238E27FC236}">
                <a16:creationId xmlns:a16="http://schemas.microsoft.com/office/drawing/2014/main" id="{117E6884-4541-4A0C-AD62-8D438DD7135F}"/>
              </a:ext>
            </a:extLst>
          </p:cNvPr>
          <p:cNvSpPr/>
          <p:nvPr/>
        </p:nvSpPr>
        <p:spPr bwMode="auto">
          <a:xfrm>
            <a:off x="7897962" y="5157164"/>
            <a:ext cx="1135203" cy="662835"/>
          </a:xfrm>
          <a:prstGeom prst="round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400" b="1" dirty="0">
                <a:solidFill>
                  <a:schemeClr val="tx1"/>
                </a:solidFill>
                <a:ea typeface="Segoe UI" pitchFamily="34" charset="0"/>
                <a:cs typeface="Segoe UI" pitchFamily="34" charset="0"/>
              </a:rPr>
              <a:t>AutoML UI</a:t>
            </a:r>
          </a:p>
        </p:txBody>
      </p:sp>
      <p:sp>
        <p:nvSpPr>
          <p:cNvPr id="9" name="Rectangle: Rounded Corners 8">
            <a:extLst>
              <a:ext uri="{FF2B5EF4-FFF2-40B4-BE49-F238E27FC236}">
                <a16:creationId xmlns:a16="http://schemas.microsoft.com/office/drawing/2014/main" id="{6CB15D68-49CC-43EC-8E36-9FDB8FD028AB}"/>
              </a:ext>
            </a:extLst>
          </p:cNvPr>
          <p:cNvSpPr/>
          <p:nvPr/>
        </p:nvSpPr>
        <p:spPr bwMode="auto">
          <a:xfrm>
            <a:off x="2589327" y="2344692"/>
            <a:ext cx="1135203" cy="662835"/>
          </a:xfrm>
          <a:prstGeom prst="round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400" b="1" dirty="0">
                <a:solidFill>
                  <a:schemeClr val="tx1"/>
                </a:solidFill>
                <a:ea typeface="Segoe UI" pitchFamily="34" charset="0"/>
                <a:cs typeface="Segoe UI" pitchFamily="34" charset="0"/>
              </a:rPr>
              <a:t>AutoML UI</a:t>
            </a:r>
          </a:p>
        </p:txBody>
      </p:sp>
      <p:sp>
        <p:nvSpPr>
          <p:cNvPr id="10" name="Rectangle: Rounded Corners 9">
            <a:extLst>
              <a:ext uri="{FF2B5EF4-FFF2-40B4-BE49-F238E27FC236}">
                <a16:creationId xmlns:a16="http://schemas.microsoft.com/office/drawing/2014/main" id="{DC331250-8CF2-4A4E-B0A9-19F52CFF6EAF}"/>
              </a:ext>
            </a:extLst>
          </p:cNvPr>
          <p:cNvSpPr/>
          <p:nvPr/>
        </p:nvSpPr>
        <p:spPr bwMode="auto">
          <a:xfrm>
            <a:off x="7897962" y="2980910"/>
            <a:ext cx="1135203" cy="662835"/>
          </a:xfrm>
          <a:prstGeom prst="roundRect">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400" b="1" dirty="0">
                <a:solidFill>
                  <a:schemeClr val="tx1"/>
                </a:solidFill>
                <a:ea typeface="Segoe UI" pitchFamily="34" charset="0"/>
                <a:cs typeface="Segoe UI" pitchFamily="34" charset="0"/>
              </a:rPr>
              <a:t>AutoML Python</a:t>
            </a:r>
          </a:p>
        </p:txBody>
      </p:sp>
      <p:sp>
        <p:nvSpPr>
          <p:cNvPr id="12" name="Rectangle: Rounded Corners 11">
            <a:extLst>
              <a:ext uri="{FF2B5EF4-FFF2-40B4-BE49-F238E27FC236}">
                <a16:creationId xmlns:a16="http://schemas.microsoft.com/office/drawing/2014/main" id="{37D9F193-7E80-4D05-80DE-08D8E8346C9A}"/>
              </a:ext>
            </a:extLst>
          </p:cNvPr>
          <p:cNvSpPr/>
          <p:nvPr/>
        </p:nvSpPr>
        <p:spPr bwMode="auto">
          <a:xfrm>
            <a:off x="7897961" y="2210117"/>
            <a:ext cx="1135203" cy="662835"/>
          </a:xfrm>
          <a:prstGeom prst="roundRect">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400" b="1" dirty="0">
                <a:solidFill>
                  <a:schemeClr val="tx1"/>
                </a:solidFill>
                <a:ea typeface="Segoe UI" pitchFamily="34" charset="0"/>
                <a:cs typeface="Segoe UI" pitchFamily="34" charset="0"/>
              </a:rPr>
              <a:t>Hyper Drive</a:t>
            </a:r>
          </a:p>
        </p:txBody>
      </p:sp>
      <p:sp>
        <p:nvSpPr>
          <p:cNvPr id="13" name="Rectangle: Rounded Corners 12">
            <a:extLst>
              <a:ext uri="{FF2B5EF4-FFF2-40B4-BE49-F238E27FC236}">
                <a16:creationId xmlns:a16="http://schemas.microsoft.com/office/drawing/2014/main" id="{7CDAB63F-BED1-4620-A052-C6D1932CC026}"/>
              </a:ext>
            </a:extLst>
          </p:cNvPr>
          <p:cNvSpPr/>
          <p:nvPr/>
        </p:nvSpPr>
        <p:spPr bwMode="auto">
          <a:xfrm>
            <a:off x="7897960" y="4356337"/>
            <a:ext cx="1135203" cy="662835"/>
          </a:xfrm>
          <a:prstGeom prst="roundRect">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400" b="1" dirty="0">
                <a:solidFill>
                  <a:schemeClr val="tx1"/>
                </a:solidFill>
                <a:ea typeface="Segoe UI" pitchFamily="34" charset="0"/>
                <a:cs typeface="Segoe UI" pitchFamily="34" charset="0"/>
              </a:rPr>
              <a:t>AutoML Python</a:t>
            </a:r>
          </a:p>
        </p:txBody>
      </p:sp>
    </p:spTree>
    <p:extLst>
      <p:ext uri="{BB962C8B-B14F-4D97-AF65-F5344CB8AC3E}">
        <p14:creationId xmlns:p14="http://schemas.microsoft.com/office/powerpoint/2010/main" val="4125992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11"/>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2">
                                            <p:txEl>
                                              <p:pRg st="0" end="0"/>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2" end="2"/>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fade">
                                      <p:cBhvr>
                                        <p:cTn id="25" dur="500"/>
                                        <p:tgtEl>
                                          <p:spTgt spid="3"/>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500"/>
                                        <p:tgtEl>
                                          <p:spTgt spid="9"/>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fade">
                                      <p:cBhvr>
                                        <p:cTn id="33" dur="500"/>
                                        <p:tgtEl>
                                          <p:spTgt spid="13"/>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8"/>
                                        </p:tgtEl>
                                        <p:attrNameLst>
                                          <p:attrName>style.visibility</p:attrName>
                                        </p:attrNameLst>
                                      </p:cBhvr>
                                      <p:to>
                                        <p:strVal val="visible"/>
                                      </p:to>
                                    </p:set>
                                    <p:animEffect transition="in" filter="fade">
                                      <p:cBhvr>
                                        <p:cTn id="38" dur="500"/>
                                        <p:tgtEl>
                                          <p:spTgt spid="8"/>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fade">
                                      <p:cBhvr>
                                        <p:cTn id="43" dur="500"/>
                                        <p:tgtEl>
                                          <p:spTgt spid="10"/>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12"/>
                                        </p:tgtEl>
                                        <p:attrNameLst>
                                          <p:attrName>style.visibility</p:attrName>
                                        </p:attrNameLst>
                                      </p:cBhvr>
                                      <p:to>
                                        <p:strVal val="visible"/>
                                      </p:to>
                                    </p:set>
                                    <p:animEffect transition="in" filter="fade">
                                      <p:cBhvr>
                                        <p:cTn id="4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3" grpId="0" animBg="1"/>
      <p:bldP spid="8" grpId="0" animBg="1"/>
      <p:bldP spid="9" grpId="0" animBg="1"/>
      <p:bldP spid="10" grpId="0" animBg="1"/>
      <p:bldP spid="12" grpId="0" animBg="1"/>
      <p:bldP spid="13"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863029" y="1012004"/>
            <a:ext cx="3416158" cy="4795408"/>
          </a:xfrm>
        </p:spPr>
        <p:txBody>
          <a:bodyPr vert="horz" lIns="91440" tIns="45720" rIns="91440" bIns="45720" rtlCol="0" anchor="ctr">
            <a:normAutofit/>
          </a:bodyPr>
          <a:lstStyle/>
          <a:p>
            <a:r>
              <a:rPr lang="en-US" sz="4000"/>
              <a:t>Guardrails</a:t>
            </a:r>
          </a:p>
        </p:txBody>
      </p:sp>
      <p:graphicFrame>
        <p:nvGraphicFramePr>
          <p:cNvPr id="19" name="Text Placeholder 5">
            <a:extLst>
              <a:ext uri="{FF2B5EF4-FFF2-40B4-BE49-F238E27FC236}">
                <a16:creationId xmlns:a16="http://schemas.microsoft.com/office/drawing/2014/main" id="{BB1F78DD-8E5C-44CB-A624-3E8104804468}"/>
              </a:ext>
            </a:extLst>
          </p:cNvPr>
          <p:cNvGraphicFramePr>
            <a:graphicFrameLocks noGrp="1"/>
          </p:cNvGraphicFramePr>
          <p:nvPr>
            <p:ph sz="quarter" idx="10"/>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4162363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DEA15C7-F144-40DB-AE49-C209D72F74C8}"/>
              </a:ext>
            </a:extLst>
          </p:cNvPr>
          <p:cNvPicPr>
            <a:picLocks noChangeAspect="1"/>
          </p:cNvPicPr>
          <p:nvPr/>
        </p:nvPicPr>
        <p:blipFill>
          <a:blip r:embed="rId3"/>
          <a:stretch>
            <a:fillRect/>
          </a:stretch>
        </p:blipFill>
        <p:spPr>
          <a:xfrm>
            <a:off x="6397560" y="941574"/>
            <a:ext cx="4491317" cy="4491317"/>
          </a:xfrm>
          <a:prstGeom prst="rect">
            <a:avLst/>
          </a:prstGeom>
          <a:noFill/>
        </p:spPr>
      </p:pic>
      <p:sp>
        <p:nvSpPr>
          <p:cNvPr id="3" name="Title 2">
            <a:extLst>
              <a:ext uri="{FF2B5EF4-FFF2-40B4-BE49-F238E27FC236}">
                <a16:creationId xmlns:a16="http://schemas.microsoft.com/office/drawing/2014/main" id="{D7CCDFC3-DCD3-443F-9C84-40D146D329C5}"/>
              </a:ext>
            </a:extLst>
          </p:cNvPr>
          <p:cNvSpPr>
            <a:spLocks noGrp="1"/>
          </p:cNvSpPr>
          <p:nvPr>
            <p:ph type="title"/>
          </p:nvPr>
        </p:nvSpPr>
        <p:spPr>
          <a:xfrm>
            <a:off x="588263" y="588963"/>
            <a:ext cx="4158362" cy="2535236"/>
          </a:xfrm>
          <a:prstGeom prst="rect">
            <a:avLst/>
          </a:prstGeom>
        </p:spPr>
        <p:txBody>
          <a:bodyPr wrap="square" anchor="b">
            <a:normAutofit/>
          </a:bodyPr>
          <a:lstStyle/>
          <a:p>
            <a:r>
              <a:rPr lang="en-US"/>
              <a:t>Featurization</a:t>
            </a:r>
          </a:p>
        </p:txBody>
      </p:sp>
      <p:sp>
        <p:nvSpPr>
          <p:cNvPr id="13" name="Text Placeholder 3">
            <a:extLst>
              <a:ext uri="{FF2B5EF4-FFF2-40B4-BE49-F238E27FC236}">
                <a16:creationId xmlns:a16="http://schemas.microsoft.com/office/drawing/2014/main" id="{6DF56B5A-9F89-462B-8975-AE9E16ADF8D5}"/>
              </a:ext>
            </a:extLst>
          </p:cNvPr>
          <p:cNvSpPr>
            <a:spLocks noGrp="1"/>
          </p:cNvSpPr>
          <p:nvPr>
            <p:ph type="body" sz="quarter" idx="10"/>
          </p:nvPr>
        </p:nvSpPr>
        <p:spPr>
          <a:xfrm>
            <a:off x="584200" y="3535540"/>
            <a:ext cx="5032829" cy="2437590"/>
          </a:xfrm>
        </p:spPr>
        <p:txBody>
          <a:bodyPr/>
          <a:lstStyle/>
          <a:p>
            <a:pPr marL="342900" indent="-342900">
              <a:buFont typeface="Arial" panose="020B0604020202020204" pitchFamily="34" charset="0"/>
              <a:buChar char="•"/>
            </a:pPr>
            <a:r>
              <a:rPr lang="en-US">
                <a:solidFill>
                  <a:schemeClr val="tx2"/>
                </a:solidFill>
              </a:rPr>
              <a:t>[New] </a:t>
            </a:r>
            <a:r>
              <a:rPr lang="en-US"/>
              <a:t>Deep Learning based (BERT) featurization</a:t>
            </a:r>
          </a:p>
          <a:p>
            <a:pPr marL="342900" indent="-342900">
              <a:buFont typeface="Arial" panose="020B0604020202020204" pitchFamily="34" charset="0"/>
              <a:buChar char="•"/>
            </a:pPr>
            <a:r>
              <a:rPr lang="en-US">
                <a:solidFill>
                  <a:schemeClr val="tx2"/>
                </a:solidFill>
              </a:rPr>
              <a:t>[New] </a:t>
            </a:r>
            <a:r>
              <a:rPr lang="en-US"/>
              <a:t>Custom Featurization</a:t>
            </a:r>
          </a:p>
          <a:p>
            <a:pPr marL="342900" indent="-342900">
              <a:buFont typeface="Arial" panose="020B0604020202020204" pitchFamily="34" charset="0"/>
              <a:buChar char="•"/>
            </a:pPr>
            <a:r>
              <a:rPr lang="en-US"/>
              <a:t>Automatically engineer features</a:t>
            </a:r>
          </a:p>
          <a:p>
            <a:pPr marL="342900" indent="-342900">
              <a:buFont typeface="Arial" panose="020B0604020202020204" pitchFamily="34" charset="0"/>
              <a:buChar char="•"/>
            </a:pPr>
            <a:r>
              <a:rPr lang="en-US"/>
              <a:t>Automated pre-processing of data</a:t>
            </a:r>
          </a:p>
          <a:p>
            <a:pPr marL="342900" indent="-342900">
              <a:buFont typeface="Arial" panose="020B0604020202020204" pitchFamily="34" charset="0"/>
              <a:buChar char="•"/>
            </a:pPr>
            <a:endParaRPr lang="en-US"/>
          </a:p>
          <a:p>
            <a:pPr marL="342900" indent="-342900">
              <a:buFont typeface="Arial" panose="020B0604020202020204" pitchFamily="34" charset="0"/>
              <a:buChar char="•"/>
            </a:pPr>
            <a:endParaRPr lang="en-US"/>
          </a:p>
          <a:p>
            <a:pPr marL="342900" indent="-342900">
              <a:buFont typeface="Arial" panose="020B0604020202020204" pitchFamily="34" charset="0"/>
              <a:buChar char="•"/>
            </a:pPr>
            <a:endParaRPr lang="en-US"/>
          </a:p>
        </p:txBody>
      </p:sp>
    </p:spTree>
    <p:extLst>
      <p:ext uri="{BB962C8B-B14F-4D97-AF65-F5344CB8AC3E}">
        <p14:creationId xmlns:p14="http://schemas.microsoft.com/office/powerpoint/2010/main" val="4010985610"/>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763014" y="2064725"/>
            <a:ext cx="9219186" cy="997196"/>
          </a:xfrm>
        </p:spPr>
        <p:txBody>
          <a:bodyPr/>
          <a:lstStyle/>
          <a:p>
            <a:r>
              <a:rPr lang="en-US" dirty="0">
                <a:cs typeface="Segoe UI"/>
              </a:rPr>
              <a:t>Demo – </a:t>
            </a:r>
            <a:r>
              <a:rPr lang="en-US" dirty="0"/>
              <a:t>Using AutoML UI to create a model</a:t>
            </a:r>
          </a:p>
        </p:txBody>
      </p:sp>
      <p:pic>
        <p:nvPicPr>
          <p:cNvPr id="15" name="Picture 14">
            <a:extLst>
              <a:ext uri="{FF2B5EF4-FFF2-40B4-BE49-F238E27FC236}">
                <a16:creationId xmlns:a16="http://schemas.microsoft.com/office/drawing/2014/main" id="{E44BB00D-7D1C-4779-A633-A8F3412415D3}"/>
              </a:ext>
            </a:extLst>
          </p:cNvPr>
          <p:cNvPicPr>
            <a:picLocks noChangeAspect="1"/>
          </p:cNvPicPr>
          <p:nvPr/>
        </p:nvPicPr>
        <p:blipFill>
          <a:blip r:embed="rId3"/>
          <a:stretch>
            <a:fillRect/>
          </a:stretch>
        </p:blipFill>
        <p:spPr>
          <a:xfrm>
            <a:off x="3889360" y="3429000"/>
            <a:ext cx="4413280" cy="3040533"/>
          </a:xfrm>
          <a:prstGeom prst="rect">
            <a:avLst/>
          </a:prstGeom>
        </p:spPr>
      </p:pic>
    </p:spTree>
    <p:extLst>
      <p:ext uri="{BB962C8B-B14F-4D97-AF65-F5344CB8AC3E}">
        <p14:creationId xmlns:p14="http://schemas.microsoft.com/office/powerpoint/2010/main" val="34353915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975DA8-BCAA-4998-9FB1-D6D7862A3040}"/>
              </a:ext>
            </a:extLst>
          </p:cNvPr>
          <p:cNvSpPr>
            <a:spLocks noGrp="1"/>
          </p:cNvSpPr>
          <p:nvPr>
            <p:ph type="title"/>
          </p:nvPr>
        </p:nvSpPr>
        <p:spPr>
          <a:xfrm>
            <a:off x="615950" y="2384313"/>
            <a:ext cx="10960100" cy="1625188"/>
          </a:xfrm>
        </p:spPr>
        <p:txBody>
          <a:bodyPr/>
          <a:lstStyle/>
          <a:p>
            <a:pPr algn="ctr"/>
            <a:r>
              <a:rPr lang="en-US" sz="5867" dirty="0"/>
              <a:t>Using AutoML code (AML SDK) in notebooks</a:t>
            </a:r>
            <a:endParaRPr lang="en-US" sz="5867"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5949996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662AE5-7104-422B-B934-7216BC5DF170}"/>
              </a:ext>
            </a:extLst>
          </p:cNvPr>
          <p:cNvSpPr>
            <a:spLocks noGrp="1"/>
          </p:cNvSpPr>
          <p:nvPr>
            <p:ph type="title"/>
          </p:nvPr>
        </p:nvSpPr>
        <p:spPr/>
        <p:txBody>
          <a:bodyPr/>
          <a:lstStyle/>
          <a:p>
            <a:r>
              <a:rPr lang="en-US" dirty="0"/>
              <a:t>AML SDK, packages, install, etc.</a:t>
            </a:r>
          </a:p>
        </p:txBody>
      </p:sp>
    </p:spTree>
    <p:extLst>
      <p:ext uri="{BB962C8B-B14F-4D97-AF65-F5344CB8AC3E}">
        <p14:creationId xmlns:p14="http://schemas.microsoft.com/office/powerpoint/2010/main" val="2101630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801114" y="2366227"/>
            <a:ext cx="9955786" cy="1495794"/>
          </a:xfrm>
        </p:spPr>
        <p:txBody>
          <a:bodyPr/>
          <a:lstStyle/>
          <a:p>
            <a:r>
              <a:rPr lang="en-US" dirty="0">
                <a:cs typeface="Segoe UI"/>
              </a:rPr>
              <a:t>Demo – </a:t>
            </a:r>
            <a:r>
              <a:rPr lang="en-US" dirty="0"/>
              <a:t>Using AutoML </a:t>
            </a:r>
            <a:r>
              <a:rPr lang="en-US" u="sng" dirty="0"/>
              <a:t>local runs,</a:t>
            </a:r>
            <a:r>
              <a:rPr lang="en-US" dirty="0"/>
              <a:t> with SDK and notebooks, for training the  </a:t>
            </a:r>
            <a:r>
              <a:rPr lang="en-US" i="1" dirty="0"/>
              <a:t>Safe Driver Prediction model</a:t>
            </a:r>
            <a:r>
              <a:rPr lang="en-US" dirty="0"/>
              <a:t> </a:t>
            </a:r>
          </a:p>
        </p:txBody>
      </p:sp>
      <p:pic>
        <p:nvPicPr>
          <p:cNvPr id="2" name="Picture 1">
            <a:extLst>
              <a:ext uri="{FF2B5EF4-FFF2-40B4-BE49-F238E27FC236}">
                <a16:creationId xmlns:a16="http://schemas.microsoft.com/office/drawing/2014/main" id="{0FF2F772-B699-4A63-A0B0-CB49DBAF0368}"/>
              </a:ext>
            </a:extLst>
          </p:cNvPr>
          <p:cNvPicPr>
            <a:picLocks noChangeAspect="1"/>
          </p:cNvPicPr>
          <p:nvPr/>
        </p:nvPicPr>
        <p:blipFill>
          <a:blip r:embed="rId3"/>
          <a:stretch>
            <a:fillRect/>
          </a:stretch>
        </p:blipFill>
        <p:spPr>
          <a:xfrm>
            <a:off x="7073900" y="3675822"/>
            <a:ext cx="4160808" cy="2832403"/>
          </a:xfrm>
          <a:prstGeom prst="rect">
            <a:avLst/>
          </a:prstGeom>
        </p:spPr>
      </p:pic>
    </p:spTree>
    <p:extLst>
      <p:ext uri="{BB962C8B-B14F-4D97-AF65-F5344CB8AC3E}">
        <p14:creationId xmlns:p14="http://schemas.microsoft.com/office/powerpoint/2010/main" val="2875948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839214" y="1933206"/>
            <a:ext cx="9955786" cy="1495794"/>
          </a:xfrm>
        </p:spPr>
        <p:txBody>
          <a:bodyPr/>
          <a:lstStyle/>
          <a:p>
            <a:r>
              <a:rPr lang="en-US" dirty="0">
                <a:cs typeface="Segoe UI"/>
              </a:rPr>
              <a:t>Demo – </a:t>
            </a:r>
            <a:r>
              <a:rPr lang="en-US" dirty="0"/>
              <a:t>Using AutoML </a:t>
            </a:r>
            <a:r>
              <a:rPr lang="en-US" u="sng" dirty="0"/>
              <a:t>remote runs,</a:t>
            </a:r>
            <a:r>
              <a:rPr lang="en-US" dirty="0"/>
              <a:t> with SDK and notebooks, for training the  </a:t>
            </a:r>
            <a:r>
              <a:rPr lang="en-US" i="1" dirty="0"/>
              <a:t>Safe Driver Prediction model</a:t>
            </a:r>
            <a:r>
              <a:rPr lang="en-US" dirty="0"/>
              <a:t> </a:t>
            </a:r>
          </a:p>
        </p:txBody>
      </p:sp>
      <p:pic>
        <p:nvPicPr>
          <p:cNvPr id="4" name="Picture 3">
            <a:extLst>
              <a:ext uri="{FF2B5EF4-FFF2-40B4-BE49-F238E27FC236}">
                <a16:creationId xmlns:a16="http://schemas.microsoft.com/office/drawing/2014/main" id="{CC98882F-1840-4D06-B27D-EA4A9C8FAF44}"/>
              </a:ext>
            </a:extLst>
          </p:cNvPr>
          <p:cNvPicPr>
            <a:picLocks noChangeAspect="1"/>
          </p:cNvPicPr>
          <p:nvPr/>
        </p:nvPicPr>
        <p:blipFill>
          <a:blip r:embed="rId3"/>
          <a:stretch>
            <a:fillRect/>
          </a:stretch>
        </p:blipFill>
        <p:spPr>
          <a:xfrm>
            <a:off x="7302500" y="3701222"/>
            <a:ext cx="4160808" cy="2832403"/>
          </a:xfrm>
          <a:prstGeom prst="rect">
            <a:avLst/>
          </a:prstGeom>
        </p:spPr>
      </p:pic>
    </p:spTree>
    <p:extLst>
      <p:ext uri="{BB962C8B-B14F-4D97-AF65-F5344CB8AC3E}">
        <p14:creationId xmlns:p14="http://schemas.microsoft.com/office/powerpoint/2010/main" val="3317898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975DA8-BCAA-4998-9FB1-D6D7862A3040}"/>
              </a:ext>
            </a:extLst>
          </p:cNvPr>
          <p:cNvSpPr>
            <a:spLocks noGrp="1"/>
          </p:cNvSpPr>
          <p:nvPr>
            <p:ph type="title"/>
          </p:nvPr>
        </p:nvSpPr>
        <p:spPr>
          <a:xfrm>
            <a:off x="463550" y="2339503"/>
            <a:ext cx="10960100" cy="1495794"/>
          </a:xfrm>
        </p:spPr>
        <p:txBody>
          <a:bodyPr/>
          <a:lstStyle/>
          <a:p>
            <a:pPr algn="ctr"/>
            <a:r>
              <a:rPr lang="en-US" sz="5400" dirty="0"/>
              <a:t>Azure ML Pipelines </a:t>
            </a:r>
            <a:r>
              <a:rPr lang="en-US" sz="5400" dirty="0">
                <a:latin typeface="Segoe UI Light" panose="020B0502040204020203" pitchFamily="34" charset="0"/>
                <a:cs typeface="Segoe UI Light" panose="020B0502040204020203" pitchFamily="34" charset="0"/>
              </a:rPr>
              <a:t>and</a:t>
            </a:r>
            <a:br>
              <a:rPr lang="en-US" sz="5400" dirty="0">
                <a:latin typeface="Segoe UI Light" panose="020B0502040204020203" pitchFamily="34" charset="0"/>
                <a:cs typeface="Segoe UI Light" panose="020B0502040204020203" pitchFamily="34" charset="0"/>
              </a:rPr>
            </a:br>
            <a:r>
              <a:rPr lang="en-US" sz="5400" dirty="0">
                <a:latin typeface="Segoe UI Light" panose="020B0502040204020203" pitchFamily="34" charset="0"/>
                <a:cs typeface="Segoe UI Light" panose="020B0502040204020203" pitchFamily="34" charset="0"/>
              </a:rPr>
              <a:t> </a:t>
            </a:r>
            <a:r>
              <a:rPr lang="en-US" sz="5400" i="1" dirty="0">
                <a:latin typeface="Segoe UI Light" panose="020B0502040204020203" pitchFamily="34" charset="0"/>
                <a:cs typeface="Segoe UI Light" panose="020B0502040204020203" pitchFamily="34" charset="0"/>
              </a:rPr>
              <a:t>“the path towards DevOps for ML”</a:t>
            </a:r>
          </a:p>
        </p:txBody>
      </p:sp>
    </p:spTree>
    <p:extLst>
      <p:ext uri="{BB962C8B-B14F-4D97-AF65-F5344CB8AC3E}">
        <p14:creationId xmlns:p14="http://schemas.microsoft.com/office/powerpoint/2010/main" val="27048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074">
            <a:extLst>
              <a:ext uri="{FF2B5EF4-FFF2-40B4-BE49-F238E27FC236}">
                <a16:creationId xmlns:a16="http://schemas.microsoft.com/office/drawing/2014/main" id="{79A46CEB-5978-48DC-989A-02099189ECAD}"/>
              </a:ext>
            </a:extLst>
          </p:cNvPr>
          <p:cNvSpPr txBox="1">
            <a:spLocks/>
          </p:cNvSpPr>
          <p:nvPr/>
        </p:nvSpPr>
        <p:spPr>
          <a:xfrm>
            <a:off x="526618" y="395555"/>
            <a:ext cx="11018520" cy="553998"/>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6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solidFill>
                  <a:schemeClr val="tx1"/>
                </a:solidFill>
                <a:effectLst/>
                <a:uLnTx/>
                <a:uFillTx/>
                <a:latin typeface="Segoe UI Semibold"/>
                <a:ea typeface="+mn-ea"/>
                <a:cs typeface="Segoe UI" pitchFamily="34" charset="0"/>
              </a:rPr>
              <a:t>Azure ML Pipelines within the e2e model lifecycle</a:t>
            </a:r>
          </a:p>
        </p:txBody>
      </p:sp>
      <p:pic>
        <p:nvPicPr>
          <p:cNvPr id="4" name="Picture 3">
            <a:extLst>
              <a:ext uri="{FF2B5EF4-FFF2-40B4-BE49-F238E27FC236}">
                <a16:creationId xmlns:a16="http://schemas.microsoft.com/office/drawing/2014/main" id="{3A239979-2C31-420A-B7FA-527E15E04363}"/>
              </a:ext>
            </a:extLst>
          </p:cNvPr>
          <p:cNvPicPr>
            <a:picLocks noChangeAspect="1"/>
          </p:cNvPicPr>
          <p:nvPr/>
        </p:nvPicPr>
        <p:blipFill>
          <a:blip r:embed="rId3"/>
          <a:stretch>
            <a:fillRect/>
          </a:stretch>
        </p:blipFill>
        <p:spPr>
          <a:xfrm>
            <a:off x="1445096" y="2813335"/>
            <a:ext cx="8972550" cy="1838325"/>
          </a:xfrm>
          <a:prstGeom prst="rect">
            <a:avLst/>
          </a:prstGeom>
        </p:spPr>
      </p:pic>
      <p:sp>
        <p:nvSpPr>
          <p:cNvPr id="5" name="Rectangle 4">
            <a:extLst>
              <a:ext uri="{FF2B5EF4-FFF2-40B4-BE49-F238E27FC236}">
                <a16:creationId xmlns:a16="http://schemas.microsoft.com/office/drawing/2014/main" id="{70F31062-8D44-4CF9-9B16-B985C308B752}"/>
              </a:ext>
            </a:extLst>
          </p:cNvPr>
          <p:cNvSpPr/>
          <p:nvPr/>
        </p:nvSpPr>
        <p:spPr>
          <a:xfrm>
            <a:off x="1304817" y="1318131"/>
            <a:ext cx="10166279" cy="923330"/>
          </a:xfrm>
          <a:prstGeom prst="rect">
            <a:avLst/>
          </a:prstGeom>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effectLst/>
                <a:uLnTx/>
                <a:uFillTx/>
                <a:latin typeface="Segoe UI" panose="020B0502040204020203" pitchFamily="34" charset="0"/>
                <a:ea typeface="+mn-ea"/>
                <a:cs typeface="+mn-cs"/>
              </a:rPr>
              <a:t>Azure Machine Learning pipelines allow you to create workflows in your ML projects.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effectLst/>
                <a:uLnTx/>
                <a:uFillTx/>
                <a:latin typeface="Segoe UI" panose="020B0502040204020203" pitchFamily="34" charset="0"/>
                <a:ea typeface="+mn-ea"/>
                <a:cs typeface="+mn-cs"/>
              </a:rPr>
              <a:t>Those pipelines can later be triggered from external operationalization orchestrators such as </a:t>
            </a:r>
            <a:r>
              <a:rPr kumimoji="0" lang="en-US" sz="1800" b="1" i="0" u="none" strike="noStrike" kern="1200" cap="none" spc="0" normalizeH="0" baseline="0" noProof="0" dirty="0">
                <a:ln>
                  <a:noFill/>
                </a:ln>
                <a:effectLst/>
                <a:uLnTx/>
                <a:uFillTx/>
                <a:latin typeface="Segoe UI" panose="020B0502040204020203" pitchFamily="34" charset="0"/>
                <a:ea typeface="+mn-ea"/>
                <a:cs typeface="+mn-cs"/>
              </a:rPr>
              <a:t>Azure DevOps</a:t>
            </a:r>
            <a:r>
              <a:rPr kumimoji="0" lang="en-US" sz="1800" b="0" i="0" u="none" strike="noStrike" kern="1200" cap="none" spc="0" normalizeH="0" baseline="0" noProof="0" dirty="0">
                <a:ln>
                  <a:noFill/>
                </a:ln>
                <a:effectLst/>
                <a:uLnTx/>
                <a:uFillTx/>
                <a:latin typeface="Segoe UI" panose="020B0502040204020203" pitchFamily="34" charset="0"/>
                <a:ea typeface="+mn-ea"/>
                <a:cs typeface="+mn-cs"/>
              </a:rPr>
              <a:t> CI/CD</a:t>
            </a:r>
            <a:endParaRPr kumimoji="0" lang="en-US" sz="1800" b="0" i="0" u="none" strike="noStrike" kern="1200" cap="none" spc="0" normalizeH="0" baseline="0" noProof="0" dirty="0">
              <a:ln>
                <a:noFill/>
              </a:ln>
              <a:effectLst/>
              <a:uLnTx/>
              <a:uFillTx/>
              <a:latin typeface="Segoe UI"/>
              <a:ea typeface="+mn-ea"/>
              <a:cs typeface="+mn-cs"/>
            </a:endParaRPr>
          </a:p>
        </p:txBody>
      </p:sp>
      <p:grpSp>
        <p:nvGrpSpPr>
          <p:cNvPr id="20" name="Group 19">
            <a:extLst>
              <a:ext uri="{FF2B5EF4-FFF2-40B4-BE49-F238E27FC236}">
                <a16:creationId xmlns:a16="http://schemas.microsoft.com/office/drawing/2014/main" id="{97E4FCCF-555D-445B-ADB1-1C3820D33087}"/>
              </a:ext>
            </a:extLst>
          </p:cNvPr>
          <p:cNvGrpSpPr/>
          <p:nvPr/>
        </p:nvGrpSpPr>
        <p:grpSpPr>
          <a:xfrm>
            <a:off x="1493124" y="2854430"/>
            <a:ext cx="8824628" cy="1758704"/>
            <a:chOff x="1493124" y="2854430"/>
            <a:chExt cx="8824628" cy="1758704"/>
          </a:xfrm>
        </p:grpSpPr>
        <p:sp>
          <p:nvSpPr>
            <p:cNvPr id="8" name="Rectangle: Rounded Corners 7">
              <a:extLst>
                <a:ext uri="{FF2B5EF4-FFF2-40B4-BE49-F238E27FC236}">
                  <a16:creationId xmlns:a16="http://schemas.microsoft.com/office/drawing/2014/main" id="{56E05B68-83C1-4E20-8777-9A4E6D1ABD8F}"/>
                </a:ext>
              </a:extLst>
            </p:cNvPr>
            <p:cNvSpPr/>
            <p:nvPr/>
          </p:nvSpPr>
          <p:spPr bwMode="auto">
            <a:xfrm>
              <a:off x="1493124" y="2857000"/>
              <a:ext cx="1325367" cy="1756134"/>
            </a:xfrm>
            <a:prstGeom prst="roundRect">
              <a:avLst/>
            </a:prstGeom>
            <a:noFill/>
            <a:ln w="15875">
              <a:solidFill>
                <a:srgbClr val="00B050"/>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solidFill>
                  <a:schemeClr val="tx1"/>
                </a:solidFill>
                <a:effectLst/>
                <a:uLnTx/>
                <a:uFillTx/>
                <a:latin typeface="Segoe UI"/>
                <a:ea typeface="Segoe UI" pitchFamily="34" charset="0"/>
                <a:cs typeface="Segoe UI" pitchFamily="34" charset="0"/>
              </a:endParaRPr>
            </a:p>
          </p:txBody>
        </p:sp>
        <p:sp>
          <p:nvSpPr>
            <p:cNvPr id="9" name="Rectangle: Rounded Corners 8">
              <a:extLst>
                <a:ext uri="{FF2B5EF4-FFF2-40B4-BE49-F238E27FC236}">
                  <a16:creationId xmlns:a16="http://schemas.microsoft.com/office/drawing/2014/main" id="{5FE3739A-9930-4AC6-9EEE-4F94EDB5C271}"/>
                </a:ext>
              </a:extLst>
            </p:cNvPr>
            <p:cNvSpPr/>
            <p:nvPr/>
          </p:nvSpPr>
          <p:spPr bwMode="auto">
            <a:xfrm>
              <a:off x="2997490" y="2857000"/>
              <a:ext cx="4278441" cy="1756134"/>
            </a:xfrm>
            <a:prstGeom prst="roundRect">
              <a:avLst/>
            </a:prstGeom>
            <a:noFill/>
            <a:ln w="15875">
              <a:solidFill>
                <a:schemeClr val="accent1"/>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solidFill>
                  <a:schemeClr val="tx1"/>
                </a:solidFill>
                <a:effectLst/>
                <a:uLnTx/>
                <a:uFillTx/>
                <a:latin typeface="Segoe UI"/>
                <a:ea typeface="Segoe UI" pitchFamily="34" charset="0"/>
                <a:cs typeface="Segoe UI" pitchFamily="34" charset="0"/>
              </a:endParaRPr>
            </a:p>
          </p:txBody>
        </p:sp>
        <p:sp>
          <p:nvSpPr>
            <p:cNvPr id="10" name="Rectangle: Rounded Corners 9">
              <a:extLst>
                <a:ext uri="{FF2B5EF4-FFF2-40B4-BE49-F238E27FC236}">
                  <a16:creationId xmlns:a16="http://schemas.microsoft.com/office/drawing/2014/main" id="{2A65ACC0-EC7A-4E6F-806E-35BCDFE8DF8A}"/>
                </a:ext>
              </a:extLst>
            </p:cNvPr>
            <p:cNvSpPr/>
            <p:nvPr/>
          </p:nvSpPr>
          <p:spPr bwMode="auto">
            <a:xfrm>
              <a:off x="7454930" y="2854430"/>
              <a:ext cx="1363700" cy="1756134"/>
            </a:xfrm>
            <a:prstGeom prst="roundRect">
              <a:avLst/>
            </a:prstGeom>
            <a:noFill/>
            <a:ln w="15875">
              <a:solidFill>
                <a:srgbClr val="00B050"/>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solidFill>
                  <a:schemeClr val="tx1"/>
                </a:solidFill>
                <a:effectLst/>
                <a:uLnTx/>
                <a:uFillTx/>
                <a:latin typeface="Segoe UI"/>
                <a:ea typeface="Segoe UI" pitchFamily="34" charset="0"/>
                <a:cs typeface="Segoe UI" pitchFamily="34" charset="0"/>
              </a:endParaRPr>
            </a:p>
          </p:txBody>
        </p:sp>
        <p:sp>
          <p:nvSpPr>
            <p:cNvPr id="11" name="Rectangle: Rounded Corners 10">
              <a:extLst>
                <a:ext uri="{FF2B5EF4-FFF2-40B4-BE49-F238E27FC236}">
                  <a16:creationId xmlns:a16="http://schemas.microsoft.com/office/drawing/2014/main" id="{6EA724B7-2277-4542-8875-72216B9905AD}"/>
                </a:ext>
              </a:extLst>
            </p:cNvPr>
            <p:cNvSpPr/>
            <p:nvPr/>
          </p:nvSpPr>
          <p:spPr bwMode="auto">
            <a:xfrm>
              <a:off x="8954052" y="2854430"/>
              <a:ext cx="1363700" cy="1756134"/>
            </a:xfrm>
            <a:prstGeom prst="roundRect">
              <a:avLst/>
            </a:prstGeom>
            <a:noFill/>
            <a:ln w="15875">
              <a:solidFill>
                <a:srgbClr val="00B050"/>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solidFill>
                  <a:schemeClr val="tx1"/>
                </a:solidFill>
                <a:effectLst/>
                <a:uLnTx/>
                <a:uFillTx/>
                <a:latin typeface="Segoe UI"/>
                <a:ea typeface="Segoe UI" pitchFamily="34" charset="0"/>
                <a:cs typeface="Segoe UI" pitchFamily="34" charset="0"/>
              </a:endParaRPr>
            </a:p>
          </p:txBody>
        </p:sp>
      </p:grpSp>
      <p:grpSp>
        <p:nvGrpSpPr>
          <p:cNvPr id="19" name="Group 18">
            <a:extLst>
              <a:ext uri="{FF2B5EF4-FFF2-40B4-BE49-F238E27FC236}">
                <a16:creationId xmlns:a16="http://schemas.microsoft.com/office/drawing/2014/main" id="{B52D9908-5ED7-487A-8C7D-6B7A85E78202}"/>
              </a:ext>
            </a:extLst>
          </p:cNvPr>
          <p:cNvGrpSpPr/>
          <p:nvPr/>
        </p:nvGrpSpPr>
        <p:grpSpPr>
          <a:xfrm>
            <a:off x="1354244" y="4732538"/>
            <a:ext cx="8811732" cy="945830"/>
            <a:chOff x="1354244" y="4732538"/>
            <a:chExt cx="8811732" cy="945830"/>
          </a:xfrm>
        </p:grpSpPr>
        <p:pic>
          <p:nvPicPr>
            <p:cNvPr id="1026" name="Picture 2" descr="See the source image">
              <a:extLst>
                <a:ext uri="{FF2B5EF4-FFF2-40B4-BE49-F238E27FC236}">
                  <a16:creationId xmlns:a16="http://schemas.microsoft.com/office/drawing/2014/main" id="{23A700F1-7ADB-41C5-AA2E-25515868EAD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83840" y="4771121"/>
              <a:ext cx="506421" cy="50642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azure data factory icon">
              <a:extLst>
                <a:ext uri="{FF2B5EF4-FFF2-40B4-BE49-F238E27FC236}">
                  <a16:creationId xmlns:a16="http://schemas.microsoft.com/office/drawing/2014/main" id="{F60748AF-8632-46FA-B8E7-5A23C7B3604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02596" y="4771121"/>
              <a:ext cx="506422" cy="46783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See the source image">
              <a:extLst>
                <a:ext uri="{FF2B5EF4-FFF2-40B4-BE49-F238E27FC236}">
                  <a16:creationId xmlns:a16="http://schemas.microsoft.com/office/drawing/2014/main" id="{6E1B84C7-83AF-4D6E-9AEF-1E924EE8D73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07732" y="4771121"/>
              <a:ext cx="506421" cy="506421"/>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See the source image">
              <a:extLst>
                <a:ext uri="{FF2B5EF4-FFF2-40B4-BE49-F238E27FC236}">
                  <a16:creationId xmlns:a16="http://schemas.microsoft.com/office/drawing/2014/main" id="{123F2063-6058-4927-B049-4D00DC4965F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82691" y="4732538"/>
              <a:ext cx="506421" cy="506421"/>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BDEAAC74-6B01-4B72-A9DC-5E7235CD7F77}"/>
                </a:ext>
              </a:extLst>
            </p:cNvPr>
            <p:cNvSpPr/>
            <p:nvPr/>
          </p:nvSpPr>
          <p:spPr>
            <a:xfrm>
              <a:off x="1354244" y="5379896"/>
              <a:ext cx="1464247"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uLnTx/>
                  <a:uFillTx/>
                  <a:latin typeface="Segoe UI" panose="020B0502040204020203" pitchFamily="34" charset="0"/>
                  <a:ea typeface="+mn-ea"/>
                  <a:cs typeface="+mn-cs"/>
                </a:rPr>
                <a:t>Azure Data Factory</a:t>
              </a:r>
              <a:endParaRPr kumimoji="0" lang="en-US" sz="1200" b="0" i="0" u="none" strike="noStrike" kern="1200" cap="none" spc="0" normalizeH="0" baseline="0" noProof="0" dirty="0">
                <a:ln>
                  <a:noFill/>
                </a:ln>
                <a:effectLst/>
                <a:uLnTx/>
                <a:uFillTx/>
                <a:latin typeface="Segoe UI"/>
                <a:ea typeface="+mn-ea"/>
                <a:cs typeface="+mn-cs"/>
              </a:endParaRPr>
            </a:p>
          </p:txBody>
        </p:sp>
        <p:sp>
          <p:nvSpPr>
            <p:cNvPr id="18" name="Rectangle 17">
              <a:extLst>
                <a:ext uri="{FF2B5EF4-FFF2-40B4-BE49-F238E27FC236}">
                  <a16:creationId xmlns:a16="http://schemas.microsoft.com/office/drawing/2014/main" id="{2B19E214-10E6-4C03-9C15-8FE2B4870AD8}"/>
                </a:ext>
              </a:extLst>
            </p:cNvPr>
            <p:cNvSpPr/>
            <p:nvPr/>
          </p:nvSpPr>
          <p:spPr>
            <a:xfrm>
              <a:off x="4437865" y="5401369"/>
              <a:ext cx="1397690"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uLnTx/>
                  <a:uFillTx/>
                  <a:latin typeface="Segoe UI" panose="020B0502040204020203" pitchFamily="34" charset="0"/>
                  <a:ea typeface="+mn-ea"/>
                  <a:cs typeface="+mn-cs"/>
                </a:rPr>
                <a:t>Azure ML Pipeline</a:t>
              </a:r>
              <a:endParaRPr kumimoji="0" lang="en-US" sz="1200" b="0" i="0" u="none" strike="noStrike" kern="1200" cap="none" spc="0" normalizeH="0" baseline="0" noProof="0" dirty="0">
                <a:ln>
                  <a:noFill/>
                </a:ln>
                <a:effectLst/>
                <a:uLnTx/>
                <a:uFillTx/>
                <a:latin typeface="Segoe UI"/>
                <a:ea typeface="+mn-ea"/>
                <a:cs typeface="+mn-cs"/>
              </a:endParaRPr>
            </a:p>
          </p:txBody>
        </p:sp>
        <p:pic>
          <p:nvPicPr>
            <p:cNvPr id="1030" name="Picture 6" descr="See the source image">
              <a:extLst>
                <a:ext uri="{FF2B5EF4-FFF2-40B4-BE49-F238E27FC236}">
                  <a16:creationId xmlns:a16="http://schemas.microsoft.com/office/drawing/2014/main" id="{38DF4E02-EB24-452D-81DB-0D39B4DA65B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31930" y="4736143"/>
              <a:ext cx="576376" cy="576376"/>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21">
              <a:extLst>
                <a:ext uri="{FF2B5EF4-FFF2-40B4-BE49-F238E27FC236}">
                  <a16:creationId xmlns:a16="http://schemas.microsoft.com/office/drawing/2014/main" id="{A96EEA86-0C18-4C94-8A91-5B6E8DE8544C}"/>
                </a:ext>
              </a:extLst>
            </p:cNvPr>
            <p:cNvSpPr/>
            <p:nvPr/>
          </p:nvSpPr>
          <p:spPr>
            <a:xfrm>
              <a:off x="7364759" y="5379898"/>
              <a:ext cx="1687093" cy="27699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uLnTx/>
                  <a:uFillTx/>
                  <a:latin typeface="Segoe UI" panose="020B0502040204020203" pitchFamily="34" charset="0"/>
                  <a:ea typeface="+mn-ea"/>
                  <a:cs typeface="+mn-cs"/>
                </a:rPr>
                <a:t>Azure DevOps Release</a:t>
              </a:r>
              <a:endParaRPr kumimoji="0" lang="en-US" sz="1200" b="0" i="0" u="none" strike="noStrike" kern="1200" cap="none" spc="0" normalizeH="0" baseline="0" noProof="0" dirty="0">
                <a:ln>
                  <a:noFill/>
                </a:ln>
                <a:effectLst/>
                <a:uLnTx/>
                <a:uFillTx/>
                <a:latin typeface="Segoe UI"/>
                <a:ea typeface="+mn-ea"/>
                <a:cs typeface="+mn-cs"/>
              </a:endParaRPr>
            </a:p>
          </p:txBody>
        </p:sp>
        <p:sp>
          <p:nvSpPr>
            <p:cNvPr id="23" name="Rectangle 22">
              <a:extLst>
                <a:ext uri="{FF2B5EF4-FFF2-40B4-BE49-F238E27FC236}">
                  <a16:creationId xmlns:a16="http://schemas.microsoft.com/office/drawing/2014/main" id="{DA82AD2C-9132-45D8-A666-7F9189D4C9B7}"/>
                </a:ext>
              </a:extLst>
            </p:cNvPr>
            <p:cNvSpPr/>
            <p:nvPr/>
          </p:nvSpPr>
          <p:spPr>
            <a:xfrm>
              <a:off x="9253751" y="5379897"/>
              <a:ext cx="912225" cy="27699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uLnTx/>
                  <a:uFillTx/>
                  <a:latin typeface="Segoe UI" panose="020B0502040204020203" pitchFamily="34" charset="0"/>
                  <a:ea typeface="+mn-ea"/>
                  <a:cs typeface="+mn-cs"/>
                </a:rPr>
                <a:t>Azure ML</a:t>
              </a:r>
              <a:endParaRPr kumimoji="0" lang="en-US" sz="1200" b="0" i="0" u="none" strike="noStrike" kern="1200" cap="none" spc="0" normalizeH="0" baseline="0" noProof="0" dirty="0">
                <a:ln>
                  <a:noFill/>
                </a:ln>
                <a:effectLst/>
                <a:uLnTx/>
                <a:uFillTx/>
                <a:latin typeface="Segoe UI"/>
                <a:ea typeface="+mn-ea"/>
                <a:cs typeface="+mn-cs"/>
              </a:endParaRPr>
            </a:p>
          </p:txBody>
        </p:sp>
      </p:grpSp>
      <p:grpSp>
        <p:nvGrpSpPr>
          <p:cNvPr id="24" name="Group 23">
            <a:extLst>
              <a:ext uri="{FF2B5EF4-FFF2-40B4-BE49-F238E27FC236}">
                <a16:creationId xmlns:a16="http://schemas.microsoft.com/office/drawing/2014/main" id="{3912C858-6E6B-4C99-ADCE-15C768D6B21F}"/>
              </a:ext>
            </a:extLst>
          </p:cNvPr>
          <p:cNvGrpSpPr/>
          <p:nvPr/>
        </p:nvGrpSpPr>
        <p:grpSpPr>
          <a:xfrm>
            <a:off x="1445096" y="5642222"/>
            <a:ext cx="8972550" cy="1144528"/>
            <a:chOff x="1445096" y="5642222"/>
            <a:chExt cx="8972550" cy="1144528"/>
          </a:xfrm>
        </p:grpSpPr>
        <p:sp>
          <p:nvSpPr>
            <p:cNvPr id="21" name="Right Brace 20">
              <a:extLst>
                <a:ext uri="{FF2B5EF4-FFF2-40B4-BE49-F238E27FC236}">
                  <a16:creationId xmlns:a16="http://schemas.microsoft.com/office/drawing/2014/main" id="{5A0299B2-995C-4E7A-885E-139462FD42AF}"/>
                </a:ext>
              </a:extLst>
            </p:cNvPr>
            <p:cNvSpPr/>
            <p:nvPr/>
          </p:nvSpPr>
          <p:spPr>
            <a:xfrm rot="5400000">
              <a:off x="5792871" y="1294447"/>
              <a:ext cx="276999" cy="8972550"/>
            </a:xfrm>
            <a:prstGeom prst="rightBrace">
              <a:avLst>
                <a:gd name="adj1" fmla="val 8333"/>
                <a:gd name="adj2" fmla="val 49401"/>
              </a:avLst>
            </a:prstGeom>
            <a:ln w="158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pic>
          <p:nvPicPr>
            <p:cNvPr id="27" name="Picture 6" descr="See the source image">
              <a:extLst>
                <a:ext uri="{FF2B5EF4-FFF2-40B4-BE49-F238E27FC236}">
                  <a16:creationId xmlns:a16="http://schemas.microsoft.com/office/drawing/2014/main" id="{042CA997-C3BE-4BDB-B875-51DB06A4E4B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57432" y="5940692"/>
              <a:ext cx="576376" cy="576376"/>
            </a:xfrm>
            <a:prstGeom prst="rect">
              <a:avLst/>
            </a:prstGeom>
            <a:noFill/>
            <a:extLst>
              <a:ext uri="{909E8E84-426E-40DD-AFC4-6F175D3DCCD1}">
                <a14:hiddenFill xmlns:a14="http://schemas.microsoft.com/office/drawing/2010/main">
                  <a:solidFill>
                    <a:srgbClr val="FFFFFF"/>
                  </a:solidFill>
                </a14:hiddenFill>
              </a:ext>
            </a:extLst>
          </p:spPr>
        </p:pic>
        <p:sp>
          <p:nvSpPr>
            <p:cNvPr id="28" name="Rectangle 27">
              <a:extLst>
                <a:ext uri="{FF2B5EF4-FFF2-40B4-BE49-F238E27FC236}">
                  <a16:creationId xmlns:a16="http://schemas.microsoft.com/office/drawing/2014/main" id="{F1B28E13-D727-4A84-BB80-403FDEE581B4}"/>
                </a:ext>
              </a:extLst>
            </p:cNvPr>
            <p:cNvSpPr/>
            <p:nvPr/>
          </p:nvSpPr>
          <p:spPr>
            <a:xfrm>
              <a:off x="5378386" y="6509751"/>
              <a:ext cx="2696835" cy="27699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uLnTx/>
                  <a:uFillTx/>
                  <a:latin typeface="Segoe UI" panose="020B0502040204020203" pitchFamily="34" charset="0"/>
                  <a:ea typeface="+mn-ea"/>
                  <a:cs typeface="+mn-cs"/>
                </a:rPr>
                <a:t>Azure DevOps (End-to-end lifecycle)</a:t>
              </a:r>
              <a:endParaRPr kumimoji="0" lang="en-US" sz="1200" b="0" i="0" u="none" strike="noStrike" kern="1200" cap="none" spc="0" normalizeH="0" baseline="0" noProof="0" dirty="0">
                <a:ln>
                  <a:noFill/>
                </a:ln>
                <a:effectLst/>
                <a:uLnTx/>
                <a:uFillTx/>
                <a:latin typeface="Segoe UI"/>
                <a:ea typeface="+mn-ea"/>
                <a:cs typeface="+mn-cs"/>
              </a:endParaRPr>
            </a:p>
          </p:txBody>
        </p:sp>
      </p:grpSp>
    </p:spTree>
    <p:extLst>
      <p:ext uri="{BB962C8B-B14F-4D97-AF65-F5344CB8AC3E}">
        <p14:creationId xmlns:p14="http://schemas.microsoft.com/office/powerpoint/2010/main" val="11685750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1000"/>
                                        <p:tgtEl>
                                          <p:spTgt spid="20"/>
                                        </p:tgtEl>
                                      </p:cBhvr>
                                    </p:animEffect>
                                    <p:anim calcmode="lin" valueType="num">
                                      <p:cBhvr>
                                        <p:cTn id="13" dur="1000" fill="hold"/>
                                        <p:tgtEl>
                                          <p:spTgt spid="20"/>
                                        </p:tgtEl>
                                        <p:attrNameLst>
                                          <p:attrName>ppt_x</p:attrName>
                                        </p:attrNameLst>
                                      </p:cBhvr>
                                      <p:tavLst>
                                        <p:tav tm="0">
                                          <p:val>
                                            <p:strVal val="#ppt_x"/>
                                          </p:val>
                                        </p:tav>
                                        <p:tav tm="100000">
                                          <p:val>
                                            <p:strVal val="#ppt_x"/>
                                          </p:val>
                                        </p:tav>
                                      </p:tavLst>
                                    </p:anim>
                                    <p:anim calcmode="lin" valueType="num">
                                      <p:cBhvr>
                                        <p:cTn id="14" dur="1000" fill="hold"/>
                                        <p:tgtEl>
                                          <p:spTgt spid="20"/>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fade">
                                      <p:cBhvr>
                                        <p:cTn id="18" dur="500"/>
                                        <p:tgtEl>
                                          <p:spTgt spid="19"/>
                                        </p:tgtEl>
                                      </p:cBhvr>
                                    </p:animEffect>
                                  </p:childTnLst>
                                </p:cTn>
                              </p:par>
                            </p:childTnLst>
                          </p:cTn>
                        </p:par>
                        <p:par>
                          <p:cTn id="19" fill="hold">
                            <p:stCondLst>
                              <p:cond delay="1500"/>
                            </p:stCondLst>
                            <p:childTnLst>
                              <p:par>
                                <p:cTn id="20" presetID="10" presetClass="entr" presetSubtype="0" fill="hold" nodeType="after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fade">
                                      <p:cBhvr>
                                        <p:cTn id="22"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8263" y="457200"/>
            <a:ext cx="11018520" cy="1107996"/>
          </a:xfrm>
        </p:spPr>
        <p:txBody>
          <a:bodyPr/>
          <a:lstStyle/>
          <a:p>
            <a:r>
              <a:rPr lang="en-US" dirty="0"/>
              <a:t>Session goals</a:t>
            </a:r>
            <a:br>
              <a:rPr lang="en-US" dirty="0"/>
            </a:br>
            <a:endParaRPr lang="en-US" dirty="0"/>
          </a:p>
        </p:txBody>
      </p:sp>
      <p:sp>
        <p:nvSpPr>
          <p:cNvPr id="3" name="Text Placeholder 2"/>
          <p:cNvSpPr>
            <a:spLocks noGrp="1"/>
          </p:cNvSpPr>
          <p:nvPr>
            <p:ph type="body" sz="quarter" idx="10"/>
          </p:nvPr>
        </p:nvSpPr>
        <p:spPr>
          <a:xfrm>
            <a:off x="584200" y="1435497"/>
            <a:ext cx="11018520" cy="4998291"/>
          </a:xfrm>
        </p:spPr>
        <p:txBody>
          <a:bodyPr/>
          <a:lstStyle/>
          <a:p>
            <a:r>
              <a:rPr lang="en-US" sz="3200" dirty="0">
                <a:gradFill>
                  <a:gsLst>
                    <a:gs pos="1250">
                      <a:srgbClr val="1A1A1A"/>
                    </a:gs>
                    <a:gs pos="100000">
                      <a:srgbClr val="1A1A1A"/>
                    </a:gs>
                  </a:gsLst>
                  <a:lin ang="5400000" scaled="0"/>
                </a:gradFill>
              </a:rPr>
              <a:t>Gain an </a:t>
            </a:r>
            <a:r>
              <a:rPr lang="en-US" sz="3200" dirty="0">
                <a:gradFill>
                  <a:gsLst>
                    <a:gs pos="1250">
                      <a:srgbClr val="1A1A1A"/>
                    </a:gs>
                    <a:gs pos="100000">
                      <a:srgbClr val="1A1A1A"/>
                    </a:gs>
                  </a:gsLst>
                  <a:lin ang="5400000" scaled="0"/>
                </a:gradFill>
                <a:latin typeface="Segoe UI Semibold"/>
              </a:rPr>
              <a:t>overview</a:t>
            </a:r>
            <a:r>
              <a:rPr lang="en-US" sz="3200" dirty="0">
                <a:gradFill>
                  <a:gsLst>
                    <a:gs pos="1250">
                      <a:srgbClr val="1A1A1A"/>
                    </a:gs>
                    <a:gs pos="100000">
                      <a:srgbClr val="1A1A1A"/>
                    </a:gs>
                  </a:gsLst>
                  <a:lin ang="5400000" scaled="0"/>
                </a:gradFill>
              </a:rPr>
              <a:t> of Azure AutoML and how to get started</a:t>
            </a:r>
          </a:p>
          <a:p>
            <a:r>
              <a:rPr lang="en-US" sz="3200" dirty="0">
                <a:gradFill>
                  <a:gsLst>
                    <a:gs pos="1250">
                      <a:srgbClr val="1A1A1A"/>
                    </a:gs>
                    <a:gs pos="100000">
                      <a:srgbClr val="1A1A1A"/>
                    </a:gs>
                  </a:gsLst>
                  <a:lin ang="5400000" scaled="0"/>
                </a:gradFill>
              </a:rPr>
              <a:t>Understand the scenarios when AutoML makes sense</a:t>
            </a:r>
          </a:p>
          <a:p>
            <a:r>
              <a:rPr lang="en-US" sz="3200" dirty="0">
                <a:gradFill>
                  <a:gsLst>
                    <a:gs pos="1250">
                      <a:srgbClr val="1A1A1A"/>
                    </a:gs>
                    <a:gs pos="100000">
                      <a:srgbClr val="1A1A1A"/>
                    </a:gs>
                  </a:gsLst>
                  <a:lin ang="5400000" scaled="0"/>
                </a:gradFill>
              </a:rPr>
              <a:t>Know the multiple </a:t>
            </a:r>
            <a:r>
              <a:rPr lang="en-US" sz="3200" b="1" dirty="0">
                <a:gradFill>
                  <a:gsLst>
                    <a:gs pos="1250">
                      <a:srgbClr val="1A1A1A"/>
                    </a:gs>
                    <a:gs pos="100000">
                      <a:srgbClr val="1A1A1A"/>
                    </a:gs>
                  </a:gsLst>
                  <a:lin ang="5400000" scaled="0"/>
                </a:gradFill>
              </a:rPr>
              <a:t>approaches to use</a:t>
            </a:r>
            <a:r>
              <a:rPr lang="en-US" sz="3200" dirty="0">
                <a:gradFill>
                  <a:gsLst>
                    <a:gs pos="1250">
                      <a:srgbClr val="1A1A1A"/>
                    </a:gs>
                    <a:gs pos="100000">
                      <a:srgbClr val="1A1A1A"/>
                    </a:gs>
                  </a:gsLst>
                  <a:lin ang="5400000" scaled="0"/>
                </a:gradFill>
              </a:rPr>
              <a:t> Azure AutoML </a:t>
            </a:r>
          </a:p>
          <a:p>
            <a:pPr lvl="1">
              <a:buFont typeface="Courier New" panose="02070309020205020404" pitchFamily="49" charset="0"/>
              <a:buChar char="o"/>
            </a:pPr>
            <a:r>
              <a:rPr lang="en-US" sz="2400" dirty="0">
                <a:gradFill>
                  <a:gsLst>
                    <a:gs pos="1250">
                      <a:srgbClr val="1A1A1A"/>
                    </a:gs>
                    <a:gs pos="100000">
                      <a:srgbClr val="1A1A1A"/>
                    </a:gs>
                  </a:gsLst>
                  <a:lin ang="5400000" scaled="0"/>
                </a:gradFill>
              </a:rPr>
              <a:t>UI, Notebooks/SDK, Pipelines, local vs. remote compute and when to use each one of them.</a:t>
            </a:r>
          </a:p>
          <a:p>
            <a:r>
              <a:rPr lang="en-US" sz="3200" dirty="0">
                <a:gradFill>
                  <a:gsLst>
                    <a:gs pos="1250">
                      <a:srgbClr val="1A1A1A"/>
                    </a:gs>
                    <a:gs pos="100000">
                      <a:srgbClr val="1A1A1A"/>
                    </a:gs>
                  </a:gsLst>
                  <a:lin ang="5400000" scaled="0"/>
                </a:gradFill>
              </a:rPr>
              <a:t>Learn additional Azure ML related features:</a:t>
            </a:r>
          </a:p>
          <a:p>
            <a:pPr lvl="1">
              <a:buFont typeface="Courier New" panose="02070309020205020404" pitchFamily="49" charset="0"/>
              <a:buChar char="o"/>
            </a:pPr>
            <a:r>
              <a:rPr lang="en-US" sz="2400" dirty="0">
                <a:gradFill>
                  <a:gsLst>
                    <a:gs pos="1250">
                      <a:srgbClr val="1A1A1A"/>
                    </a:gs>
                    <a:gs pos="100000">
                      <a:srgbClr val="1A1A1A"/>
                    </a:gs>
                  </a:gsLst>
                  <a:lin ang="5400000" scaled="0"/>
                </a:gradFill>
              </a:rPr>
              <a:t>AML Workspace, Datasets, compute</a:t>
            </a:r>
          </a:p>
          <a:p>
            <a:pPr lvl="1">
              <a:buFont typeface="Courier New" panose="02070309020205020404" pitchFamily="49" charset="0"/>
              <a:buChar char="o"/>
            </a:pPr>
            <a:r>
              <a:rPr lang="en-US" sz="2400" dirty="0">
                <a:gradFill>
                  <a:gsLst>
                    <a:gs pos="1250">
                      <a:srgbClr val="1A1A1A"/>
                    </a:gs>
                    <a:gs pos="100000">
                      <a:srgbClr val="1A1A1A"/>
                    </a:gs>
                  </a:gsLst>
                  <a:lin ang="5400000" scaled="0"/>
                </a:gradFill>
              </a:rPr>
              <a:t>Hyperparameter Tuning vs. AutoML</a:t>
            </a:r>
          </a:p>
          <a:p>
            <a:endParaRPr lang="en-US" dirty="0">
              <a:gradFill>
                <a:gsLst>
                  <a:gs pos="1250">
                    <a:srgbClr val="1A1A1A"/>
                  </a:gs>
                  <a:gs pos="100000">
                    <a:srgbClr val="1A1A1A"/>
                  </a:gs>
                </a:gsLst>
                <a:lin ang="5400000" scaled="0"/>
              </a:gradFill>
            </a:endParaRPr>
          </a:p>
          <a:p>
            <a:endParaRPr lang="en-US" dirty="0"/>
          </a:p>
        </p:txBody>
      </p:sp>
    </p:spTree>
    <p:extLst>
      <p:ext uri="{BB962C8B-B14F-4D97-AF65-F5344CB8AC3E}">
        <p14:creationId xmlns:p14="http://schemas.microsoft.com/office/powerpoint/2010/main" val="3305407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D4B052C-7C6A-4D4A-8DAA-D468D1D9B2D4}"/>
              </a:ext>
            </a:extLst>
          </p:cNvPr>
          <p:cNvSpPr/>
          <p:nvPr/>
        </p:nvSpPr>
        <p:spPr>
          <a:xfrm>
            <a:off x="389575" y="101691"/>
            <a:ext cx="8079199" cy="64633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50" normalizeH="0" baseline="0" noProof="0">
                <a:ln w="3175">
                  <a:noFill/>
                </a:ln>
                <a:effectLst/>
                <a:uLnTx/>
                <a:uFillTx/>
                <a:latin typeface="Segoe UI Semibold"/>
                <a:ea typeface="+mn-ea"/>
                <a:cs typeface="Segoe UI" pitchFamily="34" charset="0"/>
              </a:rPr>
              <a:t>AutoMLStep within </a:t>
            </a:r>
            <a:r>
              <a:rPr kumimoji="0" lang="en-US" sz="3600" b="0" i="0" u="none" strike="noStrike" kern="1200" cap="none" spc="-50" normalizeH="0" baseline="0" noProof="0" dirty="0">
                <a:ln w="3175">
                  <a:noFill/>
                </a:ln>
                <a:effectLst/>
                <a:uLnTx/>
                <a:uFillTx/>
                <a:latin typeface="Segoe UI Semibold"/>
                <a:ea typeface="+mn-ea"/>
                <a:cs typeface="Segoe UI" pitchFamily="34" charset="0"/>
              </a:rPr>
              <a:t>Azure </a:t>
            </a:r>
            <a:r>
              <a:rPr kumimoji="0" lang="en-US" sz="3600" b="0" i="0" u="none" strike="noStrike" kern="1200" cap="none" spc="-50" normalizeH="0" baseline="0" noProof="0">
                <a:ln w="3175">
                  <a:noFill/>
                </a:ln>
                <a:effectLst/>
                <a:uLnTx/>
                <a:uFillTx/>
                <a:latin typeface="Segoe UI Semibold"/>
                <a:ea typeface="+mn-ea"/>
                <a:cs typeface="Segoe UI" pitchFamily="34" charset="0"/>
              </a:rPr>
              <a:t>ML Pipelines</a:t>
            </a:r>
            <a:endParaRPr kumimoji="0" lang="en-US" sz="1800" b="0" i="0" u="none" strike="noStrike" kern="1200" cap="none" spc="0" normalizeH="0" baseline="0" noProof="0" dirty="0">
              <a:ln>
                <a:noFill/>
              </a:ln>
              <a:effectLst/>
              <a:uLnTx/>
              <a:uFillTx/>
              <a:latin typeface="Segoe UI"/>
              <a:ea typeface="+mn-ea"/>
            </a:endParaRPr>
          </a:p>
        </p:txBody>
      </p:sp>
      <p:pic>
        <p:nvPicPr>
          <p:cNvPr id="7" name="Picture 6">
            <a:extLst>
              <a:ext uri="{FF2B5EF4-FFF2-40B4-BE49-F238E27FC236}">
                <a16:creationId xmlns:a16="http://schemas.microsoft.com/office/drawing/2014/main" id="{BE9D5259-AAC4-4AA9-B1D3-0030055BED60}"/>
              </a:ext>
            </a:extLst>
          </p:cNvPr>
          <p:cNvPicPr>
            <a:picLocks noChangeAspect="1"/>
          </p:cNvPicPr>
          <p:nvPr/>
        </p:nvPicPr>
        <p:blipFill>
          <a:blip r:embed="rId3"/>
          <a:stretch>
            <a:fillRect/>
          </a:stretch>
        </p:blipFill>
        <p:spPr>
          <a:xfrm>
            <a:off x="441097" y="4483373"/>
            <a:ext cx="1450048" cy="2231936"/>
          </a:xfrm>
          <a:prstGeom prst="rect">
            <a:avLst/>
          </a:prstGeom>
        </p:spPr>
      </p:pic>
      <p:pic>
        <p:nvPicPr>
          <p:cNvPr id="3" name="Picture 2" descr="See the source image">
            <a:extLst>
              <a:ext uri="{FF2B5EF4-FFF2-40B4-BE49-F238E27FC236}">
                <a16:creationId xmlns:a16="http://schemas.microsoft.com/office/drawing/2014/main" id="{7791079E-C5C1-4379-8588-306545FC453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9575" y="1081904"/>
            <a:ext cx="506421" cy="506421"/>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DE09724F-7490-4FDA-A08E-5E391438E710}"/>
              </a:ext>
            </a:extLst>
          </p:cNvPr>
          <p:cNvSpPr/>
          <p:nvPr/>
        </p:nvSpPr>
        <p:spPr>
          <a:xfrm>
            <a:off x="862756" y="1152370"/>
            <a:ext cx="1614545"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effectLst/>
                <a:uLnTx/>
                <a:uFillTx/>
                <a:latin typeface="Segoe UI"/>
                <a:ea typeface="+mn-ea"/>
                <a:cs typeface="+mn-cs"/>
              </a:rPr>
              <a:t>AML Pipelines</a:t>
            </a:r>
          </a:p>
        </p:txBody>
      </p:sp>
      <p:sp>
        <p:nvSpPr>
          <p:cNvPr id="15" name="Rectangle 14">
            <a:extLst>
              <a:ext uri="{FF2B5EF4-FFF2-40B4-BE49-F238E27FC236}">
                <a16:creationId xmlns:a16="http://schemas.microsoft.com/office/drawing/2014/main" id="{5C071EB0-9A6B-468D-9BC5-D47C5FA3FDF3}"/>
              </a:ext>
            </a:extLst>
          </p:cNvPr>
          <p:cNvSpPr/>
          <p:nvPr/>
        </p:nvSpPr>
        <p:spPr>
          <a:xfrm>
            <a:off x="4347239" y="1521702"/>
            <a:ext cx="7737388" cy="360098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effectLst/>
                <a:uLnTx/>
                <a:uFillTx/>
                <a:latin typeface="Segoe UI"/>
                <a:ea typeface="+mn-ea"/>
                <a:cs typeface="+mn-cs"/>
              </a:rPr>
              <a:t>AutoMLStep</a:t>
            </a:r>
            <a:r>
              <a:rPr kumimoji="0" lang="en-US" sz="1800" b="0" i="0" u="none" strike="noStrike" kern="1200" cap="none" spc="0" normalizeH="0" baseline="0" noProof="0" dirty="0">
                <a:ln>
                  <a:noFill/>
                </a:ln>
                <a:effectLst/>
                <a:uLnTx/>
                <a:uFillTx/>
                <a:latin typeface="Segoe UI"/>
                <a:ea typeface="+mn-ea"/>
                <a:cs typeface="+mn-cs"/>
              </a:rPr>
              <a:t> provides an easy way to encapsulate AutoML configuration and training code as an </a:t>
            </a:r>
            <a:r>
              <a:rPr kumimoji="0" lang="en-US" sz="1800" b="1" i="0" u="none" strike="noStrike" kern="1200" cap="none" spc="0" normalizeH="0" baseline="0" noProof="0" dirty="0">
                <a:ln>
                  <a:noFill/>
                </a:ln>
                <a:effectLst/>
                <a:uLnTx/>
                <a:uFillTx/>
                <a:latin typeface="Segoe UI"/>
                <a:ea typeface="+mn-ea"/>
                <a:cs typeface="+mn-cs"/>
              </a:rPr>
              <a:t>AML Pipeline step.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effectLst/>
                <a:uLnTx/>
                <a:uFillTx/>
                <a:latin typeface="Segoe UI"/>
                <a:ea typeface="+mn-ea"/>
                <a:cs typeface="+mn-cs"/>
              </a:rPr>
              <a:t>Typical code refactoring process: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effectLst/>
              <a:uLnTx/>
              <a:uFillTx/>
              <a:latin typeface="Segoe UI"/>
              <a:ea typeface="+mn-ea"/>
              <a:cs typeface="+mn-cs"/>
            </a:endParaRPr>
          </a:p>
          <a:p>
            <a:pPr marL="342900" marR="0" lvl="0" indent="-342900" algn="l" defTabSz="914400" rtl="0" eaLnBrk="1" fontAlgn="auto" latinLnBrk="0" hangingPunct="1">
              <a:lnSpc>
                <a:spcPct val="100000"/>
              </a:lnSpc>
              <a:spcBef>
                <a:spcPts val="0"/>
              </a:spcBef>
              <a:spcAft>
                <a:spcPts val="1200"/>
              </a:spcAft>
              <a:buClrTx/>
              <a:buSzTx/>
              <a:buFont typeface="+mj-lt"/>
              <a:buAutoNum type="arabicPeriod"/>
              <a:tabLst/>
              <a:defRPr/>
            </a:pPr>
            <a:r>
              <a:rPr kumimoji="0" lang="en-US" sz="1600" b="1" i="0" u="none" strike="noStrike" kern="1200" cap="none" spc="0" normalizeH="0" baseline="0" noProof="0" dirty="0">
                <a:ln>
                  <a:noFill/>
                </a:ln>
                <a:effectLst/>
                <a:uLnTx/>
                <a:uFillTx/>
                <a:latin typeface="Segoe UI"/>
                <a:ea typeface="+mn-ea"/>
                <a:cs typeface="+mn-cs"/>
              </a:rPr>
              <a:t>Initial code: </a:t>
            </a:r>
            <a:r>
              <a:rPr kumimoji="0" lang="en-US" sz="1600" b="0" i="0" u="none" strike="noStrike" kern="1200" cap="none" spc="0" normalizeH="0" baseline="0" noProof="0" dirty="0">
                <a:ln>
                  <a:noFill/>
                </a:ln>
                <a:effectLst/>
                <a:uLnTx/>
                <a:uFillTx/>
                <a:latin typeface="Segoe UI"/>
                <a:ea typeface="+mn-ea"/>
                <a:cs typeface="+mn-cs"/>
              </a:rPr>
              <a:t>Explore/define your regular AutoML code in </a:t>
            </a:r>
            <a:r>
              <a:rPr kumimoji="0" lang="en-US" sz="1600" b="1" i="0" u="none" strike="noStrike" kern="1200" cap="none" spc="0" normalizeH="0" baseline="0" noProof="0" dirty="0">
                <a:ln>
                  <a:noFill/>
                </a:ln>
                <a:effectLst/>
                <a:uLnTx/>
                <a:uFillTx/>
                <a:latin typeface="Segoe UI"/>
                <a:ea typeface="+mn-ea"/>
                <a:cs typeface="+mn-cs"/>
              </a:rPr>
              <a:t>Jupyter notebooks</a:t>
            </a:r>
          </a:p>
          <a:p>
            <a:pPr marL="342900" marR="0" lvl="0" indent="-342900" algn="l" defTabSz="914400" rtl="0" eaLnBrk="1" fontAlgn="auto" latinLnBrk="0" hangingPunct="1">
              <a:lnSpc>
                <a:spcPct val="100000"/>
              </a:lnSpc>
              <a:spcBef>
                <a:spcPts val="0"/>
              </a:spcBef>
              <a:spcAft>
                <a:spcPts val="1200"/>
              </a:spcAft>
              <a:buClrTx/>
              <a:buSzTx/>
              <a:buFont typeface="+mj-lt"/>
              <a:buAutoNum type="arabicPeriod"/>
              <a:tabLst/>
              <a:defRPr/>
            </a:pPr>
            <a:r>
              <a:rPr kumimoji="0" lang="en-US" sz="1600" b="1" i="0" u="none" strike="noStrike" kern="1200" cap="none" spc="0" normalizeH="0" baseline="0" noProof="0" dirty="0">
                <a:ln>
                  <a:noFill/>
                </a:ln>
                <a:effectLst/>
                <a:uLnTx/>
                <a:uFillTx/>
                <a:latin typeface="Segoe UI"/>
                <a:ea typeface="+mn-ea"/>
                <a:cs typeface="+mn-cs"/>
              </a:rPr>
              <a:t>AML Pipelines</a:t>
            </a:r>
            <a:r>
              <a:rPr kumimoji="0" lang="en-US" sz="1600" b="0" i="0" u="none" strike="noStrike" kern="1200" cap="none" spc="0" normalizeH="0" baseline="0" noProof="0" dirty="0">
                <a:ln>
                  <a:noFill/>
                </a:ln>
                <a:effectLst/>
                <a:uLnTx/>
                <a:uFillTx/>
                <a:latin typeface="Segoe UI"/>
                <a:ea typeface="+mn-ea"/>
                <a:cs typeface="+mn-cs"/>
              </a:rPr>
              <a:t>: Evolve/refactor code into decoupled pieces of code:</a:t>
            </a:r>
          </a:p>
          <a:p>
            <a:pPr marL="742950" marR="0" lvl="1" indent="-2857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600" b="1" i="0" u="none" strike="noStrike" kern="1200" cap="none" spc="0" normalizeH="0" baseline="0" noProof="0" dirty="0">
                <a:ln>
                  <a:noFill/>
                </a:ln>
                <a:effectLst/>
                <a:uLnTx/>
                <a:uFillTx/>
                <a:latin typeface="Segoe UI"/>
                <a:ea typeface="+mn-ea"/>
                <a:cs typeface="+mn-cs"/>
              </a:rPr>
              <a:t>PythonScriptStep</a:t>
            </a:r>
            <a:r>
              <a:rPr kumimoji="0" lang="en-US" sz="1600" b="0" i="0" u="none" strike="noStrike" kern="1200" cap="none" spc="0" normalizeH="0" baseline="0" noProof="0" dirty="0">
                <a:ln>
                  <a:noFill/>
                </a:ln>
                <a:effectLst/>
                <a:uLnTx/>
                <a:uFillTx/>
                <a:latin typeface="Segoe UI"/>
                <a:ea typeface="+mn-ea"/>
                <a:cs typeface="+mn-cs"/>
              </a:rPr>
              <a:t> with .</a:t>
            </a:r>
            <a:r>
              <a:rPr kumimoji="0" lang="en-US" sz="1600" b="0" i="0" u="none" strike="noStrike" kern="1200" cap="none" spc="0" normalizeH="0" baseline="0" noProof="0" dirty="0" err="1">
                <a:ln>
                  <a:noFill/>
                </a:ln>
                <a:effectLst/>
                <a:uLnTx/>
                <a:uFillTx/>
                <a:latin typeface="Segoe UI"/>
                <a:ea typeface="+mn-ea"/>
                <a:cs typeface="+mn-cs"/>
              </a:rPr>
              <a:t>py</a:t>
            </a:r>
            <a:r>
              <a:rPr kumimoji="0" lang="en-US" sz="1600" b="0" i="0" u="none" strike="noStrike" kern="1200" cap="none" spc="0" normalizeH="0" baseline="0" noProof="0" dirty="0">
                <a:ln>
                  <a:noFill/>
                </a:ln>
                <a:effectLst/>
                <a:uLnTx/>
                <a:uFillTx/>
                <a:latin typeface="Segoe UI"/>
                <a:ea typeface="+mn-ea"/>
                <a:cs typeface="+mn-cs"/>
              </a:rPr>
              <a:t> script for each data transforms &amp; AML SDK code</a:t>
            </a:r>
          </a:p>
          <a:p>
            <a:pPr marL="742950" marR="0" lvl="1" indent="-2857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600" b="1" i="0" u="none" strike="noStrike" kern="1200" cap="none" spc="0" normalizeH="0" baseline="0" noProof="0" dirty="0">
                <a:ln>
                  <a:noFill/>
                </a:ln>
                <a:effectLst/>
                <a:uLnTx/>
                <a:uFillTx/>
                <a:latin typeface="Segoe UI"/>
                <a:ea typeface="+mn-ea"/>
                <a:cs typeface="+mn-cs"/>
              </a:rPr>
              <a:t>AutoMLStep</a:t>
            </a:r>
            <a:r>
              <a:rPr kumimoji="0" lang="en-US" sz="1600" b="0" i="0" u="none" strike="noStrike" kern="1200" cap="none" spc="0" normalizeH="0" baseline="0" noProof="0" dirty="0">
                <a:ln>
                  <a:noFill/>
                </a:ln>
                <a:effectLst/>
                <a:uLnTx/>
                <a:uFillTx/>
                <a:latin typeface="Segoe UI"/>
                <a:ea typeface="+mn-ea"/>
                <a:cs typeface="+mn-cs"/>
              </a:rPr>
              <a:t> for encapsulating AutoML as a pipeline step</a:t>
            </a:r>
          </a:p>
          <a:p>
            <a:pPr marL="342900" marR="0" lvl="0" indent="-342900" algn="l" defTabSz="914400" rtl="0" eaLnBrk="1" fontAlgn="auto" latinLnBrk="0" hangingPunct="1">
              <a:lnSpc>
                <a:spcPct val="100000"/>
              </a:lnSpc>
              <a:spcBef>
                <a:spcPts val="0"/>
              </a:spcBef>
              <a:spcAft>
                <a:spcPts val="1200"/>
              </a:spcAft>
              <a:buClrTx/>
              <a:buSzTx/>
              <a:buFont typeface="+mj-lt"/>
              <a:buAutoNum type="arabicPeriod"/>
              <a:tabLst/>
              <a:defRPr/>
            </a:pPr>
            <a:r>
              <a:rPr kumimoji="0" lang="en-US" sz="1600" b="1" i="0" u="none" strike="noStrike" kern="1200" cap="none" spc="0" normalizeH="0" baseline="0" noProof="0" dirty="0">
                <a:ln>
                  <a:noFill/>
                </a:ln>
                <a:effectLst/>
                <a:uLnTx/>
                <a:uFillTx/>
                <a:latin typeface="Segoe UI"/>
                <a:ea typeface="+mn-ea"/>
                <a:cs typeface="+mn-cs"/>
              </a:rPr>
              <a:t>CI/CD for ML</a:t>
            </a:r>
            <a:r>
              <a:rPr kumimoji="0" lang="en-US" sz="1600" b="0" i="0" u="none" strike="noStrike" kern="1200" cap="none" spc="0" normalizeH="0" baseline="0" noProof="0" dirty="0">
                <a:ln>
                  <a:noFill/>
                </a:ln>
                <a:effectLst/>
                <a:uLnTx/>
                <a:uFillTx/>
                <a:latin typeface="Segoe UI"/>
                <a:ea typeface="+mn-ea"/>
                <a:cs typeface="+mn-cs"/>
              </a:rPr>
              <a:t>: Integrate with higher level model lifecycle in Azure DevOps</a:t>
            </a:r>
          </a:p>
        </p:txBody>
      </p:sp>
      <p:pic>
        <p:nvPicPr>
          <p:cNvPr id="16" name="Picture 15">
            <a:extLst>
              <a:ext uri="{FF2B5EF4-FFF2-40B4-BE49-F238E27FC236}">
                <a16:creationId xmlns:a16="http://schemas.microsoft.com/office/drawing/2014/main" id="{59BE38C8-6242-4845-AF13-B3F31EBD339C}"/>
              </a:ext>
            </a:extLst>
          </p:cNvPr>
          <p:cNvPicPr>
            <a:picLocks noChangeAspect="1"/>
          </p:cNvPicPr>
          <p:nvPr/>
        </p:nvPicPr>
        <p:blipFill>
          <a:blip r:embed="rId5"/>
          <a:stretch>
            <a:fillRect/>
          </a:stretch>
        </p:blipFill>
        <p:spPr>
          <a:xfrm>
            <a:off x="441097" y="1922207"/>
            <a:ext cx="2023042" cy="2171700"/>
          </a:xfrm>
          <a:prstGeom prst="rect">
            <a:avLst/>
          </a:prstGeom>
        </p:spPr>
      </p:pic>
      <p:sp>
        <p:nvSpPr>
          <p:cNvPr id="8" name="Rectangle: Rounded Corners 7">
            <a:extLst>
              <a:ext uri="{FF2B5EF4-FFF2-40B4-BE49-F238E27FC236}">
                <a16:creationId xmlns:a16="http://schemas.microsoft.com/office/drawing/2014/main" id="{4ADFCD37-E23D-40CF-8E7E-E025BCEA0112}"/>
              </a:ext>
            </a:extLst>
          </p:cNvPr>
          <p:cNvSpPr/>
          <p:nvPr/>
        </p:nvSpPr>
        <p:spPr bwMode="auto">
          <a:xfrm>
            <a:off x="539248" y="2761672"/>
            <a:ext cx="1840270" cy="365992"/>
          </a:xfrm>
          <a:prstGeom prst="roundRect">
            <a:avLst/>
          </a:prstGeom>
          <a:noFill/>
          <a:ln w="15875">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solidFill>
                <a:schemeClr val="tx1"/>
              </a:solidFill>
              <a:effectLst/>
              <a:uLnTx/>
              <a:uFillTx/>
              <a:latin typeface="Segoe UI"/>
              <a:ea typeface="Segoe UI" pitchFamily="34" charset="0"/>
              <a:cs typeface="Segoe UI" pitchFamily="34" charset="0"/>
            </a:endParaRPr>
          </a:p>
        </p:txBody>
      </p:sp>
      <p:grpSp>
        <p:nvGrpSpPr>
          <p:cNvPr id="27" name="Group 26">
            <a:extLst>
              <a:ext uri="{FF2B5EF4-FFF2-40B4-BE49-F238E27FC236}">
                <a16:creationId xmlns:a16="http://schemas.microsoft.com/office/drawing/2014/main" id="{920F44CF-7FBE-4C00-9C0F-BC0161868DB7}"/>
              </a:ext>
            </a:extLst>
          </p:cNvPr>
          <p:cNvGrpSpPr/>
          <p:nvPr/>
        </p:nvGrpSpPr>
        <p:grpSpPr>
          <a:xfrm>
            <a:off x="2713288" y="3925571"/>
            <a:ext cx="1270659" cy="600014"/>
            <a:chOff x="2851176" y="2639577"/>
            <a:chExt cx="1270659" cy="600014"/>
          </a:xfrm>
        </p:grpSpPr>
        <p:sp>
          <p:nvSpPr>
            <p:cNvPr id="10" name="Rectangle: Rounded Corners 9">
              <a:extLst>
                <a:ext uri="{FF2B5EF4-FFF2-40B4-BE49-F238E27FC236}">
                  <a16:creationId xmlns:a16="http://schemas.microsoft.com/office/drawing/2014/main" id="{9B8B9BAB-C9CA-4D8E-A6D7-84297F3D5DE6}"/>
                </a:ext>
              </a:extLst>
            </p:cNvPr>
            <p:cNvSpPr/>
            <p:nvPr/>
          </p:nvSpPr>
          <p:spPr bwMode="auto">
            <a:xfrm>
              <a:off x="2851176" y="2639577"/>
              <a:ext cx="1270659" cy="600014"/>
            </a:xfrm>
            <a:prstGeom prst="roundRect">
              <a:avLst/>
            </a:prstGeom>
            <a:solidFill>
              <a:srgbClr val="0179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chemeClr val="tx1"/>
                </a:solidFill>
                <a:effectLst/>
                <a:uLnTx/>
                <a:uFillTx/>
                <a:latin typeface="Segoe UI"/>
                <a:ea typeface="Segoe UI" pitchFamily="34" charset="0"/>
                <a:cs typeface="Segoe UI" pitchFamily="34" charset="0"/>
              </a:endParaRPr>
            </a:p>
          </p:txBody>
        </p:sp>
        <p:sp>
          <p:nvSpPr>
            <p:cNvPr id="11" name="Rectangle 10">
              <a:extLst>
                <a:ext uri="{FF2B5EF4-FFF2-40B4-BE49-F238E27FC236}">
                  <a16:creationId xmlns:a16="http://schemas.microsoft.com/office/drawing/2014/main" id="{22131BAD-611D-4AD1-A582-8B4F08D3BFC1}"/>
                </a:ext>
              </a:extLst>
            </p:cNvPr>
            <p:cNvSpPr/>
            <p:nvPr/>
          </p:nvSpPr>
          <p:spPr>
            <a:xfrm>
              <a:off x="3076580" y="2664715"/>
              <a:ext cx="1045255" cy="523220"/>
            </a:xfrm>
            <a:prstGeom prst="rect">
              <a:avLst/>
            </a:prstGeom>
          </p:spPr>
          <p:txBody>
            <a:bodyPr wrap="square">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effectLst/>
                  <a:uLnTx/>
                  <a:uFillTx/>
                  <a:latin typeface="Segoe UI"/>
                  <a:ea typeface="Segoe UI" pitchFamily="34" charset="0"/>
                  <a:cs typeface="Segoe UI" pitchFamily="34" charset="0"/>
                </a:rPr>
                <a:t>AutoML training</a:t>
              </a:r>
            </a:p>
          </p:txBody>
        </p:sp>
      </p:grpSp>
      <p:sp>
        <p:nvSpPr>
          <p:cNvPr id="18" name="Rectangle 17">
            <a:extLst>
              <a:ext uri="{FF2B5EF4-FFF2-40B4-BE49-F238E27FC236}">
                <a16:creationId xmlns:a16="http://schemas.microsoft.com/office/drawing/2014/main" id="{1F56BA5C-82D2-4182-9AEA-CE0C9FB67D76}"/>
              </a:ext>
            </a:extLst>
          </p:cNvPr>
          <p:cNvSpPr/>
          <p:nvPr/>
        </p:nvSpPr>
        <p:spPr>
          <a:xfrm>
            <a:off x="348167" y="1685575"/>
            <a:ext cx="910827"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uLnTx/>
                <a:uFillTx/>
                <a:latin typeface="Segoe UI"/>
                <a:ea typeface="+mn-ea"/>
                <a:cs typeface="+mn-cs"/>
              </a:rPr>
              <a:t>Example 1:</a:t>
            </a:r>
          </a:p>
        </p:txBody>
      </p:sp>
      <p:sp>
        <p:nvSpPr>
          <p:cNvPr id="19" name="Rectangle 18">
            <a:extLst>
              <a:ext uri="{FF2B5EF4-FFF2-40B4-BE49-F238E27FC236}">
                <a16:creationId xmlns:a16="http://schemas.microsoft.com/office/drawing/2014/main" id="{8DB1CC2C-6B96-4655-AE0C-283E67931F3A}"/>
              </a:ext>
            </a:extLst>
          </p:cNvPr>
          <p:cNvSpPr/>
          <p:nvPr/>
        </p:nvSpPr>
        <p:spPr>
          <a:xfrm>
            <a:off x="380878" y="4217413"/>
            <a:ext cx="910827"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uLnTx/>
                <a:uFillTx/>
                <a:latin typeface="Segoe UI"/>
                <a:ea typeface="+mn-ea"/>
                <a:cs typeface="+mn-cs"/>
              </a:rPr>
              <a:t>Example 2:</a:t>
            </a:r>
          </a:p>
        </p:txBody>
      </p:sp>
      <p:sp>
        <p:nvSpPr>
          <p:cNvPr id="20" name="Rectangle 19">
            <a:extLst>
              <a:ext uri="{FF2B5EF4-FFF2-40B4-BE49-F238E27FC236}">
                <a16:creationId xmlns:a16="http://schemas.microsoft.com/office/drawing/2014/main" id="{30A06505-D8F6-42FA-8264-BCE9D9991AF3}"/>
              </a:ext>
            </a:extLst>
          </p:cNvPr>
          <p:cNvSpPr/>
          <p:nvPr/>
        </p:nvSpPr>
        <p:spPr>
          <a:xfrm>
            <a:off x="465018" y="2554351"/>
            <a:ext cx="1015791" cy="2308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effectLst/>
                <a:uLnTx/>
                <a:uFillTx/>
                <a:latin typeface="Segoe UI"/>
                <a:ea typeface="+mn-ea"/>
                <a:cs typeface="+mn-cs"/>
              </a:rPr>
              <a:t>AutoMLStep</a:t>
            </a:r>
          </a:p>
        </p:txBody>
      </p:sp>
      <p:pic>
        <p:nvPicPr>
          <p:cNvPr id="21" name="Picture 6" descr="See the source image">
            <a:extLst>
              <a:ext uri="{FF2B5EF4-FFF2-40B4-BE49-F238E27FC236}">
                <a16:creationId xmlns:a16="http://schemas.microsoft.com/office/drawing/2014/main" id="{A53494D6-0EAD-48A6-8E11-C851BBC5487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626760" y="5836783"/>
            <a:ext cx="576376" cy="576376"/>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1" descr="See the source image">
            <a:extLst>
              <a:ext uri="{FF2B5EF4-FFF2-40B4-BE49-F238E27FC236}">
                <a16:creationId xmlns:a16="http://schemas.microsoft.com/office/drawing/2014/main" id="{A7C9357A-0100-4DB9-BD17-157D822303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75631" y="5836784"/>
            <a:ext cx="578812" cy="578812"/>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2">
            <a:extLst>
              <a:ext uri="{FF2B5EF4-FFF2-40B4-BE49-F238E27FC236}">
                <a16:creationId xmlns:a16="http://schemas.microsoft.com/office/drawing/2014/main" id="{375DFEE4-5ADA-4FB7-ACDD-BB9E1ECD61DC}"/>
              </a:ext>
            </a:extLst>
          </p:cNvPr>
          <p:cNvPicPr>
            <a:picLocks noChangeAspect="1"/>
          </p:cNvPicPr>
          <p:nvPr/>
        </p:nvPicPr>
        <p:blipFill>
          <a:blip r:embed="rId7"/>
          <a:stretch>
            <a:fillRect/>
          </a:stretch>
        </p:blipFill>
        <p:spPr>
          <a:xfrm>
            <a:off x="4989454" y="5836783"/>
            <a:ext cx="590984" cy="573343"/>
          </a:xfrm>
          <a:prstGeom prst="rect">
            <a:avLst/>
          </a:prstGeom>
        </p:spPr>
      </p:pic>
      <p:sp>
        <p:nvSpPr>
          <p:cNvPr id="24" name="Arrow: Chevron 23">
            <a:extLst>
              <a:ext uri="{FF2B5EF4-FFF2-40B4-BE49-F238E27FC236}">
                <a16:creationId xmlns:a16="http://schemas.microsoft.com/office/drawing/2014/main" id="{8DD47932-0D08-4B87-A035-9591C36DF251}"/>
              </a:ext>
            </a:extLst>
          </p:cNvPr>
          <p:cNvSpPr/>
          <p:nvPr/>
        </p:nvSpPr>
        <p:spPr bwMode="auto">
          <a:xfrm>
            <a:off x="6168737" y="5909174"/>
            <a:ext cx="419100" cy="500952"/>
          </a:xfrm>
          <a:prstGeom prst="chevron">
            <a:avLst/>
          </a:prstGeom>
          <a:solidFill>
            <a:schemeClr val="tx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solidFill>
                <a:schemeClr val="tx1"/>
              </a:solidFill>
              <a:effectLst/>
              <a:uLnTx/>
              <a:uFillTx/>
              <a:latin typeface="Segoe UI"/>
              <a:ea typeface="Segoe UI" pitchFamily="34" charset="0"/>
              <a:cs typeface="Segoe UI" pitchFamily="34" charset="0"/>
            </a:endParaRPr>
          </a:p>
        </p:txBody>
      </p:sp>
      <p:sp>
        <p:nvSpPr>
          <p:cNvPr id="26" name="Arrow: Chevron 25">
            <a:extLst>
              <a:ext uri="{FF2B5EF4-FFF2-40B4-BE49-F238E27FC236}">
                <a16:creationId xmlns:a16="http://schemas.microsoft.com/office/drawing/2014/main" id="{01CF8E20-A8AF-499D-A086-AC9FD6BCEC39}"/>
              </a:ext>
            </a:extLst>
          </p:cNvPr>
          <p:cNvSpPr/>
          <p:nvPr/>
        </p:nvSpPr>
        <p:spPr bwMode="auto">
          <a:xfrm>
            <a:off x="8583453" y="5909174"/>
            <a:ext cx="419100" cy="500952"/>
          </a:xfrm>
          <a:prstGeom prst="chevron">
            <a:avLst/>
          </a:prstGeom>
          <a:solidFill>
            <a:schemeClr val="tx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solidFill>
                <a:schemeClr val="tx1"/>
              </a:solidFill>
              <a:effectLst/>
              <a:uLnTx/>
              <a:uFillTx/>
              <a:latin typeface="Segoe UI"/>
              <a:ea typeface="Segoe UI" pitchFamily="34" charset="0"/>
              <a:cs typeface="Segoe UI" pitchFamily="34" charset="0"/>
            </a:endParaRPr>
          </a:p>
        </p:txBody>
      </p:sp>
      <p:sp>
        <p:nvSpPr>
          <p:cNvPr id="25" name="Rectangle 24">
            <a:extLst>
              <a:ext uri="{FF2B5EF4-FFF2-40B4-BE49-F238E27FC236}">
                <a16:creationId xmlns:a16="http://schemas.microsoft.com/office/drawing/2014/main" id="{8DE89D49-4D59-4BC5-A5DE-864CAC3D3943}"/>
              </a:ext>
            </a:extLst>
          </p:cNvPr>
          <p:cNvSpPr/>
          <p:nvPr/>
        </p:nvSpPr>
        <p:spPr>
          <a:xfrm>
            <a:off x="5100711" y="6410126"/>
            <a:ext cx="380232"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effectLst/>
                <a:uLnTx/>
                <a:uFillTx/>
                <a:latin typeface="Segoe UI"/>
                <a:ea typeface="+mn-ea"/>
                <a:cs typeface="+mn-cs"/>
              </a:rPr>
              <a:t>1.</a:t>
            </a:r>
          </a:p>
        </p:txBody>
      </p:sp>
      <p:sp>
        <p:nvSpPr>
          <p:cNvPr id="28" name="Rectangle 27">
            <a:extLst>
              <a:ext uri="{FF2B5EF4-FFF2-40B4-BE49-F238E27FC236}">
                <a16:creationId xmlns:a16="http://schemas.microsoft.com/office/drawing/2014/main" id="{8BF26145-15A6-4723-B94D-E9A06508A4BB}"/>
              </a:ext>
            </a:extLst>
          </p:cNvPr>
          <p:cNvSpPr/>
          <p:nvPr/>
        </p:nvSpPr>
        <p:spPr>
          <a:xfrm>
            <a:off x="7405299" y="6410126"/>
            <a:ext cx="380232"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effectLst/>
                <a:uLnTx/>
                <a:uFillTx/>
                <a:latin typeface="Segoe UI"/>
                <a:ea typeface="+mn-ea"/>
                <a:cs typeface="+mn-cs"/>
              </a:rPr>
              <a:t>2.</a:t>
            </a:r>
          </a:p>
        </p:txBody>
      </p:sp>
      <p:sp>
        <p:nvSpPr>
          <p:cNvPr id="29" name="Rectangle 28">
            <a:extLst>
              <a:ext uri="{FF2B5EF4-FFF2-40B4-BE49-F238E27FC236}">
                <a16:creationId xmlns:a16="http://schemas.microsoft.com/office/drawing/2014/main" id="{AA2EA3FC-EF24-4D49-ADC7-E692F09B80EB}"/>
              </a:ext>
            </a:extLst>
          </p:cNvPr>
          <p:cNvSpPr/>
          <p:nvPr/>
        </p:nvSpPr>
        <p:spPr>
          <a:xfrm>
            <a:off x="9755343" y="6410126"/>
            <a:ext cx="380232"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effectLst/>
                <a:uLnTx/>
                <a:uFillTx/>
                <a:latin typeface="Segoe UI"/>
                <a:ea typeface="+mn-ea"/>
                <a:cs typeface="+mn-cs"/>
              </a:rPr>
              <a:t>3.</a:t>
            </a:r>
          </a:p>
        </p:txBody>
      </p:sp>
      <p:sp>
        <p:nvSpPr>
          <p:cNvPr id="30" name="Rectangle: Rounded Corners 29">
            <a:extLst>
              <a:ext uri="{FF2B5EF4-FFF2-40B4-BE49-F238E27FC236}">
                <a16:creationId xmlns:a16="http://schemas.microsoft.com/office/drawing/2014/main" id="{78B6BA42-0B09-4DAE-BAE3-D98B773405E9}"/>
              </a:ext>
            </a:extLst>
          </p:cNvPr>
          <p:cNvSpPr/>
          <p:nvPr/>
        </p:nvSpPr>
        <p:spPr bwMode="auto">
          <a:xfrm>
            <a:off x="735523" y="6487687"/>
            <a:ext cx="556182" cy="131322"/>
          </a:xfrm>
          <a:prstGeom prst="roundRect">
            <a:avLst/>
          </a:prstGeom>
          <a:noFill/>
          <a:ln w="15875">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solidFill>
                <a:schemeClr val="tx1"/>
              </a:solidFill>
              <a:effectLst/>
              <a:uLnTx/>
              <a:uFillTx/>
              <a:latin typeface="Segoe UI"/>
              <a:ea typeface="Segoe UI" pitchFamily="34" charset="0"/>
              <a:cs typeface="Segoe UI" pitchFamily="34" charset="0"/>
            </a:endParaRPr>
          </a:p>
        </p:txBody>
      </p:sp>
      <p:cxnSp>
        <p:nvCxnSpPr>
          <p:cNvPr id="2049" name="Connector: Elbow 2048">
            <a:extLst>
              <a:ext uri="{FF2B5EF4-FFF2-40B4-BE49-F238E27FC236}">
                <a16:creationId xmlns:a16="http://schemas.microsoft.com/office/drawing/2014/main" id="{ED071DD5-9F20-47ED-A5F4-326966C40F00}"/>
              </a:ext>
            </a:extLst>
          </p:cNvPr>
          <p:cNvCxnSpPr>
            <a:stCxn id="8" idx="3"/>
            <a:endCxn id="10" idx="0"/>
          </p:cNvCxnSpPr>
          <p:nvPr/>
        </p:nvCxnSpPr>
        <p:spPr>
          <a:xfrm>
            <a:off x="2379518" y="2944668"/>
            <a:ext cx="969100" cy="980903"/>
          </a:xfrm>
          <a:prstGeom prst="bentConnector2">
            <a:avLst/>
          </a:prstGeom>
          <a:ln>
            <a:solidFill>
              <a:srgbClr val="0179D4"/>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5" name="Connector: Elbow 34">
            <a:extLst>
              <a:ext uri="{FF2B5EF4-FFF2-40B4-BE49-F238E27FC236}">
                <a16:creationId xmlns:a16="http://schemas.microsoft.com/office/drawing/2014/main" id="{62D83EE8-E2F1-406D-93AB-2D9B612C9705}"/>
              </a:ext>
            </a:extLst>
          </p:cNvPr>
          <p:cNvCxnSpPr>
            <a:cxnSpLocks/>
            <a:stCxn id="30" idx="3"/>
            <a:endCxn id="10" idx="2"/>
          </p:cNvCxnSpPr>
          <p:nvPr/>
        </p:nvCxnSpPr>
        <p:spPr>
          <a:xfrm flipV="1">
            <a:off x="1291705" y="4525585"/>
            <a:ext cx="2056913" cy="2027763"/>
          </a:xfrm>
          <a:prstGeom prst="bentConnector2">
            <a:avLst/>
          </a:prstGeom>
          <a:ln>
            <a:solidFill>
              <a:srgbClr val="0179D4"/>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781F012E-5AA6-41BA-9F6F-C7B25DC89103}"/>
              </a:ext>
            </a:extLst>
          </p:cNvPr>
          <p:cNvSpPr/>
          <p:nvPr/>
        </p:nvSpPr>
        <p:spPr>
          <a:xfrm>
            <a:off x="4631408" y="5397705"/>
            <a:ext cx="1339277" cy="461665"/>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effectLst/>
                <a:uLnTx/>
                <a:uFillTx/>
                <a:latin typeface="Segoe UI"/>
                <a:ea typeface="+mn-ea"/>
                <a:cs typeface="+mn-cs"/>
              </a:rPr>
              <a:t>Data Science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effectLst/>
                <a:uLnTx/>
                <a:uFillTx/>
                <a:latin typeface="Segoe UI"/>
                <a:ea typeface="+mn-ea"/>
                <a:cs typeface="+mn-cs"/>
              </a:rPr>
              <a:t>(Azure AutoML)</a:t>
            </a:r>
          </a:p>
        </p:txBody>
      </p:sp>
      <p:sp>
        <p:nvSpPr>
          <p:cNvPr id="39" name="Rectangle 38">
            <a:extLst>
              <a:ext uri="{FF2B5EF4-FFF2-40B4-BE49-F238E27FC236}">
                <a16:creationId xmlns:a16="http://schemas.microsoft.com/office/drawing/2014/main" id="{DA5201DA-9594-4F1F-A35D-4A0D052F69A8}"/>
              </a:ext>
            </a:extLst>
          </p:cNvPr>
          <p:cNvSpPr/>
          <p:nvPr/>
        </p:nvSpPr>
        <p:spPr>
          <a:xfrm>
            <a:off x="6758775" y="5390194"/>
            <a:ext cx="1673280" cy="461665"/>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effectLst/>
                <a:uLnTx/>
                <a:uFillTx/>
                <a:latin typeface="Segoe UI"/>
                <a:ea typeface="+mn-ea"/>
                <a:cs typeface="+mn-cs"/>
              </a:rPr>
              <a:t>Componentization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effectLst/>
                <a:uLnTx/>
                <a:uFillTx/>
                <a:latin typeface="Segoe UI"/>
                <a:ea typeface="+mn-ea"/>
                <a:cs typeface="+mn-cs"/>
              </a:rPr>
              <a:t>(Azure ML Pipelines)</a:t>
            </a:r>
          </a:p>
        </p:txBody>
      </p:sp>
      <p:sp>
        <p:nvSpPr>
          <p:cNvPr id="40" name="Rectangle 39">
            <a:extLst>
              <a:ext uri="{FF2B5EF4-FFF2-40B4-BE49-F238E27FC236}">
                <a16:creationId xmlns:a16="http://schemas.microsoft.com/office/drawing/2014/main" id="{C31DBCA9-5537-4196-BB14-9A394A1CE398}"/>
              </a:ext>
            </a:extLst>
          </p:cNvPr>
          <p:cNvSpPr/>
          <p:nvPr/>
        </p:nvSpPr>
        <p:spPr>
          <a:xfrm>
            <a:off x="9255929" y="5397705"/>
            <a:ext cx="1319015" cy="461665"/>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effectLst/>
                <a:uLnTx/>
                <a:uFillTx/>
                <a:latin typeface="Segoe UI"/>
                <a:ea typeface="+mn-ea"/>
                <a:cs typeface="+mn-cs"/>
              </a:rPr>
              <a:t>CI/CD lifecycle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effectLst/>
                <a:uLnTx/>
                <a:uFillTx/>
                <a:latin typeface="Segoe UI"/>
                <a:ea typeface="+mn-ea"/>
                <a:cs typeface="+mn-cs"/>
              </a:rPr>
              <a:t>(Azure DevOps)</a:t>
            </a:r>
          </a:p>
        </p:txBody>
      </p:sp>
      <p:sp>
        <p:nvSpPr>
          <p:cNvPr id="41" name="Rectangle 40">
            <a:extLst>
              <a:ext uri="{FF2B5EF4-FFF2-40B4-BE49-F238E27FC236}">
                <a16:creationId xmlns:a16="http://schemas.microsoft.com/office/drawing/2014/main" id="{3961D990-2B93-46F3-B1E3-66722F3B4FF5}"/>
              </a:ext>
            </a:extLst>
          </p:cNvPr>
          <p:cNvSpPr/>
          <p:nvPr/>
        </p:nvSpPr>
        <p:spPr>
          <a:xfrm>
            <a:off x="439913" y="6284319"/>
            <a:ext cx="1015791" cy="2308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effectLst/>
                <a:uLnTx/>
                <a:uFillTx/>
                <a:latin typeface="Segoe UI"/>
                <a:ea typeface="+mn-ea"/>
                <a:cs typeface="+mn-cs"/>
              </a:rPr>
              <a:t>AutoMLStep</a:t>
            </a:r>
          </a:p>
        </p:txBody>
      </p:sp>
    </p:spTree>
    <p:extLst>
      <p:ext uri="{BB962C8B-B14F-4D97-AF65-F5344CB8AC3E}">
        <p14:creationId xmlns:p14="http://schemas.microsoft.com/office/powerpoint/2010/main" val="2854481656"/>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826514" y="2072704"/>
            <a:ext cx="9955786" cy="886397"/>
          </a:xfrm>
        </p:spPr>
        <p:txBody>
          <a:bodyPr/>
          <a:lstStyle/>
          <a:p>
            <a:r>
              <a:rPr lang="en-US" dirty="0">
                <a:cs typeface="Segoe UI"/>
              </a:rPr>
              <a:t>Demo – </a:t>
            </a:r>
            <a:r>
              <a:rPr lang="en-US" dirty="0"/>
              <a:t>Using AutoML </a:t>
            </a:r>
            <a:r>
              <a:rPr lang="en-US" u="sng" dirty="0"/>
              <a:t>in AML Pipelines</a:t>
            </a:r>
            <a:br>
              <a:rPr lang="en-US" u="sng" dirty="0"/>
            </a:br>
            <a:r>
              <a:rPr lang="en-US" sz="2800" dirty="0"/>
              <a:t>(Pipeline implementation with SDK/Code in Python)</a:t>
            </a:r>
            <a:endParaRPr lang="en-US" dirty="0"/>
          </a:p>
        </p:txBody>
      </p:sp>
      <p:pic>
        <p:nvPicPr>
          <p:cNvPr id="4" name="Picture 3">
            <a:extLst>
              <a:ext uri="{FF2B5EF4-FFF2-40B4-BE49-F238E27FC236}">
                <a16:creationId xmlns:a16="http://schemas.microsoft.com/office/drawing/2014/main" id="{CC98882F-1840-4D06-B27D-EA4A9C8FAF44}"/>
              </a:ext>
            </a:extLst>
          </p:cNvPr>
          <p:cNvPicPr>
            <a:picLocks noChangeAspect="1"/>
          </p:cNvPicPr>
          <p:nvPr/>
        </p:nvPicPr>
        <p:blipFill>
          <a:blip r:embed="rId3"/>
          <a:stretch>
            <a:fillRect/>
          </a:stretch>
        </p:blipFill>
        <p:spPr>
          <a:xfrm>
            <a:off x="7302500" y="3701222"/>
            <a:ext cx="4160808" cy="2832403"/>
          </a:xfrm>
          <a:prstGeom prst="rect">
            <a:avLst/>
          </a:prstGeom>
        </p:spPr>
      </p:pic>
    </p:spTree>
    <p:extLst>
      <p:ext uri="{BB962C8B-B14F-4D97-AF65-F5344CB8AC3E}">
        <p14:creationId xmlns:p14="http://schemas.microsoft.com/office/powerpoint/2010/main" val="1359015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975DA8-BCAA-4998-9FB1-D6D7862A3040}"/>
              </a:ext>
            </a:extLst>
          </p:cNvPr>
          <p:cNvSpPr>
            <a:spLocks noGrp="1"/>
          </p:cNvSpPr>
          <p:nvPr>
            <p:ph type="title"/>
          </p:nvPr>
        </p:nvSpPr>
        <p:spPr>
          <a:xfrm>
            <a:off x="463550" y="2210109"/>
            <a:ext cx="10960100" cy="1625188"/>
          </a:xfrm>
        </p:spPr>
        <p:txBody>
          <a:bodyPr/>
          <a:lstStyle/>
          <a:p>
            <a:pPr algn="ctr"/>
            <a:r>
              <a:rPr lang="en-US" sz="5867" dirty="0"/>
              <a:t>Model Deployment and inferencing in QA/Production</a:t>
            </a:r>
            <a:endParaRPr lang="en-US" sz="5867"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53350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890014" y="2272808"/>
            <a:ext cx="9955786" cy="1994392"/>
          </a:xfrm>
        </p:spPr>
        <p:txBody>
          <a:bodyPr/>
          <a:lstStyle/>
          <a:p>
            <a:r>
              <a:rPr lang="en-US" dirty="0">
                <a:cs typeface="Segoe UI"/>
              </a:rPr>
              <a:t>Demo – </a:t>
            </a:r>
            <a:r>
              <a:rPr lang="en-US" dirty="0"/>
              <a:t>Deploying AutoML models and inferencing in QA/Production</a:t>
            </a:r>
            <a:br>
              <a:rPr lang="en-US" dirty="0"/>
            </a:br>
            <a:br>
              <a:rPr lang="en-US" dirty="0"/>
            </a:br>
            <a:r>
              <a:rPr lang="en-US" dirty="0"/>
              <a:t>UI + SDK demo</a:t>
            </a:r>
          </a:p>
        </p:txBody>
      </p:sp>
    </p:spTree>
    <p:extLst>
      <p:ext uri="{BB962C8B-B14F-4D97-AF65-F5344CB8AC3E}">
        <p14:creationId xmlns:p14="http://schemas.microsoft.com/office/powerpoint/2010/main" val="9059321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975DA8-BCAA-4998-9FB1-D6D7862A3040}"/>
              </a:ext>
            </a:extLst>
          </p:cNvPr>
          <p:cNvSpPr>
            <a:spLocks noGrp="1"/>
          </p:cNvSpPr>
          <p:nvPr>
            <p:ph type="title"/>
          </p:nvPr>
        </p:nvSpPr>
        <p:spPr>
          <a:xfrm>
            <a:off x="473008" y="326913"/>
            <a:ext cx="10960100" cy="1625188"/>
          </a:xfrm>
        </p:spPr>
        <p:txBody>
          <a:bodyPr/>
          <a:lstStyle/>
          <a:p>
            <a:pPr algn="ctr"/>
            <a:r>
              <a:rPr lang="en-US" sz="5867" dirty="0"/>
              <a:t>Model </a:t>
            </a:r>
            <a:r>
              <a:rPr lang="en-US" sz="5867" dirty="0" err="1"/>
              <a:t>Explainability</a:t>
            </a:r>
            <a:r>
              <a:rPr lang="en-US" sz="5867" dirty="0"/>
              <a:t> </a:t>
            </a:r>
            <a:br>
              <a:rPr lang="en-US" sz="5867" dirty="0"/>
            </a:br>
            <a:r>
              <a:rPr lang="en-US" sz="5867" dirty="0"/>
              <a:t>in Azure AutoML</a:t>
            </a:r>
            <a:endParaRPr lang="en-US" sz="5867" dirty="0">
              <a:latin typeface="Segoe UI Light" panose="020B0502040204020203" pitchFamily="34" charset="0"/>
              <a:cs typeface="Segoe UI Light" panose="020B0502040204020203" pitchFamily="34" charset="0"/>
            </a:endParaRPr>
          </a:p>
        </p:txBody>
      </p:sp>
      <p:pic>
        <p:nvPicPr>
          <p:cNvPr id="3" name="Picture 2" descr="A screenshot of a social media post&#10;&#10;Description automatically generated">
            <a:extLst>
              <a:ext uri="{FF2B5EF4-FFF2-40B4-BE49-F238E27FC236}">
                <a16:creationId xmlns:a16="http://schemas.microsoft.com/office/drawing/2014/main" id="{13941B72-35C1-499B-84A5-90D6327372D5}"/>
              </a:ext>
            </a:extLst>
          </p:cNvPr>
          <p:cNvPicPr>
            <a:picLocks noChangeAspect="1"/>
          </p:cNvPicPr>
          <p:nvPr/>
        </p:nvPicPr>
        <p:blipFill>
          <a:blip r:embed="rId3"/>
          <a:stretch>
            <a:fillRect/>
          </a:stretch>
        </p:blipFill>
        <p:spPr>
          <a:xfrm>
            <a:off x="468524" y="2866289"/>
            <a:ext cx="5181328" cy="2966262"/>
          </a:xfrm>
          <a:prstGeom prst="rect">
            <a:avLst/>
          </a:prstGeom>
        </p:spPr>
      </p:pic>
      <p:pic>
        <p:nvPicPr>
          <p:cNvPr id="4" name="Picture 3" descr="A screenshot of a cell phone&#10;&#10;Description automatically generated">
            <a:extLst>
              <a:ext uri="{FF2B5EF4-FFF2-40B4-BE49-F238E27FC236}">
                <a16:creationId xmlns:a16="http://schemas.microsoft.com/office/drawing/2014/main" id="{645EA1AF-D6B5-45CE-B964-2FBD97BBF2DD}"/>
              </a:ext>
            </a:extLst>
          </p:cNvPr>
          <p:cNvPicPr>
            <a:picLocks noChangeAspect="1"/>
          </p:cNvPicPr>
          <p:nvPr/>
        </p:nvPicPr>
        <p:blipFill>
          <a:blip r:embed="rId4"/>
          <a:stretch>
            <a:fillRect/>
          </a:stretch>
        </p:blipFill>
        <p:spPr>
          <a:xfrm>
            <a:off x="6248401" y="2859361"/>
            <a:ext cx="5475076" cy="2999623"/>
          </a:xfrm>
          <a:prstGeom prst="rect">
            <a:avLst/>
          </a:prstGeom>
        </p:spPr>
      </p:pic>
    </p:spTree>
    <p:extLst>
      <p:ext uri="{BB962C8B-B14F-4D97-AF65-F5344CB8AC3E}">
        <p14:creationId xmlns:p14="http://schemas.microsoft.com/office/powerpoint/2010/main" val="399741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04334" y="3054844"/>
            <a:ext cx="10983331" cy="498598"/>
          </a:xfrm>
        </p:spPr>
        <p:txBody>
          <a:bodyPr/>
          <a:lstStyle/>
          <a:p>
            <a:r>
              <a:rPr lang="en-US" dirty="0">
                <a:cs typeface="Segoe UI"/>
              </a:rPr>
              <a:t>Demo – Model </a:t>
            </a:r>
            <a:r>
              <a:rPr lang="en-US" dirty="0" err="1">
                <a:cs typeface="Segoe UI"/>
              </a:rPr>
              <a:t>Explainability</a:t>
            </a:r>
            <a:r>
              <a:rPr lang="en-US" dirty="0">
                <a:cs typeface="Segoe UI"/>
              </a:rPr>
              <a:t> </a:t>
            </a:r>
            <a:r>
              <a:rPr lang="en-US" b="0" dirty="0">
                <a:latin typeface="Segoe UI Light" panose="020B0502040204020203" pitchFamily="34" charset="0"/>
                <a:cs typeface="Segoe UI Light" panose="020B0502040204020203" pitchFamily="34" charset="0"/>
              </a:rPr>
              <a:t>in Azure Automated ML</a:t>
            </a:r>
          </a:p>
        </p:txBody>
      </p:sp>
    </p:spTree>
    <p:extLst>
      <p:ext uri="{BB962C8B-B14F-4D97-AF65-F5344CB8AC3E}">
        <p14:creationId xmlns:p14="http://schemas.microsoft.com/office/powerpoint/2010/main" val="1001659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975DA8-BCAA-4998-9FB1-D6D7862A3040}"/>
              </a:ext>
            </a:extLst>
          </p:cNvPr>
          <p:cNvSpPr>
            <a:spLocks noGrp="1"/>
          </p:cNvSpPr>
          <p:nvPr>
            <p:ph type="title"/>
          </p:nvPr>
        </p:nvSpPr>
        <p:spPr>
          <a:xfrm>
            <a:off x="615950" y="1740445"/>
            <a:ext cx="10960100" cy="2733184"/>
          </a:xfrm>
        </p:spPr>
        <p:txBody>
          <a:bodyPr/>
          <a:lstStyle/>
          <a:p>
            <a:pPr algn="ctr"/>
            <a:r>
              <a:rPr lang="en-US" sz="5867" dirty="0"/>
              <a:t>What is Hyper Parameter Tuning (</a:t>
            </a:r>
            <a:r>
              <a:rPr lang="en-US" sz="5867" dirty="0" err="1"/>
              <a:t>HyperDrive</a:t>
            </a:r>
            <a:r>
              <a:rPr lang="en-US" sz="5867" dirty="0"/>
              <a:t>) in Azure ML?</a:t>
            </a:r>
            <a:br>
              <a:rPr lang="en-US" sz="5867" dirty="0"/>
            </a:br>
            <a:br>
              <a:rPr lang="en-US" sz="4000" dirty="0">
                <a:latin typeface="Segoe UI Light" panose="020B0502040204020203" pitchFamily="34" charset="0"/>
                <a:cs typeface="Segoe UI Light" panose="020B0502040204020203" pitchFamily="34" charset="0"/>
              </a:rPr>
            </a:br>
            <a:r>
              <a:rPr lang="en-US" sz="4000" dirty="0">
                <a:latin typeface="Segoe UI Light" panose="020B0502040204020203" pitchFamily="34" charset="0"/>
                <a:cs typeface="Segoe UI Light" panose="020B0502040204020203" pitchFamily="34" charset="0"/>
              </a:rPr>
              <a:t>…And when to use it versus Azure AutoML.</a:t>
            </a:r>
            <a:endParaRPr lang="en-US" sz="5867"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08009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C8F3CC0-1B88-40FF-869A-53311B2DB459}"/>
              </a:ext>
            </a:extLst>
          </p:cNvPr>
          <p:cNvSpPr/>
          <p:nvPr/>
        </p:nvSpPr>
        <p:spPr>
          <a:xfrm>
            <a:off x="751738" y="722439"/>
            <a:ext cx="10716362" cy="569386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prstClr val="black"/>
                </a:solidFill>
                <a:effectLst/>
                <a:uLnTx/>
                <a:uFillTx/>
                <a:latin typeface="Calibri" panose="020F0502020204030204"/>
                <a:ea typeface="+mn-ea"/>
                <a:cs typeface="Segoe UI"/>
              </a:rPr>
              <a:t>Azure </a:t>
            </a:r>
            <a:r>
              <a:rPr kumimoji="0" lang="en-US" sz="4400" b="1" i="0" u="none" strike="noStrike" kern="1200" cap="none" spc="0" normalizeH="0" baseline="0" noProof="0" dirty="0">
                <a:ln>
                  <a:noFill/>
                </a:ln>
                <a:solidFill>
                  <a:prstClr val="black"/>
                </a:solidFill>
                <a:effectLst/>
                <a:uLnTx/>
                <a:uFillTx/>
                <a:latin typeface="Calibri" panose="020F0502020204030204"/>
                <a:ea typeface="+mn-ea"/>
                <a:cs typeface="Segoe UI"/>
              </a:rPr>
              <a:t>AutoML</a:t>
            </a:r>
            <a:r>
              <a:rPr kumimoji="0" lang="en-US" sz="4400" b="0" i="0" u="none" strike="noStrike" kern="1200" cap="none" spc="0" normalizeH="0" baseline="0" noProof="0" dirty="0">
                <a:ln>
                  <a:noFill/>
                </a:ln>
                <a:solidFill>
                  <a:prstClr val="black"/>
                </a:solidFill>
                <a:effectLst/>
                <a:uLnTx/>
                <a:uFillTx/>
                <a:latin typeface="Calibri" panose="020F0502020204030204"/>
                <a:ea typeface="+mn-ea"/>
                <a:cs typeface="Segoe UI"/>
              </a:rPr>
              <a:t> vs. </a:t>
            </a:r>
            <a:r>
              <a:rPr kumimoji="0" lang="en-US" sz="4400" b="1" i="0" u="none" strike="noStrike" kern="1200" cap="none" spc="0" normalizeH="0" baseline="0" noProof="0" dirty="0" err="1">
                <a:ln>
                  <a:noFill/>
                </a:ln>
                <a:solidFill>
                  <a:prstClr val="black"/>
                </a:solidFill>
                <a:effectLst/>
                <a:uLnTx/>
                <a:uFillTx/>
                <a:latin typeface="Calibri" panose="020F0502020204030204"/>
                <a:ea typeface="+mn-ea"/>
                <a:cs typeface="Segoe UI"/>
              </a:rPr>
              <a:t>HyperDrive</a:t>
            </a:r>
            <a:endParaRPr kumimoji="0" lang="en-US" sz="4400" b="1" i="0" u="none" strike="noStrike" kern="1200" cap="none" spc="0" normalizeH="0" baseline="0" noProof="0" dirty="0">
              <a:ln>
                <a:noFill/>
              </a:ln>
              <a:solidFill>
                <a:prstClr val="black"/>
              </a:solidFill>
              <a:effectLst/>
              <a:uLnTx/>
              <a:uFillTx/>
              <a:latin typeface="Calibri" panose="020F0502020204030204"/>
              <a:ea typeface="+mn-ea"/>
              <a:cs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Segoe UI"/>
              </a:rPr>
            </a:b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Segoe UI"/>
              </a:rPr>
              <a:t>- </a:t>
            </a:r>
            <a:r>
              <a:rPr kumimoji="0" lang="en-US" sz="3200" b="1" i="0" u="none" strike="noStrike" kern="1200" cap="none" spc="0" normalizeH="0" baseline="0" noProof="0" dirty="0">
                <a:ln>
                  <a:noFill/>
                </a:ln>
                <a:solidFill>
                  <a:prstClr val="black"/>
                </a:solidFill>
                <a:effectLst/>
                <a:uLnTx/>
                <a:uFillTx/>
                <a:latin typeface="Calibri" panose="020F0502020204030204"/>
                <a:ea typeface="+mn-ea"/>
                <a:cs typeface="Segoe UI"/>
              </a:rPr>
              <a:t>Azure AutoML </a:t>
            </a: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Segoe UI"/>
              </a:rPr>
              <a:t>supports </a:t>
            </a:r>
            <a:r>
              <a:rPr kumimoji="0" lang="en-US" sz="3200" b="0" i="1" u="none" strike="noStrike" kern="1200" cap="none" spc="0" normalizeH="0" baseline="0" noProof="0" dirty="0">
                <a:ln>
                  <a:noFill/>
                </a:ln>
                <a:solidFill>
                  <a:prstClr val="black"/>
                </a:solidFill>
                <a:effectLst/>
                <a:uLnTx/>
                <a:uFillTx/>
                <a:latin typeface="Calibri" panose="020F0502020204030204"/>
                <a:ea typeface="+mn-ea"/>
                <a:cs typeface="Segoe UI"/>
              </a:rPr>
              <a:t>Regression</a:t>
            </a: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Segoe UI"/>
              </a:rPr>
              <a:t>, </a:t>
            </a:r>
            <a:r>
              <a:rPr kumimoji="0" lang="en-US" sz="3200" b="0" i="1" u="none" strike="noStrike" kern="1200" cap="none" spc="0" normalizeH="0" baseline="0" noProof="0" dirty="0">
                <a:ln>
                  <a:noFill/>
                </a:ln>
                <a:solidFill>
                  <a:prstClr val="black"/>
                </a:solidFill>
                <a:effectLst/>
                <a:uLnTx/>
                <a:uFillTx/>
                <a:latin typeface="Calibri" panose="020F0502020204030204"/>
                <a:ea typeface="+mn-ea"/>
                <a:cs typeface="Segoe UI"/>
              </a:rPr>
              <a:t>Classification</a:t>
            </a: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Segoe UI"/>
              </a:rPr>
              <a:t> and </a:t>
            </a:r>
            <a:r>
              <a:rPr kumimoji="0" lang="en-US" sz="3200" b="0" i="1" u="none" strike="noStrike" kern="1200" cap="none" spc="0" normalizeH="0" baseline="0" noProof="0" dirty="0">
                <a:ln>
                  <a:noFill/>
                </a:ln>
                <a:solidFill>
                  <a:prstClr val="black"/>
                </a:solidFill>
                <a:effectLst/>
                <a:uLnTx/>
                <a:uFillTx/>
                <a:latin typeface="Calibri" panose="020F0502020204030204"/>
                <a:ea typeface="+mn-ea"/>
                <a:cs typeface="Segoe UI"/>
              </a:rPr>
              <a:t>Time Series Forecasting</a:t>
            </a: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Segoe UI"/>
              </a:rPr>
              <a:t> using tabular data.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Segoe UI"/>
            </a:endParaRPr>
          </a:p>
          <a:p>
            <a:pPr marR="0" lvl="0" algn="l" defTabSz="914400" rtl="0" eaLnBrk="1" fontAlgn="auto" latinLnBrk="0" hangingPunct="1">
              <a:lnSpc>
                <a:spcPct val="100000"/>
              </a:lnSpc>
              <a:spcBef>
                <a:spcPts val="0"/>
              </a:spcBef>
              <a:spcAft>
                <a:spcPts val="0"/>
              </a:spcAft>
              <a:buClrTx/>
              <a:buSzTx/>
              <a:tabLst/>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Segoe UI"/>
              </a:rPr>
              <a:t>- What if I want to optimize a different ML problem/tasks such as based on deep learning (image classification), or any other problem where </a:t>
            </a:r>
            <a:r>
              <a:rPr kumimoji="0" lang="en-US" sz="3200" b="1" i="0" u="none" strike="noStrike" kern="1200" cap="none" spc="0" normalizeH="0" baseline="0" noProof="0" dirty="0">
                <a:ln>
                  <a:noFill/>
                </a:ln>
                <a:solidFill>
                  <a:prstClr val="black"/>
                </a:solidFill>
                <a:effectLst/>
                <a:uLnTx/>
                <a:uFillTx/>
                <a:latin typeface="Calibri" panose="020F0502020204030204"/>
                <a:ea typeface="+mn-ea"/>
                <a:cs typeface="Segoe UI"/>
              </a:rPr>
              <a:t>I also have my initial code to optimize</a:t>
            </a: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Segoe UI"/>
              </a:rPr>
              <a:t>? (</a:t>
            </a:r>
            <a:r>
              <a:rPr kumimoji="0" lang="en-US" sz="3200" b="0" i="0" u="none" strike="noStrike" kern="1200" cap="none" spc="0" normalizeH="0" baseline="0" noProof="0" dirty="0" err="1">
                <a:ln>
                  <a:noFill/>
                </a:ln>
                <a:solidFill>
                  <a:prstClr val="black"/>
                </a:solidFill>
                <a:effectLst/>
                <a:uLnTx/>
                <a:uFillTx/>
                <a:latin typeface="Calibri" panose="020F0502020204030204"/>
                <a:ea typeface="+mn-ea"/>
                <a:cs typeface="Segoe UI"/>
              </a:rPr>
              <a:t>Scikit</a:t>
            </a: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Segoe UI"/>
              </a:rPr>
              <a:t>-Learn, TensorFlow, </a:t>
            </a:r>
            <a:r>
              <a:rPr kumimoji="0" lang="en-US" sz="3200" b="0" i="0" u="none" strike="noStrike" kern="1200" cap="none" spc="0" normalizeH="0" baseline="0" noProof="0" dirty="0" err="1">
                <a:ln>
                  <a:noFill/>
                </a:ln>
                <a:solidFill>
                  <a:prstClr val="black"/>
                </a:solidFill>
                <a:effectLst/>
                <a:uLnTx/>
                <a:uFillTx/>
                <a:latin typeface="Calibri" panose="020F0502020204030204"/>
                <a:ea typeface="+mn-ea"/>
                <a:cs typeface="Segoe UI"/>
              </a:rPr>
              <a:t>PyTorch</a:t>
            </a: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Segoe UI"/>
              </a:rPr>
              <a:t>, etc.)</a:t>
            </a:r>
          </a:p>
          <a:p>
            <a:pPr lvl="2"/>
            <a:r>
              <a:rPr lang="en-US" sz="3200" dirty="0">
                <a:solidFill>
                  <a:prstClr val="black"/>
                </a:solidFill>
                <a:latin typeface="Calibri" panose="020F0502020204030204"/>
                <a:cs typeface="Segoe UI"/>
                <a:sym typeface="Wingdings" panose="05000000000000000000" pitchFamily="2" charset="2"/>
              </a:rPr>
              <a:t> Then, use </a:t>
            </a:r>
            <a:r>
              <a:rPr lang="en-US" sz="3200" b="1" dirty="0">
                <a:solidFill>
                  <a:prstClr val="black"/>
                </a:solidFill>
                <a:latin typeface="Calibri" panose="020F0502020204030204"/>
                <a:cs typeface="Segoe UI"/>
                <a:sym typeface="Wingdings" panose="05000000000000000000" pitchFamily="2" charset="2"/>
              </a:rPr>
              <a:t>AML Hyperparameter Tuning (</a:t>
            </a:r>
            <a:r>
              <a:rPr lang="en-US" sz="3200" b="1" dirty="0" err="1">
                <a:solidFill>
                  <a:prstClr val="black"/>
                </a:solidFill>
                <a:latin typeface="Calibri" panose="020F0502020204030204"/>
                <a:cs typeface="Segoe UI"/>
                <a:sym typeface="Wingdings" panose="05000000000000000000" pitchFamily="2" charset="2"/>
              </a:rPr>
              <a:t>HyperDrive</a:t>
            </a:r>
            <a:r>
              <a:rPr lang="en-US" sz="3200" b="1" dirty="0">
                <a:solidFill>
                  <a:prstClr val="black"/>
                </a:solidFill>
                <a:latin typeface="Calibri" panose="020F0502020204030204"/>
                <a:cs typeface="Segoe UI"/>
                <a:sym typeface="Wingdings" panose="05000000000000000000" pitchFamily="2" charset="2"/>
              </a:rPr>
              <a:t>) </a:t>
            </a:r>
            <a:endParaRPr kumimoji="0" lang="en-US" sz="3200" b="1" i="0" u="none" strike="noStrike" kern="1200" cap="none" spc="0" normalizeH="0" baseline="0" noProof="0" dirty="0">
              <a:ln>
                <a:noFill/>
              </a:ln>
              <a:solidFill>
                <a:prstClr val="black"/>
              </a:solidFill>
              <a:effectLst/>
              <a:uLnTx/>
              <a:uFillTx/>
              <a:latin typeface="Calibri" panose="020F0502020204030204"/>
              <a:ea typeface="+mn-ea"/>
              <a:cs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3200" dirty="0">
                <a:solidFill>
                  <a:prstClr val="black"/>
                </a:solidFill>
                <a:latin typeface="Calibri" panose="020F0502020204030204"/>
                <a:cs typeface="Segoe UI"/>
              </a:rPr>
              <a:t>	</a:t>
            </a: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Segoe UI"/>
              </a:rPr>
              <a:t>  </a:t>
            </a:r>
            <a:endPar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7147703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Text Placeholder 62">
            <a:extLst>
              <a:ext uri="{FF2B5EF4-FFF2-40B4-BE49-F238E27FC236}">
                <a16:creationId xmlns:a16="http://schemas.microsoft.com/office/drawing/2014/main" id="{F7D0CB60-3626-44E8-A3DF-05E227BBE544}"/>
              </a:ext>
            </a:extLst>
          </p:cNvPr>
          <p:cNvSpPr>
            <a:spLocks noGrp="1"/>
          </p:cNvSpPr>
          <p:nvPr>
            <p:ph type="body" sz="quarter" idx="11"/>
          </p:nvPr>
        </p:nvSpPr>
        <p:spPr>
          <a:xfrm>
            <a:off x="541002" y="2730508"/>
            <a:ext cx="1693247" cy="461665"/>
          </a:xfrm>
        </p:spPr>
        <p:txBody>
          <a:bodyPr/>
          <a:lstStyle/>
          <a:p>
            <a:pPr algn="ctr"/>
            <a:r>
              <a:rPr lang="en-US" sz="1600"/>
              <a:t>Automated Exploration</a:t>
            </a:r>
          </a:p>
        </p:txBody>
      </p:sp>
      <p:sp>
        <p:nvSpPr>
          <p:cNvPr id="64" name="Text Placeholder 63">
            <a:extLst>
              <a:ext uri="{FF2B5EF4-FFF2-40B4-BE49-F238E27FC236}">
                <a16:creationId xmlns:a16="http://schemas.microsoft.com/office/drawing/2014/main" id="{40F965E7-DD15-4E88-A9B1-399955697542}"/>
              </a:ext>
            </a:extLst>
          </p:cNvPr>
          <p:cNvSpPr>
            <a:spLocks noGrp="1"/>
          </p:cNvSpPr>
          <p:nvPr>
            <p:ph type="body" sz="quarter" idx="15"/>
          </p:nvPr>
        </p:nvSpPr>
        <p:spPr>
          <a:xfrm>
            <a:off x="2463335" y="2730508"/>
            <a:ext cx="1693247" cy="461665"/>
          </a:xfrm>
        </p:spPr>
        <p:txBody>
          <a:bodyPr/>
          <a:lstStyle/>
          <a:p>
            <a:pPr algn="ctr"/>
            <a:r>
              <a:rPr lang="en-US" sz="1600"/>
              <a:t>Efficient Resource Usage</a:t>
            </a:r>
          </a:p>
        </p:txBody>
      </p:sp>
      <p:sp>
        <p:nvSpPr>
          <p:cNvPr id="65" name="Text Placeholder 64">
            <a:extLst>
              <a:ext uri="{FF2B5EF4-FFF2-40B4-BE49-F238E27FC236}">
                <a16:creationId xmlns:a16="http://schemas.microsoft.com/office/drawing/2014/main" id="{4CE897D7-2DBA-4DD6-92D2-CF9D0F248161}"/>
              </a:ext>
            </a:extLst>
          </p:cNvPr>
          <p:cNvSpPr>
            <a:spLocks noGrp="1"/>
          </p:cNvSpPr>
          <p:nvPr>
            <p:ph type="body" sz="quarter" idx="17"/>
          </p:nvPr>
        </p:nvSpPr>
        <p:spPr>
          <a:xfrm>
            <a:off x="4385669" y="2730508"/>
            <a:ext cx="1693247" cy="230832"/>
          </a:xfrm>
        </p:spPr>
        <p:txBody>
          <a:bodyPr/>
          <a:lstStyle/>
          <a:p>
            <a:pPr algn="ctr"/>
            <a:r>
              <a:rPr lang="en-US" sz="1600"/>
              <a:t>User Controls</a:t>
            </a:r>
          </a:p>
        </p:txBody>
      </p:sp>
      <p:sp>
        <p:nvSpPr>
          <p:cNvPr id="66" name="Text Placeholder 65">
            <a:extLst>
              <a:ext uri="{FF2B5EF4-FFF2-40B4-BE49-F238E27FC236}">
                <a16:creationId xmlns:a16="http://schemas.microsoft.com/office/drawing/2014/main" id="{DECA7C17-8FC0-45C4-BD6E-5B6F12FB7ACA}"/>
              </a:ext>
            </a:extLst>
          </p:cNvPr>
          <p:cNvSpPr>
            <a:spLocks noGrp="1"/>
          </p:cNvSpPr>
          <p:nvPr>
            <p:ph type="body" sz="quarter" idx="19"/>
          </p:nvPr>
        </p:nvSpPr>
        <p:spPr>
          <a:xfrm>
            <a:off x="6308002" y="2730508"/>
            <a:ext cx="1693247" cy="807913"/>
          </a:xfrm>
        </p:spPr>
        <p:txBody>
          <a:bodyPr/>
          <a:lstStyle/>
          <a:p>
            <a:pPr algn="ctr"/>
            <a:r>
              <a:rPr lang="en-US" sz="1600"/>
              <a:t>Deep Learning &amp; Traditional ML</a:t>
            </a:r>
          </a:p>
          <a:p>
            <a:pPr algn="ctr"/>
            <a:endParaRPr lang="en-US" sz="1600"/>
          </a:p>
        </p:txBody>
      </p:sp>
      <p:sp>
        <p:nvSpPr>
          <p:cNvPr id="67" name="Text Placeholder 66">
            <a:extLst>
              <a:ext uri="{FF2B5EF4-FFF2-40B4-BE49-F238E27FC236}">
                <a16:creationId xmlns:a16="http://schemas.microsoft.com/office/drawing/2014/main" id="{A8C5FA41-AB1A-4786-9CEE-36FCA9BEA040}"/>
              </a:ext>
            </a:extLst>
          </p:cNvPr>
          <p:cNvSpPr>
            <a:spLocks noGrp="1"/>
          </p:cNvSpPr>
          <p:nvPr>
            <p:ph type="body" sz="quarter" idx="21"/>
          </p:nvPr>
        </p:nvSpPr>
        <p:spPr>
          <a:xfrm>
            <a:off x="8230335" y="2730508"/>
            <a:ext cx="1693247" cy="461665"/>
          </a:xfrm>
        </p:spPr>
        <p:txBody>
          <a:bodyPr/>
          <a:lstStyle/>
          <a:p>
            <a:pPr algn="ctr"/>
            <a:r>
              <a:rPr lang="en-US" sz="1600"/>
              <a:t>Framework agnostic</a:t>
            </a:r>
          </a:p>
        </p:txBody>
      </p:sp>
      <p:sp>
        <p:nvSpPr>
          <p:cNvPr id="68" name="Text Placeholder 67">
            <a:extLst>
              <a:ext uri="{FF2B5EF4-FFF2-40B4-BE49-F238E27FC236}">
                <a16:creationId xmlns:a16="http://schemas.microsoft.com/office/drawing/2014/main" id="{C971C85D-D39B-43A2-902F-B5B6475195BF}"/>
              </a:ext>
            </a:extLst>
          </p:cNvPr>
          <p:cNvSpPr>
            <a:spLocks noGrp="1"/>
          </p:cNvSpPr>
          <p:nvPr>
            <p:ph type="body" sz="quarter" idx="23"/>
          </p:nvPr>
        </p:nvSpPr>
        <p:spPr>
          <a:xfrm>
            <a:off x="10152667" y="2730508"/>
            <a:ext cx="1693247" cy="461665"/>
          </a:xfrm>
        </p:spPr>
        <p:txBody>
          <a:bodyPr/>
          <a:lstStyle/>
          <a:p>
            <a:pPr algn="ctr"/>
            <a:r>
              <a:rPr lang="en-US" sz="1600"/>
              <a:t>Easily find best performing config</a:t>
            </a:r>
          </a:p>
        </p:txBody>
      </p:sp>
      <p:sp>
        <p:nvSpPr>
          <p:cNvPr id="75" name="Text Placeholder 74">
            <a:extLst>
              <a:ext uri="{FF2B5EF4-FFF2-40B4-BE49-F238E27FC236}">
                <a16:creationId xmlns:a16="http://schemas.microsoft.com/office/drawing/2014/main" id="{88691FFA-651C-4452-BC63-5CE736AB8F70}"/>
              </a:ext>
            </a:extLst>
          </p:cNvPr>
          <p:cNvSpPr>
            <a:spLocks noGrp="1"/>
          </p:cNvSpPr>
          <p:nvPr>
            <p:ph type="body" sz="quarter" idx="31"/>
          </p:nvPr>
        </p:nvSpPr>
        <p:spPr>
          <a:xfrm>
            <a:off x="541002" y="1587716"/>
            <a:ext cx="256787" cy="258381"/>
          </a:xfrm>
        </p:spPr>
        <p:txBody>
          <a:bodyPr/>
          <a:lstStyle/>
          <a:p>
            <a:r>
              <a:rPr lang="en-US"/>
              <a:t>1.</a:t>
            </a:r>
          </a:p>
        </p:txBody>
      </p:sp>
      <p:sp>
        <p:nvSpPr>
          <p:cNvPr id="96" name="Text Placeholder 95">
            <a:extLst>
              <a:ext uri="{FF2B5EF4-FFF2-40B4-BE49-F238E27FC236}">
                <a16:creationId xmlns:a16="http://schemas.microsoft.com/office/drawing/2014/main" id="{453A339C-5CBC-400C-8552-D375F551456A}"/>
              </a:ext>
            </a:extLst>
          </p:cNvPr>
          <p:cNvSpPr>
            <a:spLocks noGrp="1"/>
          </p:cNvSpPr>
          <p:nvPr>
            <p:ph type="body" sz="quarter" idx="32"/>
          </p:nvPr>
        </p:nvSpPr>
        <p:spPr>
          <a:xfrm>
            <a:off x="2464580" y="1587716"/>
            <a:ext cx="256787" cy="258381"/>
          </a:xfrm>
        </p:spPr>
        <p:txBody>
          <a:bodyPr/>
          <a:lstStyle/>
          <a:p>
            <a:r>
              <a:rPr lang="en-US"/>
              <a:t>2.</a:t>
            </a:r>
          </a:p>
        </p:txBody>
      </p:sp>
      <p:sp>
        <p:nvSpPr>
          <p:cNvPr id="97" name="Text Placeholder 96">
            <a:extLst>
              <a:ext uri="{FF2B5EF4-FFF2-40B4-BE49-F238E27FC236}">
                <a16:creationId xmlns:a16="http://schemas.microsoft.com/office/drawing/2014/main" id="{0F0FBDC5-F897-41AD-AEE7-100EE0736E3E}"/>
              </a:ext>
            </a:extLst>
          </p:cNvPr>
          <p:cNvSpPr>
            <a:spLocks noGrp="1"/>
          </p:cNvSpPr>
          <p:nvPr>
            <p:ph type="body" sz="quarter" idx="33"/>
          </p:nvPr>
        </p:nvSpPr>
        <p:spPr>
          <a:xfrm>
            <a:off x="4388158" y="1587716"/>
            <a:ext cx="256787" cy="258381"/>
          </a:xfrm>
        </p:spPr>
        <p:txBody>
          <a:bodyPr/>
          <a:lstStyle/>
          <a:p>
            <a:r>
              <a:rPr lang="en-US"/>
              <a:t>3.</a:t>
            </a:r>
          </a:p>
        </p:txBody>
      </p:sp>
      <p:sp>
        <p:nvSpPr>
          <p:cNvPr id="98" name="Text Placeholder 97">
            <a:extLst>
              <a:ext uri="{FF2B5EF4-FFF2-40B4-BE49-F238E27FC236}">
                <a16:creationId xmlns:a16="http://schemas.microsoft.com/office/drawing/2014/main" id="{C5728783-12C9-4FBC-8F9D-4C5915DE42D8}"/>
              </a:ext>
            </a:extLst>
          </p:cNvPr>
          <p:cNvSpPr>
            <a:spLocks noGrp="1"/>
          </p:cNvSpPr>
          <p:nvPr>
            <p:ph type="body" sz="quarter" idx="34"/>
          </p:nvPr>
        </p:nvSpPr>
        <p:spPr>
          <a:xfrm>
            <a:off x="6314849" y="1587716"/>
            <a:ext cx="256787" cy="258381"/>
          </a:xfrm>
        </p:spPr>
        <p:txBody>
          <a:bodyPr/>
          <a:lstStyle/>
          <a:p>
            <a:r>
              <a:rPr lang="en-US"/>
              <a:t>4.</a:t>
            </a:r>
          </a:p>
        </p:txBody>
      </p:sp>
      <p:sp>
        <p:nvSpPr>
          <p:cNvPr id="99" name="Text Placeholder 98">
            <a:extLst>
              <a:ext uri="{FF2B5EF4-FFF2-40B4-BE49-F238E27FC236}">
                <a16:creationId xmlns:a16="http://schemas.microsoft.com/office/drawing/2014/main" id="{752DC288-450E-42EC-BA42-272D7A3F0D49}"/>
              </a:ext>
            </a:extLst>
          </p:cNvPr>
          <p:cNvSpPr>
            <a:spLocks noGrp="1"/>
          </p:cNvSpPr>
          <p:nvPr>
            <p:ph type="body" sz="quarter" idx="35"/>
          </p:nvPr>
        </p:nvSpPr>
        <p:spPr>
          <a:xfrm>
            <a:off x="8224420" y="1587716"/>
            <a:ext cx="256787" cy="258381"/>
          </a:xfrm>
        </p:spPr>
        <p:txBody>
          <a:bodyPr/>
          <a:lstStyle/>
          <a:p>
            <a:r>
              <a:rPr lang="en-US"/>
              <a:t>5.</a:t>
            </a:r>
          </a:p>
        </p:txBody>
      </p:sp>
      <p:sp>
        <p:nvSpPr>
          <p:cNvPr id="100" name="Text Placeholder 99">
            <a:extLst>
              <a:ext uri="{FF2B5EF4-FFF2-40B4-BE49-F238E27FC236}">
                <a16:creationId xmlns:a16="http://schemas.microsoft.com/office/drawing/2014/main" id="{84C7EDCA-317C-49D2-AFE0-3230C22BE821}"/>
              </a:ext>
            </a:extLst>
          </p:cNvPr>
          <p:cNvSpPr>
            <a:spLocks noGrp="1"/>
          </p:cNvSpPr>
          <p:nvPr>
            <p:ph type="body" sz="quarter" idx="36"/>
          </p:nvPr>
        </p:nvSpPr>
        <p:spPr>
          <a:xfrm>
            <a:off x="10152667" y="1587716"/>
            <a:ext cx="256787" cy="258381"/>
          </a:xfrm>
        </p:spPr>
        <p:txBody>
          <a:bodyPr/>
          <a:lstStyle/>
          <a:p>
            <a:r>
              <a:rPr lang="en-US"/>
              <a:t>6.</a:t>
            </a:r>
          </a:p>
        </p:txBody>
      </p:sp>
      <p:sp>
        <p:nvSpPr>
          <p:cNvPr id="15" name="Footer Placeholder 14">
            <a:extLst>
              <a:ext uri="{FF2B5EF4-FFF2-40B4-BE49-F238E27FC236}">
                <a16:creationId xmlns:a16="http://schemas.microsoft.com/office/drawing/2014/main" id="{494DCDD6-F0B7-4230-8F25-CFF4C2C27186}"/>
              </a:ext>
            </a:extLst>
          </p:cNvPr>
          <p:cNvSpPr>
            <a:spLocks noGrp="1"/>
          </p:cNvSpPr>
          <p:nvPr>
            <p:ph type="ftr" sz="quarter" idx="3"/>
          </p:nvPr>
        </p:nvSpPr>
        <p:spPr>
          <a:xfrm>
            <a:off x="361839" y="6449766"/>
            <a:ext cx="11586711" cy="118279"/>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3C3C41">
                    <a:tint val="75000"/>
                  </a:srgbClr>
                </a:solidFill>
                <a:effectLst/>
                <a:uLnTx/>
                <a:uFillTx/>
                <a:latin typeface="Segoe UI"/>
                <a:ea typeface="+mn-ea"/>
                <a:cs typeface="+mn-cs"/>
              </a:rPr>
              <a:t>© Microsoft Corporation                                                                                  								                                   Azure</a:t>
            </a:r>
          </a:p>
        </p:txBody>
      </p:sp>
      <p:pic>
        <p:nvPicPr>
          <p:cNvPr id="13" name="Picture 12" descr="Piggy Bank"/>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2822698" y="1681706"/>
            <a:ext cx="647418" cy="647418"/>
          </a:xfrm>
          <a:prstGeom prst="rect">
            <a:avLst/>
          </a:prstGeom>
        </p:spPr>
      </p:pic>
      <p:pic>
        <p:nvPicPr>
          <p:cNvPr id="14" name="Picture 13" descr="Statistics"/>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10625703" y="1681706"/>
            <a:ext cx="647418" cy="647418"/>
          </a:xfrm>
          <a:prstGeom prst="rect">
            <a:avLst/>
          </a:prstGeom>
        </p:spPr>
      </p:pic>
      <p:pic>
        <p:nvPicPr>
          <p:cNvPr id="16" name="Picture 15"/>
          <p:cNvPicPr>
            <a:picLocks noChangeAspect="1"/>
          </p:cNvPicPr>
          <p:nvPr/>
        </p:nvPicPr>
        <p:blipFill>
          <a:blip r:embed="rId8">
            <a:extLst>
              <a:ext uri="{28A0092B-C50C-407E-A947-70E740481C1C}">
                <a14:useLocalDpi xmlns:a14="http://schemas.microsoft.com/office/drawing/2010/main" val="0"/>
              </a:ext>
            </a:extLst>
          </a:blip>
          <a:srcRect/>
          <a:stretch/>
        </p:blipFill>
        <p:spPr>
          <a:xfrm>
            <a:off x="8674952" y="1696555"/>
            <a:ext cx="647418" cy="617719"/>
          </a:xfrm>
          <a:prstGeom prst="rect">
            <a:avLst/>
          </a:prstGeom>
        </p:spPr>
      </p:pic>
      <p:pic>
        <p:nvPicPr>
          <p:cNvPr id="17" name="Picture 16" descr="Head with gears"/>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6724201" y="1681706"/>
            <a:ext cx="647418" cy="647418"/>
          </a:xfrm>
          <a:prstGeom prst="rect">
            <a:avLst/>
          </a:prstGeom>
        </p:spPr>
      </p:pic>
      <p:pic>
        <p:nvPicPr>
          <p:cNvPr id="19" name="Picture 18" descr="Gears"/>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4773449" y="1681706"/>
            <a:ext cx="647418" cy="647418"/>
          </a:xfrm>
          <a:prstGeom prst="rect">
            <a:avLst/>
          </a:prstGeom>
        </p:spPr>
      </p:pic>
      <p:pic>
        <p:nvPicPr>
          <p:cNvPr id="20" name="Picture 19" descr="Robot"/>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p:blipFill>
        <p:spPr>
          <a:xfrm>
            <a:off x="871947" y="1681706"/>
            <a:ext cx="647418" cy="647418"/>
          </a:xfrm>
          <a:prstGeom prst="rect">
            <a:avLst/>
          </a:prstGeom>
        </p:spPr>
      </p:pic>
      <p:sp>
        <p:nvSpPr>
          <p:cNvPr id="21" name="Title 20"/>
          <p:cNvSpPr>
            <a:spLocks noGrp="1"/>
          </p:cNvSpPr>
          <p:nvPr>
            <p:ph type="title"/>
          </p:nvPr>
        </p:nvSpPr>
        <p:spPr>
          <a:xfrm>
            <a:off x="484633" y="551247"/>
            <a:ext cx="11306469" cy="403137"/>
          </a:xfrm>
        </p:spPr>
        <p:txBody>
          <a:bodyPr/>
          <a:lstStyle/>
          <a:p>
            <a:r>
              <a:rPr lang="en-US" sz="3700">
                <a:cs typeface="Segoe UI"/>
              </a:rPr>
              <a:t>Azure ML Hyperparameter Tuning Capabilities</a:t>
            </a:r>
          </a:p>
        </p:txBody>
      </p:sp>
      <p:sp>
        <p:nvSpPr>
          <p:cNvPr id="22" name="TextBox 21">
            <a:extLst>
              <a:ext uri="{FF2B5EF4-FFF2-40B4-BE49-F238E27FC236}">
                <a16:creationId xmlns:a16="http://schemas.microsoft.com/office/drawing/2014/main" id="{EB0C0EE9-561B-40E4-91BA-259186694EDA}"/>
              </a:ext>
            </a:extLst>
          </p:cNvPr>
          <p:cNvSpPr txBox="1"/>
          <p:nvPr/>
        </p:nvSpPr>
        <p:spPr>
          <a:xfrm>
            <a:off x="948592" y="3355008"/>
            <a:ext cx="1285657" cy="2274149"/>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200" b="0" i="0" u="none" strike="noStrike" kern="1200" cap="none" spc="0" normalizeH="0" baseline="0" noProof="0">
                <a:ln>
                  <a:noFill/>
                </a:ln>
                <a:solidFill>
                  <a:srgbClr val="3C3C41">
                    <a:alpha val="70000"/>
                  </a:srgbClr>
                </a:solidFill>
                <a:effectLst/>
                <a:uLnTx/>
                <a:uFillTx/>
                <a:latin typeface="Roboto Light" charset="0"/>
                <a:ea typeface="Roboto Light" charset="0"/>
                <a:cs typeface="Roboto Light" charset="0"/>
              </a:rPr>
              <a:t>Automates the process of exploring the hyperparameter space, saving data scientists significant time and effort</a:t>
            </a:r>
          </a:p>
        </p:txBody>
      </p:sp>
      <p:sp>
        <p:nvSpPr>
          <p:cNvPr id="23" name="TextBox 22">
            <a:extLst>
              <a:ext uri="{FF2B5EF4-FFF2-40B4-BE49-F238E27FC236}">
                <a16:creationId xmlns:a16="http://schemas.microsoft.com/office/drawing/2014/main" id="{64DC688B-2D3D-4657-A666-99B0B5E0FCAD}"/>
              </a:ext>
            </a:extLst>
          </p:cNvPr>
          <p:cNvSpPr txBox="1"/>
          <p:nvPr/>
        </p:nvSpPr>
        <p:spPr>
          <a:xfrm>
            <a:off x="2762963" y="3372042"/>
            <a:ext cx="1455584" cy="199715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200" b="0" i="0" u="none" strike="noStrike" kern="1200" cap="none" spc="0" normalizeH="0" baseline="0" noProof="0">
                <a:ln>
                  <a:noFill/>
                </a:ln>
                <a:solidFill>
                  <a:srgbClr val="3C3C41">
                    <a:alpha val="70000"/>
                  </a:srgbClr>
                </a:solidFill>
                <a:effectLst/>
                <a:uLnTx/>
                <a:uFillTx/>
                <a:latin typeface="Roboto Light" charset="0"/>
                <a:ea typeface="Roboto Light" charset="0"/>
                <a:cs typeface="Roboto Light" charset="0"/>
              </a:rPr>
              <a:t>Intelligently early terminates poor performing configurations to save compute costs</a:t>
            </a:r>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3C3C41">
                  <a:alpha val="70000"/>
                </a:srgbClr>
              </a:solidFill>
              <a:effectLst/>
              <a:uLnTx/>
              <a:uFillTx/>
              <a:latin typeface="Roboto Light" charset="0"/>
              <a:ea typeface="Roboto Light" charset="0"/>
              <a:cs typeface="Roboto Light" charset="0"/>
            </a:endParaRPr>
          </a:p>
        </p:txBody>
      </p:sp>
      <p:sp>
        <p:nvSpPr>
          <p:cNvPr id="24" name="TextBox 23">
            <a:extLst>
              <a:ext uri="{FF2B5EF4-FFF2-40B4-BE49-F238E27FC236}">
                <a16:creationId xmlns:a16="http://schemas.microsoft.com/office/drawing/2014/main" id="{D3A5FCD1-6D5A-4151-B5AE-CAF370DAD8D5}"/>
              </a:ext>
            </a:extLst>
          </p:cNvPr>
          <p:cNvSpPr txBox="1"/>
          <p:nvPr/>
        </p:nvSpPr>
        <p:spPr>
          <a:xfrm>
            <a:off x="4685296" y="3304322"/>
            <a:ext cx="1418639" cy="199715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200" b="0" i="0" u="none" strike="noStrike" kern="1200" cap="none" spc="0" normalizeH="0" baseline="0" noProof="0">
                <a:ln>
                  <a:noFill/>
                </a:ln>
                <a:solidFill>
                  <a:srgbClr val="3C3C41">
                    <a:alpha val="70000"/>
                  </a:srgbClr>
                </a:solidFill>
                <a:effectLst/>
                <a:uLnTx/>
                <a:uFillTx/>
                <a:latin typeface="Roboto Light" charset="0"/>
                <a:ea typeface="Roboto Light" charset="0"/>
                <a:cs typeface="Roboto Light" charset="0"/>
              </a:rPr>
              <a:t>Users can specify a primary metric to optimize and a maximum budget in terms of number of jobs or duration</a:t>
            </a:r>
          </a:p>
        </p:txBody>
      </p:sp>
      <p:sp>
        <p:nvSpPr>
          <p:cNvPr id="25" name="TextBox 24">
            <a:extLst>
              <a:ext uri="{FF2B5EF4-FFF2-40B4-BE49-F238E27FC236}">
                <a16:creationId xmlns:a16="http://schemas.microsoft.com/office/drawing/2014/main" id="{143FE826-EA27-48C5-AD0A-3DA63229EA2B}"/>
              </a:ext>
            </a:extLst>
          </p:cNvPr>
          <p:cNvSpPr txBox="1"/>
          <p:nvPr/>
        </p:nvSpPr>
        <p:spPr>
          <a:xfrm>
            <a:off x="6526633" y="3347605"/>
            <a:ext cx="1418639" cy="2551148"/>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200" b="0" i="0" u="none" strike="noStrike" kern="1200" cap="none" spc="0" normalizeH="0" baseline="0" noProof="0">
                <a:ln>
                  <a:noFill/>
                </a:ln>
                <a:solidFill>
                  <a:srgbClr val="3C3C41">
                    <a:alpha val="70000"/>
                  </a:srgbClr>
                </a:solidFill>
                <a:effectLst/>
                <a:uLnTx/>
                <a:uFillTx/>
                <a:latin typeface="Roboto Light" charset="0"/>
                <a:ea typeface="Roboto Light" charset="0"/>
                <a:cs typeface="Roboto Light" charset="0"/>
              </a:rPr>
              <a:t>Applies to different models and learning domains. Users bring their own training algorithms and use in different scenarios</a:t>
            </a:r>
          </a:p>
        </p:txBody>
      </p:sp>
      <p:sp>
        <p:nvSpPr>
          <p:cNvPr id="26" name="TextBox 25">
            <a:extLst>
              <a:ext uri="{FF2B5EF4-FFF2-40B4-BE49-F238E27FC236}">
                <a16:creationId xmlns:a16="http://schemas.microsoft.com/office/drawing/2014/main" id="{A198A7E4-0610-451E-9304-4C9676385FF9}"/>
              </a:ext>
            </a:extLst>
          </p:cNvPr>
          <p:cNvSpPr txBox="1"/>
          <p:nvPr/>
        </p:nvSpPr>
        <p:spPr>
          <a:xfrm>
            <a:off x="8423947" y="3347249"/>
            <a:ext cx="1418639" cy="199715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200" b="0" i="0" u="none" strike="noStrike" kern="1200" cap="none" spc="0" normalizeH="0" baseline="0" noProof="0">
                <a:ln>
                  <a:noFill/>
                </a:ln>
                <a:solidFill>
                  <a:srgbClr val="3C3C41">
                    <a:alpha val="70000"/>
                  </a:srgbClr>
                </a:solidFill>
                <a:effectLst/>
                <a:uLnTx/>
                <a:uFillTx/>
                <a:latin typeface="Roboto Light" charset="0"/>
                <a:ea typeface="Roboto Light" charset="0"/>
                <a:cs typeface="Roboto Light" charset="0"/>
              </a:rPr>
              <a:t>Use with </a:t>
            </a:r>
            <a:r>
              <a:rPr kumimoji="0" lang="en-US" sz="1200" b="0" i="0" u="none" strike="noStrike" kern="1200" cap="none" spc="0" normalizeH="0" baseline="0" noProof="0" err="1">
                <a:ln>
                  <a:noFill/>
                </a:ln>
                <a:solidFill>
                  <a:srgbClr val="3C3C41">
                    <a:alpha val="70000"/>
                  </a:srgbClr>
                </a:solidFill>
                <a:effectLst/>
                <a:uLnTx/>
                <a:uFillTx/>
                <a:latin typeface="Roboto Light" charset="0"/>
                <a:ea typeface="Roboto Light" charset="0"/>
                <a:cs typeface="Roboto Light" charset="0"/>
              </a:rPr>
              <a:t>Tensorflow</a:t>
            </a:r>
            <a:r>
              <a:rPr kumimoji="0" lang="en-US" sz="1200" b="0" i="0" u="none" strike="noStrike" kern="1200" cap="none" spc="0" normalizeH="0" baseline="0" noProof="0">
                <a:ln>
                  <a:noFill/>
                </a:ln>
                <a:solidFill>
                  <a:srgbClr val="3C3C41">
                    <a:alpha val="70000"/>
                  </a:srgbClr>
                </a:solidFill>
                <a:effectLst/>
                <a:uLnTx/>
                <a:uFillTx/>
                <a:latin typeface="Roboto Light" charset="0"/>
                <a:ea typeface="Roboto Light" charset="0"/>
                <a:cs typeface="Roboto Light" charset="0"/>
              </a:rPr>
              <a:t>, </a:t>
            </a:r>
            <a:r>
              <a:rPr kumimoji="0" lang="en-US" sz="1200" b="0" i="0" u="none" strike="noStrike" kern="1200" cap="none" spc="0" normalizeH="0" baseline="0" noProof="0" err="1">
                <a:ln>
                  <a:noFill/>
                </a:ln>
                <a:solidFill>
                  <a:srgbClr val="3C3C41">
                    <a:alpha val="70000"/>
                  </a:srgbClr>
                </a:solidFill>
                <a:effectLst/>
                <a:uLnTx/>
                <a:uFillTx/>
                <a:latin typeface="Roboto Light" charset="0"/>
                <a:ea typeface="Roboto Light" charset="0"/>
                <a:cs typeface="Roboto Light" charset="0"/>
              </a:rPr>
              <a:t>PyTorch</a:t>
            </a:r>
            <a:r>
              <a:rPr kumimoji="0" lang="en-US" sz="1200" b="0" i="0" u="none" strike="noStrike" kern="1200" cap="none" spc="0" normalizeH="0" baseline="0" noProof="0">
                <a:ln>
                  <a:noFill/>
                </a:ln>
                <a:solidFill>
                  <a:srgbClr val="3C3C41">
                    <a:alpha val="70000"/>
                  </a:srgbClr>
                </a:solidFill>
                <a:effectLst/>
                <a:uLnTx/>
                <a:uFillTx/>
                <a:latin typeface="Roboto Light" charset="0"/>
                <a:ea typeface="Roboto Light" charset="0"/>
                <a:cs typeface="Roboto Light" charset="0"/>
              </a:rPr>
              <a:t>, </a:t>
            </a:r>
            <a:r>
              <a:rPr kumimoji="0" lang="en-US" sz="1200" b="0" i="0" u="none" strike="noStrike" kern="1200" cap="none" spc="0" normalizeH="0" baseline="0" noProof="0" err="1">
                <a:ln>
                  <a:noFill/>
                </a:ln>
                <a:solidFill>
                  <a:srgbClr val="3C3C41">
                    <a:alpha val="70000"/>
                  </a:srgbClr>
                </a:solidFill>
                <a:effectLst/>
                <a:uLnTx/>
                <a:uFillTx/>
                <a:latin typeface="Roboto Light" charset="0"/>
                <a:ea typeface="Roboto Light" charset="0"/>
                <a:cs typeface="Roboto Light" charset="0"/>
              </a:rPr>
              <a:t>Scikit</a:t>
            </a:r>
            <a:r>
              <a:rPr kumimoji="0" lang="en-US" sz="1200" b="0" i="0" u="none" strike="noStrike" kern="1200" cap="none" spc="0" normalizeH="0" baseline="0" noProof="0">
                <a:ln>
                  <a:noFill/>
                </a:ln>
                <a:solidFill>
                  <a:srgbClr val="3C3C41">
                    <a:alpha val="70000"/>
                  </a:srgbClr>
                </a:solidFill>
                <a:effectLst/>
                <a:uLnTx/>
                <a:uFillTx/>
                <a:latin typeface="Roboto Light" charset="0"/>
                <a:ea typeface="Roboto Light" charset="0"/>
                <a:cs typeface="Roboto Light" charset="0"/>
              </a:rPr>
              <a:t> Learn or any other training framework of your choice</a:t>
            </a:r>
          </a:p>
        </p:txBody>
      </p:sp>
      <p:sp>
        <p:nvSpPr>
          <p:cNvPr id="27" name="TextBox 26">
            <a:extLst>
              <a:ext uri="{FF2B5EF4-FFF2-40B4-BE49-F238E27FC236}">
                <a16:creationId xmlns:a16="http://schemas.microsoft.com/office/drawing/2014/main" id="{431DB991-3AE8-4054-89F3-5A3339453089}"/>
              </a:ext>
            </a:extLst>
          </p:cNvPr>
          <p:cNvSpPr txBox="1"/>
          <p:nvPr/>
        </p:nvSpPr>
        <p:spPr>
          <a:xfrm>
            <a:off x="10328816" y="3372042"/>
            <a:ext cx="1418639" cy="3105145"/>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200" b="0" i="0" u="none" strike="noStrike" kern="1200" cap="none" spc="0" normalizeH="0" baseline="0" noProof="0">
                <a:ln>
                  <a:noFill/>
                </a:ln>
                <a:solidFill>
                  <a:srgbClr val="3C3C41">
                    <a:alpha val="70000"/>
                  </a:srgbClr>
                </a:solidFill>
                <a:effectLst/>
                <a:uLnTx/>
                <a:uFillTx/>
                <a:latin typeface="Roboto Light" charset="0"/>
                <a:ea typeface="Roboto Light" charset="0"/>
                <a:cs typeface="Roboto Light" charset="0"/>
              </a:rPr>
              <a:t>Visualize all configs together and easily identify hyperparameter values that result in optimal  performance. Deploy model from this best config and infer using AML</a:t>
            </a:r>
          </a:p>
        </p:txBody>
      </p:sp>
    </p:spTree>
    <p:custDataLst>
      <p:tags r:id="rId1"/>
    </p:custDataLst>
    <p:extLst>
      <p:ext uri="{BB962C8B-B14F-4D97-AF65-F5344CB8AC3E}">
        <p14:creationId xmlns:p14="http://schemas.microsoft.com/office/powerpoint/2010/main" val="41346269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5">
                                            <p:txEl>
                                              <p:pRg st="0" end="0"/>
                                            </p:txEl>
                                          </p:spTgt>
                                        </p:tgtEl>
                                        <p:attrNameLst>
                                          <p:attrName>style.visibility</p:attrName>
                                        </p:attrNameLst>
                                      </p:cBhvr>
                                      <p:to>
                                        <p:strVal val="visible"/>
                                      </p:to>
                                    </p:set>
                                    <p:animEffect transition="in" filter="fade">
                                      <p:cBhvr>
                                        <p:cTn id="7" dur="1000"/>
                                        <p:tgtEl>
                                          <p:spTgt spid="75">
                                            <p:txEl>
                                              <p:pRg st="0" end="0"/>
                                            </p:txEl>
                                          </p:spTgt>
                                        </p:tgtEl>
                                      </p:cBhvr>
                                    </p:animEffect>
                                    <p:anim calcmode="lin" valueType="num">
                                      <p:cBhvr>
                                        <p:cTn id="8" dur="1000" fill="hold"/>
                                        <p:tgtEl>
                                          <p:spTgt spid="7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75">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1000"/>
                                        <p:tgtEl>
                                          <p:spTgt spid="20"/>
                                        </p:tgtEl>
                                      </p:cBhvr>
                                    </p:animEffect>
                                    <p:anim calcmode="lin" valueType="num">
                                      <p:cBhvr>
                                        <p:cTn id="13" dur="1000" fill="hold"/>
                                        <p:tgtEl>
                                          <p:spTgt spid="20"/>
                                        </p:tgtEl>
                                        <p:attrNameLst>
                                          <p:attrName>ppt_x</p:attrName>
                                        </p:attrNameLst>
                                      </p:cBhvr>
                                      <p:tavLst>
                                        <p:tav tm="0">
                                          <p:val>
                                            <p:strVal val="#ppt_x"/>
                                          </p:val>
                                        </p:tav>
                                        <p:tav tm="100000">
                                          <p:val>
                                            <p:strVal val="#ppt_x"/>
                                          </p:val>
                                        </p:tav>
                                      </p:tavLst>
                                    </p:anim>
                                    <p:anim calcmode="lin" valueType="num">
                                      <p:cBhvr>
                                        <p:cTn id="14" dur="1000" fill="hold"/>
                                        <p:tgtEl>
                                          <p:spTgt spid="20"/>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63">
                                            <p:txEl>
                                              <p:pRg st="0" end="0"/>
                                            </p:txEl>
                                          </p:spTgt>
                                        </p:tgtEl>
                                        <p:attrNameLst>
                                          <p:attrName>style.visibility</p:attrName>
                                        </p:attrNameLst>
                                      </p:cBhvr>
                                      <p:to>
                                        <p:strVal val="visible"/>
                                      </p:to>
                                    </p:set>
                                    <p:animEffect transition="in" filter="fade">
                                      <p:cBhvr>
                                        <p:cTn id="17" dur="1000"/>
                                        <p:tgtEl>
                                          <p:spTgt spid="63">
                                            <p:txEl>
                                              <p:pRg st="0" end="0"/>
                                            </p:txEl>
                                          </p:spTgt>
                                        </p:tgtEl>
                                      </p:cBhvr>
                                    </p:animEffect>
                                    <p:anim calcmode="lin" valueType="num">
                                      <p:cBhvr>
                                        <p:cTn id="18" dur="1000" fill="hold"/>
                                        <p:tgtEl>
                                          <p:spTgt spid="63">
                                            <p:txEl>
                                              <p:pRg st="0" end="0"/>
                                            </p:txEl>
                                          </p:spTgt>
                                        </p:tgtEl>
                                        <p:attrNameLst>
                                          <p:attrName>ppt_x</p:attrName>
                                        </p:attrNameLst>
                                      </p:cBhvr>
                                      <p:tavLst>
                                        <p:tav tm="0">
                                          <p:val>
                                            <p:strVal val="#ppt_x"/>
                                          </p:val>
                                        </p:tav>
                                        <p:tav tm="100000">
                                          <p:val>
                                            <p:strVal val="#ppt_x"/>
                                          </p:val>
                                        </p:tav>
                                      </p:tavLst>
                                    </p:anim>
                                    <p:anim calcmode="lin" valueType="num">
                                      <p:cBhvr>
                                        <p:cTn id="19" dur="1000" fill="hold"/>
                                        <p:tgtEl>
                                          <p:spTgt spid="63">
                                            <p:txEl>
                                              <p:pRg st="0" end="0"/>
                                            </p:txEl>
                                          </p:spTgt>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fade">
                                      <p:cBhvr>
                                        <p:cTn id="22" dur="1000"/>
                                        <p:tgtEl>
                                          <p:spTgt spid="22"/>
                                        </p:tgtEl>
                                      </p:cBhvr>
                                    </p:animEffect>
                                    <p:anim calcmode="lin" valueType="num">
                                      <p:cBhvr>
                                        <p:cTn id="23" dur="1000" fill="hold"/>
                                        <p:tgtEl>
                                          <p:spTgt spid="22"/>
                                        </p:tgtEl>
                                        <p:attrNameLst>
                                          <p:attrName>ppt_x</p:attrName>
                                        </p:attrNameLst>
                                      </p:cBhvr>
                                      <p:tavLst>
                                        <p:tav tm="0">
                                          <p:val>
                                            <p:strVal val="#ppt_x"/>
                                          </p:val>
                                        </p:tav>
                                        <p:tav tm="100000">
                                          <p:val>
                                            <p:strVal val="#ppt_x"/>
                                          </p:val>
                                        </p:tav>
                                      </p:tavLst>
                                    </p:anim>
                                    <p:anim calcmode="lin" valueType="num">
                                      <p:cBhvr>
                                        <p:cTn id="24"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96">
                                            <p:txEl>
                                              <p:pRg st="0" end="0"/>
                                            </p:txEl>
                                          </p:spTgt>
                                        </p:tgtEl>
                                        <p:attrNameLst>
                                          <p:attrName>style.visibility</p:attrName>
                                        </p:attrNameLst>
                                      </p:cBhvr>
                                      <p:to>
                                        <p:strVal val="visible"/>
                                      </p:to>
                                    </p:set>
                                    <p:animEffect transition="in" filter="fade">
                                      <p:cBhvr>
                                        <p:cTn id="29" dur="1000"/>
                                        <p:tgtEl>
                                          <p:spTgt spid="96">
                                            <p:txEl>
                                              <p:pRg st="0" end="0"/>
                                            </p:txEl>
                                          </p:spTgt>
                                        </p:tgtEl>
                                      </p:cBhvr>
                                    </p:animEffect>
                                    <p:anim calcmode="lin" valueType="num">
                                      <p:cBhvr>
                                        <p:cTn id="30" dur="1000" fill="hold"/>
                                        <p:tgtEl>
                                          <p:spTgt spid="96">
                                            <p:txEl>
                                              <p:pRg st="0" end="0"/>
                                            </p:txEl>
                                          </p:spTgt>
                                        </p:tgtEl>
                                        <p:attrNameLst>
                                          <p:attrName>ppt_x</p:attrName>
                                        </p:attrNameLst>
                                      </p:cBhvr>
                                      <p:tavLst>
                                        <p:tav tm="0">
                                          <p:val>
                                            <p:strVal val="#ppt_x"/>
                                          </p:val>
                                        </p:tav>
                                        <p:tav tm="100000">
                                          <p:val>
                                            <p:strVal val="#ppt_x"/>
                                          </p:val>
                                        </p:tav>
                                      </p:tavLst>
                                    </p:anim>
                                    <p:anim calcmode="lin" valueType="num">
                                      <p:cBhvr>
                                        <p:cTn id="31" dur="1000" fill="hold"/>
                                        <p:tgtEl>
                                          <p:spTgt spid="96">
                                            <p:txEl>
                                              <p:pRg st="0" end="0"/>
                                            </p:txEl>
                                          </p:spTgt>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1000"/>
                                        <p:tgtEl>
                                          <p:spTgt spid="13"/>
                                        </p:tgtEl>
                                      </p:cBhvr>
                                    </p:animEffect>
                                    <p:anim calcmode="lin" valueType="num">
                                      <p:cBhvr>
                                        <p:cTn id="35" dur="1000" fill="hold"/>
                                        <p:tgtEl>
                                          <p:spTgt spid="13"/>
                                        </p:tgtEl>
                                        <p:attrNameLst>
                                          <p:attrName>ppt_x</p:attrName>
                                        </p:attrNameLst>
                                      </p:cBhvr>
                                      <p:tavLst>
                                        <p:tav tm="0">
                                          <p:val>
                                            <p:strVal val="#ppt_x"/>
                                          </p:val>
                                        </p:tav>
                                        <p:tav tm="100000">
                                          <p:val>
                                            <p:strVal val="#ppt_x"/>
                                          </p:val>
                                        </p:tav>
                                      </p:tavLst>
                                    </p:anim>
                                    <p:anim calcmode="lin" valueType="num">
                                      <p:cBhvr>
                                        <p:cTn id="36" dur="1000" fill="hold"/>
                                        <p:tgtEl>
                                          <p:spTgt spid="13"/>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64">
                                            <p:txEl>
                                              <p:pRg st="0" end="0"/>
                                            </p:txEl>
                                          </p:spTgt>
                                        </p:tgtEl>
                                        <p:attrNameLst>
                                          <p:attrName>style.visibility</p:attrName>
                                        </p:attrNameLst>
                                      </p:cBhvr>
                                      <p:to>
                                        <p:strVal val="visible"/>
                                      </p:to>
                                    </p:set>
                                    <p:animEffect transition="in" filter="fade">
                                      <p:cBhvr>
                                        <p:cTn id="39" dur="1000"/>
                                        <p:tgtEl>
                                          <p:spTgt spid="64">
                                            <p:txEl>
                                              <p:pRg st="0" end="0"/>
                                            </p:txEl>
                                          </p:spTgt>
                                        </p:tgtEl>
                                      </p:cBhvr>
                                    </p:animEffect>
                                    <p:anim calcmode="lin" valueType="num">
                                      <p:cBhvr>
                                        <p:cTn id="40" dur="1000" fill="hold"/>
                                        <p:tgtEl>
                                          <p:spTgt spid="64">
                                            <p:txEl>
                                              <p:pRg st="0" end="0"/>
                                            </p:txEl>
                                          </p:spTgt>
                                        </p:tgtEl>
                                        <p:attrNameLst>
                                          <p:attrName>ppt_x</p:attrName>
                                        </p:attrNameLst>
                                      </p:cBhvr>
                                      <p:tavLst>
                                        <p:tav tm="0">
                                          <p:val>
                                            <p:strVal val="#ppt_x"/>
                                          </p:val>
                                        </p:tav>
                                        <p:tav tm="100000">
                                          <p:val>
                                            <p:strVal val="#ppt_x"/>
                                          </p:val>
                                        </p:tav>
                                      </p:tavLst>
                                    </p:anim>
                                    <p:anim calcmode="lin" valueType="num">
                                      <p:cBhvr>
                                        <p:cTn id="41" dur="1000" fill="hold"/>
                                        <p:tgtEl>
                                          <p:spTgt spid="64">
                                            <p:txEl>
                                              <p:pRg st="0" end="0"/>
                                            </p:txEl>
                                          </p:spTgt>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23"/>
                                        </p:tgtEl>
                                        <p:attrNameLst>
                                          <p:attrName>style.visibility</p:attrName>
                                        </p:attrNameLst>
                                      </p:cBhvr>
                                      <p:to>
                                        <p:strVal val="visible"/>
                                      </p:to>
                                    </p:set>
                                    <p:animEffect transition="in" filter="fade">
                                      <p:cBhvr>
                                        <p:cTn id="44" dur="1000"/>
                                        <p:tgtEl>
                                          <p:spTgt spid="23"/>
                                        </p:tgtEl>
                                      </p:cBhvr>
                                    </p:animEffect>
                                    <p:anim calcmode="lin" valueType="num">
                                      <p:cBhvr>
                                        <p:cTn id="45" dur="1000" fill="hold"/>
                                        <p:tgtEl>
                                          <p:spTgt spid="23"/>
                                        </p:tgtEl>
                                        <p:attrNameLst>
                                          <p:attrName>ppt_x</p:attrName>
                                        </p:attrNameLst>
                                      </p:cBhvr>
                                      <p:tavLst>
                                        <p:tav tm="0">
                                          <p:val>
                                            <p:strVal val="#ppt_x"/>
                                          </p:val>
                                        </p:tav>
                                        <p:tav tm="100000">
                                          <p:val>
                                            <p:strVal val="#ppt_x"/>
                                          </p:val>
                                        </p:tav>
                                      </p:tavLst>
                                    </p:anim>
                                    <p:anim calcmode="lin" valueType="num">
                                      <p:cBhvr>
                                        <p:cTn id="46"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42" presetClass="entr" presetSubtype="0" fill="hold" grpId="0" nodeType="clickEffect">
                                  <p:stCondLst>
                                    <p:cond delay="0"/>
                                  </p:stCondLst>
                                  <p:childTnLst>
                                    <p:set>
                                      <p:cBhvr>
                                        <p:cTn id="50" dur="1" fill="hold">
                                          <p:stCondLst>
                                            <p:cond delay="0"/>
                                          </p:stCondLst>
                                        </p:cTn>
                                        <p:tgtEl>
                                          <p:spTgt spid="65">
                                            <p:txEl>
                                              <p:pRg st="0" end="0"/>
                                            </p:txEl>
                                          </p:spTgt>
                                        </p:tgtEl>
                                        <p:attrNameLst>
                                          <p:attrName>style.visibility</p:attrName>
                                        </p:attrNameLst>
                                      </p:cBhvr>
                                      <p:to>
                                        <p:strVal val="visible"/>
                                      </p:to>
                                    </p:set>
                                    <p:animEffect transition="in" filter="fade">
                                      <p:cBhvr>
                                        <p:cTn id="51" dur="1000"/>
                                        <p:tgtEl>
                                          <p:spTgt spid="65">
                                            <p:txEl>
                                              <p:pRg st="0" end="0"/>
                                            </p:txEl>
                                          </p:spTgt>
                                        </p:tgtEl>
                                      </p:cBhvr>
                                    </p:animEffect>
                                    <p:anim calcmode="lin" valueType="num">
                                      <p:cBhvr>
                                        <p:cTn id="52" dur="1000" fill="hold"/>
                                        <p:tgtEl>
                                          <p:spTgt spid="65">
                                            <p:txEl>
                                              <p:pRg st="0" end="0"/>
                                            </p:txEl>
                                          </p:spTgt>
                                        </p:tgtEl>
                                        <p:attrNameLst>
                                          <p:attrName>ppt_x</p:attrName>
                                        </p:attrNameLst>
                                      </p:cBhvr>
                                      <p:tavLst>
                                        <p:tav tm="0">
                                          <p:val>
                                            <p:strVal val="#ppt_x"/>
                                          </p:val>
                                        </p:tav>
                                        <p:tav tm="100000">
                                          <p:val>
                                            <p:strVal val="#ppt_x"/>
                                          </p:val>
                                        </p:tav>
                                      </p:tavLst>
                                    </p:anim>
                                    <p:anim calcmode="lin" valueType="num">
                                      <p:cBhvr>
                                        <p:cTn id="53" dur="1000" fill="hold"/>
                                        <p:tgtEl>
                                          <p:spTgt spid="65">
                                            <p:txEl>
                                              <p:pRg st="0" end="0"/>
                                            </p:txEl>
                                          </p:spTgt>
                                        </p:tgtEl>
                                        <p:attrNameLst>
                                          <p:attrName>ppt_y</p:attrName>
                                        </p:attrNameLst>
                                      </p:cBhvr>
                                      <p:tavLst>
                                        <p:tav tm="0">
                                          <p:val>
                                            <p:strVal val="#ppt_y+.1"/>
                                          </p:val>
                                        </p:tav>
                                        <p:tav tm="100000">
                                          <p:val>
                                            <p:strVal val="#ppt_y"/>
                                          </p:val>
                                        </p:tav>
                                      </p:tavLst>
                                    </p:anim>
                                  </p:childTnLst>
                                </p:cTn>
                              </p:par>
                              <p:par>
                                <p:cTn id="54" presetID="42" presetClass="entr" presetSubtype="0" fill="hold" grpId="0" nodeType="withEffect">
                                  <p:stCondLst>
                                    <p:cond delay="0"/>
                                  </p:stCondLst>
                                  <p:childTnLst>
                                    <p:set>
                                      <p:cBhvr>
                                        <p:cTn id="55" dur="1" fill="hold">
                                          <p:stCondLst>
                                            <p:cond delay="0"/>
                                          </p:stCondLst>
                                        </p:cTn>
                                        <p:tgtEl>
                                          <p:spTgt spid="97">
                                            <p:txEl>
                                              <p:pRg st="0" end="0"/>
                                            </p:txEl>
                                          </p:spTgt>
                                        </p:tgtEl>
                                        <p:attrNameLst>
                                          <p:attrName>style.visibility</p:attrName>
                                        </p:attrNameLst>
                                      </p:cBhvr>
                                      <p:to>
                                        <p:strVal val="visible"/>
                                      </p:to>
                                    </p:set>
                                    <p:animEffect transition="in" filter="fade">
                                      <p:cBhvr>
                                        <p:cTn id="56" dur="1000"/>
                                        <p:tgtEl>
                                          <p:spTgt spid="97">
                                            <p:txEl>
                                              <p:pRg st="0" end="0"/>
                                            </p:txEl>
                                          </p:spTgt>
                                        </p:tgtEl>
                                      </p:cBhvr>
                                    </p:animEffect>
                                    <p:anim calcmode="lin" valueType="num">
                                      <p:cBhvr>
                                        <p:cTn id="57" dur="1000" fill="hold"/>
                                        <p:tgtEl>
                                          <p:spTgt spid="97">
                                            <p:txEl>
                                              <p:pRg st="0" end="0"/>
                                            </p:txEl>
                                          </p:spTgt>
                                        </p:tgtEl>
                                        <p:attrNameLst>
                                          <p:attrName>ppt_x</p:attrName>
                                        </p:attrNameLst>
                                      </p:cBhvr>
                                      <p:tavLst>
                                        <p:tav tm="0">
                                          <p:val>
                                            <p:strVal val="#ppt_x"/>
                                          </p:val>
                                        </p:tav>
                                        <p:tav tm="100000">
                                          <p:val>
                                            <p:strVal val="#ppt_x"/>
                                          </p:val>
                                        </p:tav>
                                      </p:tavLst>
                                    </p:anim>
                                    <p:anim calcmode="lin" valueType="num">
                                      <p:cBhvr>
                                        <p:cTn id="58" dur="1000" fill="hold"/>
                                        <p:tgtEl>
                                          <p:spTgt spid="97">
                                            <p:txEl>
                                              <p:pRg st="0" end="0"/>
                                            </p:txEl>
                                          </p:spTgt>
                                        </p:tgtEl>
                                        <p:attrNameLst>
                                          <p:attrName>ppt_y</p:attrName>
                                        </p:attrNameLst>
                                      </p:cBhvr>
                                      <p:tavLst>
                                        <p:tav tm="0">
                                          <p:val>
                                            <p:strVal val="#ppt_y+.1"/>
                                          </p:val>
                                        </p:tav>
                                        <p:tav tm="100000">
                                          <p:val>
                                            <p:strVal val="#ppt_y"/>
                                          </p:val>
                                        </p:tav>
                                      </p:tavLst>
                                    </p:anim>
                                  </p:childTnLst>
                                </p:cTn>
                              </p:par>
                              <p:par>
                                <p:cTn id="59" presetID="42" presetClass="entr" presetSubtype="0" fill="hold" nodeType="withEffect">
                                  <p:stCondLst>
                                    <p:cond delay="0"/>
                                  </p:stCondLst>
                                  <p:childTnLst>
                                    <p:set>
                                      <p:cBhvr>
                                        <p:cTn id="60" dur="1" fill="hold">
                                          <p:stCondLst>
                                            <p:cond delay="0"/>
                                          </p:stCondLst>
                                        </p:cTn>
                                        <p:tgtEl>
                                          <p:spTgt spid="19"/>
                                        </p:tgtEl>
                                        <p:attrNameLst>
                                          <p:attrName>style.visibility</p:attrName>
                                        </p:attrNameLst>
                                      </p:cBhvr>
                                      <p:to>
                                        <p:strVal val="visible"/>
                                      </p:to>
                                    </p:set>
                                    <p:animEffect transition="in" filter="fade">
                                      <p:cBhvr>
                                        <p:cTn id="61" dur="1000"/>
                                        <p:tgtEl>
                                          <p:spTgt spid="19"/>
                                        </p:tgtEl>
                                      </p:cBhvr>
                                    </p:animEffect>
                                    <p:anim calcmode="lin" valueType="num">
                                      <p:cBhvr>
                                        <p:cTn id="62" dur="1000" fill="hold"/>
                                        <p:tgtEl>
                                          <p:spTgt spid="19"/>
                                        </p:tgtEl>
                                        <p:attrNameLst>
                                          <p:attrName>ppt_x</p:attrName>
                                        </p:attrNameLst>
                                      </p:cBhvr>
                                      <p:tavLst>
                                        <p:tav tm="0">
                                          <p:val>
                                            <p:strVal val="#ppt_x"/>
                                          </p:val>
                                        </p:tav>
                                        <p:tav tm="100000">
                                          <p:val>
                                            <p:strVal val="#ppt_x"/>
                                          </p:val>
                                        </p:tav>
                                      </p:tavLst>
                                    </p:anim>
                                    <p:anim calcmode="lin" valueType="num">
                                      <p:cBhvr>
                                        <p:cTn id="63" dur="1000" fill="hold"/>
                                        <p:tgtEl>
                                          <p:spTgt spid="19"/>
                                        </p:tgtEl>
                                        <p:attrNameLst>
                                          <p:attrName>ppt_y</p:attrName>
                                        </p:attrNameLst>
                                      </p:cBhvr>
                                      <p:tavLst>
                                        <p:tav tm="0">
                                          <p:val>
                                            <p:strVal val="#ppt_y+.1"/>
                                          </p:val>
                                        </p:tav>
                                        <p:tav tm="100000">
                                          <p:val>
                                            <p:strVal val="#ppt_y"/>
                                          </p:val>
                                        </p:tav>
                                      </p:tavLst>
                                    </p:anim>
                                  </p:childTnLst>
                                </p:cTn>
                              </p:par>
                              <p:par>
                                <p:cTn id="64" presetID="42" presetClass="entr" presetSubtype="0" fill="hold" grpId="0" nodeType="withEffect">
                                  <p:stCondLst>
                                    <p:cond delay="0"/>
                                  </p:stCondLst>
                                  <p:childTnLst>
                                    <p:set>
                                      <p:cBhvr>
                                        <p:cTn id="65" dur="1" fill="hold">
                                          <p:stCondLst>
                                            <p:cond delay="0"/>
                                          </p:stCondLst>
                                        </p:cTn>
                                        <p:tgtEl>
                                          <p:spTgt spid="24"/>
                                        </p:tgtEl>
                                        <p:attrNameLst>
                                          <p:attrName>style.visibility</p:attrName>
                                        </p:attrNameLst>
                                      </p:cBhvr>
                                      <p:to>
                                        <p:strVal val="visible"/>
                                      </p:to>
                                    </p:set>
                                    <p:animEffect transition="in" filter="fade">
                                      <p:cBhvr>
                                        <p:cTn id="66" dur="1000"/>
                                        <p:tgtEl>
                                          <p:spTgt spid="24"/>
                                        </p:tgtEl>
                                      </p:cBhvr>
                                    </p:animEffect>
                                    <p:anim calcmode="lin" valueType="num">
                                      <p:cBhvr>
                                        <p:cTn id="67" dur="1000" fill="hold"/>
                                        <p:tgtEl>
                                          <p:spTgt spid="24"/>
                                        </p:tgtEl>
                                        <p:attrNameLst>
                                          <p:attrName>ppt_x</p:attrName>
                                        </p:attrNameLst>
                                      </p:cBhvr>
                                      <p:tavLst>
                                        <p:tav tm="0">
                                          <p:val>
                                            <p:strVal val="#ppt_x"/>
                                          </p:val>
                                        </p:tav>
                                        <p:tav tm="100000">
                                          <p:val>
                                            <p:strVal val="#ppt_x"/>
                                          </p:val>
                                        </p:tav>
                                      </p:tavLst>
                                    </p:anim>
                                    <p:anim calcmode="lin" valueType="num">
                                      <p:cBhvr>
                                        <p:cTn id="68"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42" presetClass="entr" presetSubtype="0" fill="hold" grpId="0" nodeType="clickEffect">
                                  <p:stCondLst>
                                    <p:cond delay="0"/>
                                  </p:stCondLst>
                                  <p:childTnLst>
                                    <p:set>
                                      <p:cBhvr>
                                        <p:cTn id="72" dur="1" fill="hold">
                                          <p:stCondLst>
                                            <p:cond delay="0"/>
                                          </p:stCondLst>
                                        </p:cTn>
                                        <p:tgtEl>
                                          <p:spTgt spid="66">
                                            <p:txEl>
                                              <p:pRg st="0" end="0"/>
                                            </p:txEl>
                                          </p:spTgt>
                                        </p:tgtEl>
                                        <p:attrNameLst>
                                          <p:attrName>style.visibility</p:attrName>
                                        </p:attrNameLst>
                                      </p:cBhvr>
                                      <p:to>
                                        <p:strVal val="visible"/>
                                      </p:to>
                                    </p:set>
                                    <p:animEffect transition="in" filter="fade">
                                      <p:cBhvr>
                                        <p:cTn id="73" dur="1000"/>
                                        <p:tgtEl>
                                          <p:spTgt spid="66">
                                            <p:txEl>
                                              <p:pRg st="0" end="0"/>
                                            </p:txEl>
                                          </p:spTgt>
                                        </p:tgtEl>
                                      </p:cBhvr>
                                    </p:animEffect>
                                    <p:anim calcmode="lin" valueType="num">
                                      <p:cBhvr>
                                        <p:cTn id="74" dur="1000" fill="hold"/>
                                        <p:tgtEl>
                                          <p:spTgt spid="66">
                                            <p:txEl>
                                              <p:pRg st="0" end="0"/>
                                            </p:txEl>
                                          </p:spTgt>
                                        </p:tgtEl>
                                        <p:attrNameLst>
                                          <p:attrName>ppt_x</p:attrName>
                                        </p:attrNameLst>
                                      </p:cBhvr>
                                      <p:tavLst>
                                        <p:tav tm="0">
                                          <p:val>
                                            <p:strVal val="#ppt_x"/>
                                          </p:val>
                                        </p:tav>
                                        <p:tav tm="100000">
                                          <p:val>
                                            <p:strVal val="#ppt_x"/>
                                          </p:val>
                                        </p:tav>
                                      </p:tavLst>
                                    </p:anim>
                                    <p:anim calcmode="lin" valueType="num">
                                      <p:cBhvr>
                                        <p:cTn id="75" dur="1000" fill="hold"/>
                                        <p:tgtEl>
                                          <p:spTgt spid="66">
                                            <p:txEl>
                                              <p:pRg st="0" end="0"/>
                                            </p:txEl>
                                          </p:spTgt>
                                        </p:tgtEl>
                                        <p:attrNameLst>
                                          <p:attrName>ppt_y</p:attrName>
                                        </p:attrNameLst>
                                      </p:cBhvr>
                                      <p:tavLst>
                                        <p:tav tm="0">
                                          <p:val>
                                            <p:strVal val="#ppt_y+.1"/>
                                          </p:val>
                                        </p:tav>
                                        <p:tav tm="100000">
                                          <p:val>
                                            <p:strVal val="#ppt_y"/>
                                          </p:val>
                                        </p:tav>
                                      </p:tavLst>
                                    </p:anim>
                                  </p:childTnLst>
                                </p:cTn>
                              </p:par>
                              <p:par>
                                <p:cTn id="76" presetID="42" presetClass="entr" presetSubtype="0" fill="hold" grpId="0" nodeType="withEffect">
                                  <p:stCondLst>
                                    <p:cond delay="0"/>
                                  </p:stCondLst>
                                  <p:childTnLst>
                                    <p:set>
                                      <p:cBhvr>
                                        <p:cTn id="77" dur="1" fill="hold">
                                          <p:stCondLst>
                                            <p:cond delay="0"/>
                                          </p:stCondLst>
                                        </p:cTn>
                                        <p:tgtEl>
                                          <p:spTgt spid="98">
                                            <p:txEl>
                                              <p:pRg st="0" end="0"/>
                                            </p:txEl>
                                          </p:spTgt>
                                        </p:tgtEl>
                                        <p:attrNameLst>
                                          <p:attrName>style.visibility</p:attrName>
                                        </p:attrNameLst>
                                      </p:cBhvr>
                                      <p:to>
                                        <p:strVal val="visible"/>
                                      </p:to>
                                    </p:set>
                                    <p:animEffect transition="in" filter="fade">
                                      <p:cBhvr>
                                        <p:cTn id="78" dur="1000"/>
                                        <p:tgtEl>
                                          <p:spTgt spid="98">
                                            <p:txEl>
                                              <p:pRg st="0" end="0"/>
                                            </p:txEl>
                                          </p:spTgt>
                                        </p:tgtEl>
                                      </p:cBhvr>
                                    </p:animEffect>
                                    <p:anim calcmode="lin" valueType="num">
                                      <p:cBhvr>
                                        <p:cTn id="79" dur="1000" fill="hold"/>
                                        <p:tgtEl>
                                          <p:spTgt spid="98">
                                            <p:txEl>
                                              <p:pRg st="0" end="0"/>
                                            </p:txEl>
                                          </p:spTgt>
                                        </p:tgtEl>
                                        <p:attrNameLst>
                                          <p:attrName>ppt_x</p:attrName>
                                        </p:attrNameLst>
                                      </p:cBhvr>
                                      <p:tavLst>
                                        <p:tav tm="0">
                                          <p:val>
                                            <p:strVal val="#ppt_x"/>
                                          </p:val>
                                        </p:tav>
                                        <p:tav tm="100000">
                                          <p:val>
                                            <p:strVal val="#ppt_x"/>
                                          </p:val>
                                        </p:tav>
                                      </p:tavLst>
                                    </p:anim>
                                    <p:anim calcmode="lin" valueType="num">
                                      <p:cBhvr>
                                        <p:cTn id="80" dur="1000" fill="hold"/>
                                        <p:tgtEl>
                                          <p:spTgt spid="98">
                                            <p:txEl>
                                              <p:pRg st="0" end="0"/>
                                            </p:txEl>
                                          </p:spTgt>
                                        </p:tgtEl>
                                        <p:attrNameLst>
                                          <p:attrName>ppt_y</p:attrName>
                                        </p:attrNameLst>
                                      </p:cBhvr>
                                      <p:tavLst>
                                        <p:tav tm="0">
                                          <p:val>
                                            <p:strVal val="#ppt_y+.1"/>
                                          </p:val>
                                        </p:tav>
                                        <p:tav tm="100000">
                                          <p:val>
                                            <p:strVal val="#ppt_y"/>
                                          </p:val>
                                        </p:tav>
                                      </p:tavLst>
                                    </p:anim>
                                  </p:childTnLst>
                                </p:cTn>
                              </p:par>
                              <p:par>
                                <p:cTn id="81" presetID="42" presetClass="entr" presetSubtype="0" fill="hold" nodeType="withEffect">
                                  <p:stCondLst>
                                    <p:cond delay="0"/>
                                  </p:stCondLst>
                                  <p:childTnLst>
                                    <p:set>
                                      <p:cBhvr>
                                        <p:cTn id="82" dur="1" fill="hold">
                                          <p:stCondLst>
                                            <p:cond delay="0"/>
                                          </p:stCondLst>
                                        </p:cTn>
                                        <p:tgtEl>
                                          <p:spTgt spid="17"/>
                                        </p:tgtEl>
                                        <p:attrNameLst>
                                          <p:attrName>style.visibility</p:attrName>
                                        </p:attrNameLst>
                                      </p:cBhvr>
                                      <p:to>
                                        <p:strVal val="visible"/>
                                      </p:to>
                                    </p:set>
                                    <p:animEffect transition="in" filter="fade">
                                      <p:cBhvr>
                                        <p:cTn id="83" dur="1000"/>
                                        <p:tgtEl>
                                          <p:spTgt spid="17"/>
                                        </p:tgtEl>
                                      </p:cBhvr>
                                    </p:animEffect>
                                    <p:anim calcmode="lin" valueType="num">
                                      <p:cBhvr>
                                        <p:cTn id="84" dur="1000" fill="hold"/>
                                        <p:tgtEl>
                                          <p:spTgt spid="17"/>
                                        </p:tgtEl>
                                        <p:attrNameLst>
                                          <p:attrName>ppt_x</p:attrName>
                                        </p:attrNameLst>
                                      </p:cBhvr>
                                      <p:tavLst>
                                        <p:tav tm="0">
                                          <p:val>
                                            <p:strVal val="#ppt_x"/>
                                          </p:val>
                                        </p:tav>
                                        <p:tav tm="100000">
                                          <p:val>
                                            <p:strVal val="#ppt_x"/>
                                          </p:val>
                                        </p:tav>
                                      </p:tavLst>
                                    </p:anim>
                                    <p:anim calcmode="lin" valueType="num">
                                      <p:cBhvr>
                                        <p:cTn id="85" dur="1000" fill="hold"/>
                                        <p:tgtEl>
                                          <p:spTgt spid="17"/>
                                        </p:tgtEl>
                                        <p:attrNameLst>
                                          <p:attrName>ppt_y</p:attrName>
                                        </p:attrNameLst>
                                      </p:cBhvr>
                                      <p:tavLst>
                                        <p:tav tm="0">
                                          <p:val>
                                            <p:strVal val="#ppt_y+.1"/>
                                          </p:val>
                                        </p:tav>
                                        <p:tav tm="100000">
                                          <p:val>
                                            <p:strVal val="#ppt_y"/>
                                          </p:val>
                                        </p:tav>
                                      </p:tavLst>
                                    </p:anim>
                                  </p:childTnLst>
                                </p:cTn>
                              </p:par>
                              <p:par>
                                <p:cTn id="86" presetID="42" presetClass="entr" presetSubtype="0" fill="hold" grpId="0" nodeType="withEffect">
                                  <p:stCondLst>
                                    <p:cond delay="0"/>
                                  </p:stCondLst>
                                  <p:childTnLst>
                                    <p:set>
                                      <p:cBhvr>
                                        <p:cTn id="87" dur="1" fill="hold">
                                          <p:stCondLst>
                                            <p:cond delay="0"/>
                                          </p:stCondLst>
                                        </p:cTn>
                                        <p:tgtEl>
                                          <p:spTgt spid="25"/>
                                        </p:tgtEl>
                                        <p:attrNameLst>
                                          <p:attrName>style.visibility</p:attrName>
                                        </p:attrNameLst>
                                      </p:cBhvr>
                                      <p:to>
                                        <p:strVal val="visible"/>
                                      </p:to>
                                    </p:set>
                                    <p:animEffect transition="in" filter="fade">
                                      <p:cBhvr>
                                        <p:cTn id="88" dur="1000"/>
                                        <p:tgtEl>
                                          <p:spTgt spid="25"/>
                                        </p:tgtEl>
                                      </p:cBhvr>
                                    </p:animEffect>
                                    <p:anim calcmode="lin" valueType="num">
                                      <p:cBhvr>
                                        <p:cTn id="89" dur="1000" fill="hold"/>
                                        <p:tgtEl>
                                          <p:spTgt spid="25"/>
                                        </p:tgtEl>
                                        <p:attrNameLst>
                                          <p:attrName>ppt_x</p:attrName>
                                        </p:attrNameLst>
                                      </p:cBhvr>
                                      <p:tavLst>
                                        <p:tav tm="0">
                                          <p:val>
                                            <p:strVal val="#ppt_x"/>
                                          </p:val>
                                        </p:tav>
                                        <p:tav tm="100000">
                                          <p:val>
                                            <p:strVal val="#ppt_x"/>
                                          </p:val>
                                        </p:tav>
                                      </p:tavLst>
                                    </p:anim>
                                    <p:anim calcmode="lin" valueType="num">
                                      <p:cBhvr>
                                        <p:cTn id="90"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91" fill="hold">
                      <p:stCondLst>
                        <p:cond delay="indefinite"/>
                      </p:stCondLst>
                      <p:childTnLst>
                        <p:par>
                          <p:cTn id="92" fill="hold">
                            <p:stCondLst>
                              <p:cond delay="0"/>
                            </p:stCondLst>
                            <p:childTnLst>
                              <p:par>
                                <p:cTn id="93" presetID="42" presetClass="entr" presetSubtype="0" fill="hold" grpId="0" nodeType="clickEffect">
                                  <p:stCondLst>
                                    <p:cond delay="0"/>
                                  </p:stCondLst>
                                  <p:childTnLst>
                                    <p:set>
                                      <p:cBhvr>
                                        <p:cTn id="94" dur="1" fill="hold">
                                          <p:stCondLst>
                                            <p:cond delay="0"/>
                                          </p:stCondLst>
                                        </p:cTn>
                                        <p:tgtEl>
                                          <p:spTgt spid="99">
                                            <p:txEl>
                                              <p:pRg st="0" end="0"/>
                                            </p:txEl>
                                          </p:spTgt>
                                        </p:tgtEl>
                                        <p:attrNameLst>
                                          <p:attrName>style.visibility</p:attrName>
                                        </p:attrNameLst>
                                      </p:cBhvr>
                                      <p:to>
                                        <p:strVal val="visible"/>
                                      </p:to>
                                    </p:set>
                                    <p:animEffect transition="in" filter="fade">
                                      <p:cBhvr>
                                        <p:cTn id="95" dur="1000"/>
                                        <p:tgtEl>
                                          <p:spTgt spid="99">
                                            <p:txEl>
                                              <p:pRg st="0" end="0"/>
                                            </p:txEl>
                                          </p:spTgt>
                                        </p:tgtEl>
                                      </p:cBhvr>
                                    </p:animEffect>
                                    <p:anim calcmode="lin" valueType="num">
                                      <p:cBhvr>
                                        <p:cTn id="96" dur="1000" fill="hold"/>
                                        <p:tgtEl>
                                          <p:spTgt spid="99">
                                            <p:txEl>
                                              <p:pRg st="0" end="0"/>
                                            </p:txEl>
                                          </p:spTgt>
                                        </p:tgtEl>
                                        <p:attrNameLst>
                                          <p:attrName>ppt_x</p:attrName>
                                        </p:attrNameLst>
                                      </p:cBhvr>
                                      <p:tavLst>
                                        <p:tav tm="0">
                                          <p:val>
                                            <p:strVal val="#ppt_x"/>
                                          </p:val>
                                        </p:tav>
                                        <p:tav tm="100000">
                                          <p:val>
                                            <p:strVal val="#ppt_x"/>
                                          </p:val>
                                        </p:tav>
                                      </p:tavLst>
                                    </p:anim>
                                    <p:anim calcmode="lin" valueType="num">
                                      <p:cBhvr>
                                        <p:cTn id="97" dur="1000" fill="hold"/>
                                        <p:tgtEl>
                                          <p:spTgt spid="99">
                                            <p:txEl>
                                              <p:pRg st="0" end="0"/>
                                            </p:txEl>
                                          </p:spTgt>
                                        </p:tgtEl>
                                        <p:attrNameLst>
                                          <p:attrName>ppt_y</p:attrName>
                                        </p:attrNameLst>
                                      </p:cBhvr>
                                      <p:tavLst>
                                        <p:tav tm="0">
                                          <p:val>
                                            <p:strVal val="#ppt_y+.1"/>
                                          </p:val>
                                        </p:tav>
                                        <p:tav tm="100000">
                                          <p:val>
                                            <p:strVal val="#ppt_y"/>
                                          </p:val>
                                        </p:tav>
                                      </p:tavLst>
                                    </p:anim>
                                  </p:childTnLst>
                                </p:cTn>
                              </p:par>
                              <p:par>
                                <p:cTn id="98" presetID="42" presetClass="entr" presetSubtype="0" fill="hold" nodeType="withEffect">
                                  <p:stCondLst>
                                    <p:cond delay="0"/>
                                  </p:stCondLst>
                                  <p:childTnLst>
                                    <p:set>
                                      <p:cBhvr>
                                        <p:cTn id="99" dur="1" fill="hold">
                                          <p:stCondLst>
                                            <p:cond delay="0"/>
                                          </p:stCondLst>
                                        </p:cTn>
                                        <p:tgtEl>
                                          <p:spTgt spid="16"/>
                                        </p:tgtEl>
                                        <p:attrNameLst>
                                          <p:attrName>style.visibility</p:attrName>
                                        </p:attrNameLst>
                                      </p:cBhvr>
                                      <p:to>
                                        <p:strVal val="visible"/>
                                      </p:to>
                                    </p:set>
                                    <p:animEffect transition="in" filter="fade">
                                      <p:cBhvr>
                                        <p:cTn id="100" dur="1000"/>
                                        <p:tgtEl>
                                          <p:spTgt spid="16"/>
                                        </p:tgtEl>
                                      </p:cBhvr>
                                    </p:animEffect>
                                    <p:anim calcmode="lin" valueType="num">
                                      <p:cBhvr>
                                        <p:cTn id="101" dur="1000" fill="hold"/>
                                        <p:tgtEl>
                                          <p:spTgt spid="16"/>
                                        </p:tgtEl>
                                        <p:attrNameLst>
                                          <p:attrName>ppt_x</p:attrName>
                                        </p:attrNameLst>
                                      </p:cBhvr>
                                      <p:tavLst>
                                        <p:tav tm="0">
                                          <p:val>
                                            <p:strVal val="#ppt_x"/>
                                          </p:val>
                                        </p:tav>
                                        <p:tav tm="100000">
                                          <p:val>
                                            <p:strVal val="#ppt_x"/>
                                          </p:val>
                                        </p:tav>
                                      </p:tavLst>
                                    </p:anim>
                                    <p:anim calcmode="lin" valueType="num">
                                      <p:cBhvr>
                                        <p:cTn id="102" dur="1000" fill="hold"/>
                                        <p:tgtEl>
                                          <p:spTgt spid="16"/>
                                        </p:tgtEl>
                                        <p:attrNameLst>
                                          <p:attrName>ppt_y</p:attrName>
                                        </p:attrNameLst>
                                      </p:cBhvr>
                                      <p:tavLst>
                                        <p:tav tm="0">
                                          <p:val>
                                            <p:strVal val="#ppt_y+.1"/>
                                          </p:val>
                                        </p:tav>
                                        <p:tav tm="100000">
                                          <p:val>
                                            <p:strVal val="#ppt_y"/>
                                          </p:val>
                                        </p:tav>
                                      </p:tavLst>
                                    </p:anim>
                                  </p:childTnLst>
                                </p:cTn>
                              </p:par>
                              <p:par>
                                <p:cTn id="103" presetID="42" presetClass="entr" presetSubtype="0" fill="hold" grpId="0" nodeType="withEffect">
                                  <p:stCondLst>
                                    <p:cond delay="0"/>
                                  </p:stCondLst>
                                  <p:childTnLst>
                                    <p:set>
                                      <p:cBhvr>
                                        <p:cTn id="104" dur="1" fill="hold">
                                          <p:stCondLst>
                                            <p:cond delay="0"/>
                                          </p:stCondLst>
                                        </p:cTn>
                                        <p:tgtEl>
                                          <p:spTgt spid="67">
                                            <p:txEl>
                                              <p:pRg st="0" end="0"/>
                                            </p:txEl>
                                          </p:spTgt>
                                        </p:tgtEl>
                                        <p:attrNameLst>
                                          <p:attrName>style.visibility</p:attrName>
                                        </p:attrNameLst>
                                      </p:cBhvr>
                                      <p:to>
                                        <p:strVal val="visible"/>
                                      </p:to>
                                    </p:set>
                                    <p:animEffect transition="in" filter="fade">
                                      <p:cBhvr>
                                        <p:cTn id="105" dur="1000"/>
                                        <p:tgtEl>
                                          <p:spTgt spid="67">
                                            <p:txEl>
                                              <p:pRg st="0" end="0"/>
                                            </p:txEl>
                                          </p:spTgt>
                                        </p:tgtEl>
                                      </p:cBhvr>
                                    </p:animEffect>
                                    <p:anim calcmode="lin" valueType="num">
                                      <p:cBhvr>
                                        <p:cTn id="106" dur="1000" fill="hold"/>
                                        <p:tgtEl>
                                          <p:spTgt spid="67">
                                            <p:txEl>
                                              <p:pRg st="0" end="0"/>
                                            </p:txEl>
                                          </p:spTgt>
                                        </p:tgtEl>
                                        <p:attrNameLst>
                                          <p:attrName>ppt_x</p:attrName>
                                        </p:attrNameLst>
                                      </p:cBhvr>
                                      <p:tavLst>
                                        <p:tav tm="0">
                                          <p:val>
                                            <p:strVal val="#ppt_x"/>
                                          </p:val>
                                        </p:tav>
                                        <p:tav tm="100000">
                                          <p:val>
                                            <p:strVal val="#ppt_x"/>
                                          </p:val>
                                        </p:tav>
                                      </p:tavLst>
                                    </p:anim>
                                    <p:anim calcmode="lin" valueType="num">
                                      <p:cBhvr>
                                        <p:cTn id="107" dur="1000" fill="hold"/>
                                        <p:tgtEl>
                                          <p:spTgt spid="67">
                                            <p:txEl>
                                              <p:pRg st="0" end="0"/>
                                            </p:txEl>
                                          </p:spTgt>
                                        </p:tgtEl>
                                        <p:attrNameLst>
                                          <p:attrName>ppt_y</p:attrName>
                                        </p:attrNameLst>
                                      </p:cBhvr>
                                      <p:tavLst>
                                        <p:tav tm="0">
                                          <p:val>
                                            <p:strVal val="#ppt_y+.1"/>
                                          </p:val>
                                        </p:tav>
                                        <p:tav tm="100000">
                                          <p:val>
                                            <p:strVal val="#ppt_y"/>
                                          </p:val>
                                        </p:tav>
                                      </p:tavLst>
                                    </p:anim>
                                  </p:childTnLst>
                                </p:cTn>
                              </p:par>
                              <p:par>
                                <p:cTn id="108" presetID="42" presetClass="entr" presetSubtype="0" fill="hold" grpId="0" nodeType="withEffect">
                                  <p:stCondLst>
                                    <p:cond delay="0"/>
                                  </p:stCondLst>
                                  <p:childTnLst>
                                    <p:set>
                                      <p:cBhvr>
                                        <p:cTn id="109" dur="1" fill="hold">
                                          <p:stCondLst>
                                            <p:cond delay="0"/>
                                          </p:stCondLst>
                                        </p:cTn>
                                        <p:tgtEl>
                                          <p:spTgt spid="26"/>
                                        </p:tgtEl>
                                        <p:attrNameLst>
                                          <p:attrName>style.visibility</p:attrName>
                                        </p:attrNameLst>
                                      </p:cBhvr>
                                      <p:to>
                                        <p:strVal val="visible"/>
                                      </p:to>
                                    </p:set>
                                    <p:animEffect transition="in" filter="fade">
                                      <p:cBhvr>
                                        <p:cTn id="110" dur="1000"/>
                                        <p:tgtEl>
                                          <p:spTgt spid="26"/>
                                        </p:tgtEl>
                                      </p:cBhvr>
                                    </p:animEffect>
                                    <p:anim calcmode="lin" valueType="num">
                                      <p:cBhvr>
                                        <p:cTn id="111" dur="1000" fill="hold"/>
                                        <p:tgtEl>
                                          <p:spTgt spid="26"/>
                                        </p:tgtEl>
                                        <p:attrNameLst>
                                          <p:attrName>ppt_x</p:attrName>
                                        </p:attrNameLst>
                                      </p:cBhvr>
                                      <p:tavLst>
                                        <p:tav tm="0">
                                          <p:val>
                                            <p:strVal val="#ppt_x"/>
                                          </p:val>
                                        </p:tav>
                                        <p:tav tm="100000">
                                          <p:val>
                                            <p:strVal val="#ppt_x"/>
                                          </p:val>
                                        </p:tav>
                                      </p:tavLst>
                                    </p:anim>
                                    <p:anim calcmode="lin" valueType="num">
                                      <p:cBhvr>
                                        <p:cTn id="112"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par>
                    <p:cTn id="113" fill="hold">
                      <p:stCondLst>
                        <p:cond delay="indefinite"/>
                      </p:stCondLst>
                      <p:childTnLst>
                        <p:par>
                          <p:cTn id="114" fill="hold">
                            <p:stCondLst>
                              <p:cond delay="0"/>
                            </p:stCondLst>
                            <p:childTnLst>
                              <p:par>
                                <p:cTn id="115" presetID="42" presetClass="entr" presetSubtype="0" fill="hold" grpId="0" nodeType="clickEffect">
                                  <p:stCondLst>
                                    <p:cond delay="0"/>
                                  </p:stCondLst>
                                  <p:childTnLst>
                                    <p:set>
                                      <p:cBhvr>
                                        <p:cTn id="116" dur="1" fill="hold">
                                          <p:stCondLst>
                                            <p:cond delay="0"/>
                                          </p:stCondLst>
                                        </p:cTn>
                                        <p:tgtEl>
                                          <p:spTgt spid="100">
                                            <p:txEl>
                                              <p:pRg st="0" end="0"/>
                                            </p:txEl>
                                          </p:spTgt>
                                        </p:tgtEl>
                                        <p:attrNameLst>
                                          <p:attrName>style.visibility</p:attrName>
                                        </p:attrNameLst>
                                      </p:cBhvr>
                                      <p:to>
                                        <p:strVal val="visible"/>
                                      </p:to>
                                    </p:set>
                                    <p:animEffect transition="in" filter="fade">
                                      <p:cBhvr>
                                        <p:cTn id="117" dur="1000"/>
                                        <p:tgtEl>
                                          <p:spTgt spid="100">
                                            <p:txEl>
                                              <p:pRg st="0" end="0"/>
                                            </p:txEl>
                                          </p:spTgt>
                                        </p:tgtEl>
                                      </p:cBhvr>
                                    </p:animEffect>
                                    <p:anim calcmode="lin" valueType="num">
                                      <p:cBhvr>
                                        <p:cTn id="118" dur="1000" fill="hold"/>
                                        <p:tgtEl>
                                          <p:spTgt spid="100">
                                            <p:txEl>
                                              <p:pRg st="0" end="0"/>
                                            </p:txEl>
                                          </p:spTgt>
                                        </p:tgtEl>
                                        <p:attrNameLst>
                                          <p:attrName>ppt_x</p:attrName>
                                        </p:attrNameLst>
                                      </p:cBhvr>
                                      <p:tavLst>
                                        <p:tav tm="0">
                                          <p:val>
                                            <p:strVal val="#ppt_x"/>
                                          </p:val>
                                        </p:tav>
                                        <p:tav tm="100000">
                                          <p:val>
                                            <p:strVal val="#ppt_x"/>
                                          </p:val>
                                        </p:tav>
                                      </p:tavLst>
                                    </p:anim>
                                    <p:anim calcmode="lin" valueType="num">
                                      <p:cBhvr>
                                        <p:cTn id="119" dur="1000" fill="hold"/>
                                        <p:tgtEl>
                                          <p:spTgt spid="100">
                                            <p:txEl>
                                              <p:pRg st="0" end="0"/>
                                            </p:txEl>
                                          </p:spTgt>
                                        </p:tgtEl>
                                        <p:attrNameLst>
                                          <p:attrName>ppt_y</p:attrName>
                                        </p:attrNameLst>
                                      </p:cBhvr>
                                      <p:tavLst>
                                        <p:tav tm="0">
                                          <p:val>
                                            <p:strVal val="#ppt_y+.1"/>
                                          </p:val>
                                        </p:tav>
                                        <p:tav tm="100000">
                                          <p:val>
                                            <p:strVal val="#ppt_y"/>
                                          </p:val>
                                        </p:tav>
                                      </p:tavLst>
                                    </p:anim>
                                  </p:childTnLst>
                                </p:cTn>
                              </p:par>
                              <p:par>
                                <p:cTn id="120" presetID="42" presetClass="entr" presetSubtype="0" fill="hold" nodeType="withEffect">
                                  <p:stCondLst>
                                    <p:cond delay="0"/>
                                  </p:stCondLst>
                                  <p:childTnLst>
                                    <p:set>
                                      <p:cBhvr>
                                        <p:cTn id="121" dur="1" fill="hold">
                                          <p:stCondLst>
                                            <p:cond delay="0"/>
                                          </p:stCondLst>
                                        </p:cTn>
                                        <p:tgtEl>
                                          <p:spTgt spid="14"/>
                                        </p:tgtEl>
                                        <p:attrNameLst>
                                          <p:attrName>style.visibility</p:attrName>
                                        </p:attrNameLst>
                                      </p:cBhvr>
                                      <p:to>
                                        <p:strVal val="visible"/>
                                      </p:to>
                                    </p:set>
                                    <p:animEffect transition="in" filter="fade">
                                      <p:cBhvr>
                                        <p:cTn id="122" dur="1000"/>
                                        <p:tgtEl>
                                          <p:spTgt spid="14"/>
                                        </p:tgtEl>
                                      </p:cBhvr>
                                    </p:animEffect>
                                    <p:anim calcmode="lin" valueType="num">
                                      <p:cBhvr>
                                        <p:cTn id="123" dur="1000" fill="hold"/>
                                        <p:tgtEl>
                                          <p:spTgt spid="14"/>
                                        </p:tgtEl>
                                        <p:attrNameLst>
                                          <p:attrName>ppt_x</p:attrName>
                                        </p:attrNameLst>
                                      </p:cBhvr>
                                      <p:tavLst>
                                        <p:tav tm="0">
                                          <p:val>
                                            <p:strVal val="#ppt_x"/>
                                          </p:val>
                                        </p:tav>
                                        <p:tav tm="100000">
                                          <p:val>
                                            <p:strVal val="#ppt_x"/>
                                          </p:val>
                                        </p:tav>
                                      </p:tavLst>
                                    </p:anim>
                                    <p:anim calcmode="lin" valueType="num">
                                      <p:cBhvr>
                                        <p:cTn id="124" dur="1000" fill="hold"/>
                                        <p:tgtEl>
                                          <p:spTgt spid="14"/>
                                        </p:tgtEl>
                                        <p:attrNameLst>
                                          <p:attrName>ppt_y</p:attrName>
                                        </p:attrNameLst>
                                      </p:cBhvr>
                                      <p:tavLst>
                                        <p:tav tm="0">
                                          <p:val>
                                            <p:strVal val="#ppt_y+.1"/>
                                          </p:val>
                                        </p:tav>
                                        <p:tav tm="100000">
                                          <p:val>
                                            <p:strVal val="#ppt_y"/>
                                          </p:val>
                                        </p:tav>
                                      </p:tavLst>
                                    </p:anim>
                                  </p:childTnLst>
                                </p:cTn>
                              </p:par>
                              <p:par>
                                <p:cTn id="125" presetID="42" presetClass="entr" presetSubtype="0" fill="hold" grpId="0" nodeType="withEffect">
                                  <p:stCondLst>
                                    <p:cond delay="0"/>
                                  </p:stCondLst>
                                  <p:childTnLst>
                                    <p:set>
                                      <p:cBhvr>
                                        <p:cTn id="126" dur="1" fill="hold">
                                          <p:stCondLst>
                                            <p:cond delay="0"/>
                                          </p:stCondLst>
                                        </p:cTn>
                                        <p:tgtEl>
                                          <p:spTgt spid="68">
                                            <p:txEl>
                                              <p:pRg st="0" end="0"/>
                                            </p:txEl>
                                          </p:spTgt>
                                        </p:tgtEl>
                                        <p:attrNameLst>
                                          <p:attrName>style.visibility</p:attrName>
                                        </p:attrNameLst>
                                      </p:cBhvr>
                                      <p:to>
                                        <p:strVal val="visible"/>
                                      </p:to>
                                    </p:set>
                                    <p:animEffect transition="in" filter="fade">
                                      <p:cBhvr>
                                        <p:cTn id="127" dur="1000"/>
                                        <p:tgtEl>
                                          <p:spTgt spid="68">
                                            <p:txEl>
                                              <p:pRg st="0" end="0"/>
                                            </p:txEl>
                                          </p:spTgt>
                                        </p:tgtEl>
                                      </p:cBhvr>
                                    </p:animEffect>
                                    <p:anim calcmode="lin" valueType="num">
                                      <p:cBhvr>
                                        <p:cTn id="128" dur="1000" fill="hold"/>
                                        <p:tgtEl>
                                          <p:spTgt spid="68">
                                            <p:txEl>
                                              <p:pRg st="0" end="0"/>
                                            </p:txEl>
                                          </p:spTgt>
                                        </p:tgtEl>
                                        <p:attrNameLst>
                                          <p:attrName>ppt_x</p:attrName>
                                        </p:attrNameLst>
                                      </p:cBhvr>
                                      <p:tavLst>
                                        <p:tav tm="0">
                                          <p:val>
                                            <p:strVal val="#ppt_x"/>
                                          </p:val>
                                        </p:tav>
                                        <p:tav tm="100000">
                                          <p:val>
                                            <p:strVal val="#ppt_x"/>
                                          </p:val>
                                        </p:tav>
                                      </p:tavLst>
                                    </p:anim>
                                    <p:anim calcmode="lin" valueType="num">
                                      <p:cBhvr>
                                        <p:cTn id="129" dur="1000" fill="hold"/>
                                        <p:tgtEl>
                                          <p:spTgt spid="68">
                                            <p:txEl>
                                              <p:pRg st="0" end="0"/>
                                            </p:txEl>
                                          </p:spTgt>
                                        </p:tgtEl>
                                        <p:attrNameLst>
                                          <p:attrName>ppt_y</p:attrName>
                                        </p:attrNameLst>
                                      </p:cBhvr>
                                      <p:tavLst>
                                        <p:tav tm="0">
                                          <p:val>
                                            <p:strVal val="#ppt_y+.1"/>
                                          </p:val>
                                        </p:tav>
                                        <p:tav tm="100000">
                                          <p:val>
                                            <p:strVal val="#ppt_y"/>
                                          </p:val>
                                        </p:tav>
                                      </p:tavLst>
                                    </p:anim>
                                  </p:childTnLst>
                                </p:cTn>
                              </p:par>
                              <p:par>
                                <p:cTn id="130" presetID="42" presetClass="entr" presetSubtype="0" fill="hold" grpId="0" nodeType="withEffect">
                                  <p:stCondLst>
                                    <p:cond delay="0"/>
                                  </p:stCondLst>
                                  <p:childTnLst>
                                    <p:set>
                                      <p:cBhvr>
                                        <p:cTn id="131" dur="1" fill="hold">
                                          <p:stCondLst>
                                            <p:cond delay="0"/>
                                          </p:stCondLst>
                                        </p:cTn>
                                        <p:tgtEl>
                                          <p:spTgt spid="27"/>
                                        </p:tgtEl>
                                        <p:attrNameLst>
                                          <p:attrName>style.visibility</p:attrName>
                                        </p:attrNameLst>
                                      </p:cBhvr>
                                      <p:to>
                                        <p:strVal val="visible"/>
                                      </p:to>
                                    </p:set>
                                    <p:animEffect transition="in" filter="fade">
                                      <p:cBhvr>
                                        <p:cTn id="132" dur="1000"/>
                                        <p:tgtEl>
                                          <p:spTgt spid="27"/>
                                        </p:tgtEl>
                                      </p:cBhvr>
                                    </p:animEffect>
                                    <p:anim calcmode="lin" valueType="num">
                                      <p:cBhvr>
                                        <p:cTn id="133" dur="1000" fill="hold"/>
                                        <p:tgtEl>
                                          <p:spTgt spid="27"/>
                                        </p:tgtEl>
                                        <p:attrNameLst>
                                          <p:attrName>ppt_x</p:attrName>
                                        </p:attrNameLst>
                                      </p:cBhvr>
                                      <p:tavLst>
                                        <p:tav tm="0">
                                          <p:val>
                                            <p:strVal val="#ppt_x"/>
                                          </p:val>
                                        </p:tav>
                                        <p:tav tm="100000">
                                          <p:val>
                                            <p:strVal val="#ppt_x"/>
                                          </p:val>
                                        </p:tav>
                                      </p:tavLst>
                                    </p:anim>
                                    <p:anim calcmode="lin" valueType="num">
                                      <p:cBhvr>
                                        <p:cTn id="134"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build="p"/>
      <p:bldP spid="64" grpId="0" build="p"/>
      <p:bldP spid="65" grpId="0" build="p"/>
      <p:bldP spid="66" grpId="0" build="p"/>
      <p:bldP spid="67" grpId="0" build="p"/>
      <p:bldP spid="68" grpId="0" build="p"/>
      <p:bldP spid="75" grpId="0" build="p"/>
      <p:bldP spid="96" grpId="0" build="p"/>
      <p:bldP spid="97" grpId="0" build="p"/>
      <p:bldP spid="98" grpId="0" build="p"/>
      <p:bldP spid="99" grpId="0" build="p"/>
      <p:bldP spid="100" grpId="0" build="p"/>
      <p:bldP spid="22" grpId="0"/>
      <p:bldP spid="23" grpId="0"/>
      <p:bldP spid="24" grpId="0"/>
      <p:bldP spid="25" grpId="0"/>
      <p:bldP spid="26" grpId="0"/>
      <p:bldP spid="27"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6">
            <a:extLst>
              <a:ext uri="{FF2B5EF4-FFF2-40B4-BE49-F238E27FC236}">
                <a16:creationId xmlns:a16="http://schemas.microsoft.com/office/drawing/2014/main" id="{5545A3EA-E8CE-443C-ABB0-A0EE4D7C85FB}"/>
              </a:ext>
            </a:extLst>
          </p:cNvPr>
          <p:cNvSpPr>
            <a:spLocks noGrp="1"/>
          </p:cNvSpPr>
          <p:nvPr>
            <p:ph type="title"/>
          </p:nvPr>
        </p:nvSpPr>
        <p:spPr>
          <a:xfrm>
            <a:off x="455613" y="255825"/>
            <a:ext cx="11306175" cy="814388"/>
          </a:xfrm>
        </p:spPr>
        <p:txBody>
          <a:bodyPr/>
          <a:lstStyle/>
          <a:p>
            <a:r>
              <a:rPr lang="en-US" sz="3700">
                <a:cs typeface="Segoe UI"/>
              </a:rPr>
              <a:t>How hyperparameter tuning in Azure ML works </a:t>
            </a:r>
            <a:endParaRPr lang="en-US" sz="3700"/>
          </a:p>
        </p:txBody>
      </p:sp>
      <p:cxnSp>
        <p:nvCxnSpPr>
          <p:cNvPr id="5" name="Straight Arrow Connector 4">
            <a:extLst>
              <a:ext uri="{FF2B5EF4-FFF2-40B4-BE49-F238E27FC236}">
                <a16:creationId xmlns:a16="http://schemas.microsoft.com/office/drawing/2014/main" id="{A550BF59-37BD-4D26-BA1F-4CE66C23442D}"/>
              </a:ext>
            </a:extLst>
          </p:cNvPr>
          <p:cNvCxnSpPr>
            <a:cxnSpLocks/>
          </p:cNvCxnSpPr>
          <p:nvPr/>
        </p:nvCxnSpPr>
        <p:spPr>
          <a:xfrm>
            <a:off x="4403483" y="5844577"/>
            <a:ext cx="3778450" cy="287"/>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547ADC58-4E8A-41BB-B63D-FCD7444B0284}"/>
              </a:ext>
            </a:extLst>
          </p:cNvPr>
          <p:cNvSpPr/>
          <p:nvPr/>
        </p:nvSpPr>
        <p:spPr>
          <a:xfrm>
            <a:off x="3123960" y="1497492"/>
            <a:ext cx="5969291" cy="5075713"/>
          </a:xfrm>
          <a:prstGeom prst="rect">
            <a:avLst/>
          </a:prstGeom>
          <a:noFill/>
          <a:ln w="38100" cmpd="tri">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cxnSp>
        <p:nvCxnSpPr>
          <p:cNvPr id="7" name="Straight Arrow Connector 6">
            <a:extLst>
              <a:ext uri="{FF2B5EF4-FFF2-40B4-BE49-F238E27FC236}">
                <a16:creationId xmlns:a16="http://schemas.microsoft.com/office/drawing/2014/main" id="{5D0FE922-D8A3-4481-A3EE-B3E89B587810}"/>
              </a:ext>
            </a:extLst>
          </p:cNvPr>
          <p:cNvCxnSpPr>
            <a:cxnSpLocks/>
          </p:cNvCxnSpPr>
          <p:nvPr/>
        </p:nvCxnSpPr>
        <p:spPr>
          <a:xfrm rot="16200000">
            <a:off x="2514115" y="3955208"/>
            <a:ext cx="3778450" cy="287"/>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EFC947F-CAA2-47BC-BABD-8CA4E8827367}"/>
              </a:ext>
            </a:extLst>
          </p:cNvPr>
          <p:cNvSpPr txBox="1"/>
          <p:nvPr/>
        </p:nvSpPr>
        <p:spPr>
          <a:xfrm>
            <a:off x="5194416" y="5709238"/>
            <a:ext cx="1921008" cy="4893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srgbClr val="3C3C41"/>
                    </a:gs>
                    <a:gs pos="30000">
                      <a:srgbClr val="3C3C41"/>
                    </a:gs>
                  </a:gsLst>
                  <a:lin ang="5400000" scaled="0"/>
                </a:gradFill>
                <a:effectLst/>
                <a:uLnTx/>
                <a:uFillTx/>
                <a:latin typeface="Calibri" panose="020F0502020204030204" pitchFamily="34" charset="0"/>
                <a:ea typeface="+mn-ea"/>
                <a:cs typeface="Calibri" panose="020F0502020204030204" pitchFamily="34" charset="0"/>
              </a:rPr>
              <a:t>Hyperparameter 1</a:t>
            </a:r>
          </a:p>
        </p:txBody>
      </p:sp>
      <p:sp>
        <p:nvSpPr>
          <p:cNvPr id="9" name="TextBox 8">
            <a:extLst>
              <a:ext uri="{FF2B5EF4-FFF2-40B4-BE49-F238E27FC236}">
                <a16:creationId xmlns:a16="http://schemas.microsoft.com/office/drawing/2014/main" id="{C22CB372-8D22-463F-8CB8-17D7ADC8033C}"/>
              </a:ext>
            </a:extLst>
          </p:cNvPr>
          <p:cNvSpPr txBox="1"/>
          <p:nvPr/>
        </p:nvSpPr>
        <p:spPr>
          <a:xfrm rot="16200000">
            <a:off x="3325924" y="3548754"/>
            <a:ext cx="1921008" cy="4893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srgbClr val="3C3C41"/>
                    </a:gs>
                    <a:gs pos="30000">
                      <a:srgbClr val="3C3C41"/>
                    </a:gs>
                  </a:gsLst>
                  <a:lin ang="5400000" scaled="0"/>
                </a:gradFill>
                <a:effectLst/>
                <a:uLnTx/>
                <a:uFillTx/>
                <a:latin typeface="Calibri" panose="020F0502020204030204" pitchFamily="34" charset="0"/>
                <a:ea typeface="+mn-ea"/>
                <a:cs typeface="Calibri" panose="020F0502020204030204" pitchFamily="34" charset="0"/>
              </a:rPr>
              <a:t>Hyperparameter 2</a:t>
            </a:r>
          </a:p>
        </p:txBody>
      </p:sp>
      <p:sp>
        <p:nvSpPr>
          <p:cNvPr id="10" name="Rectangle 9">
            <a:extLst>
              <a:ext uri="{FF2B5EF4-FFF2-40B4-BE49-F238E27FC236}">
                <a16:creationId xmlns:a16="http://schemas.microsoft.com/office/drawing/2014/main" id="{7FFEAAA5-8781-4461-96F4-F24D02D9B10C}"/>
              </a:ext>
            </a:extLst>
          </p:cNvPr>
          <p:cNvSpPr/>
          <p:nvPr/>
        </p:nvSpPr>
        <p:spPr bwMode="auto">
          <a:xfrm>
            <a:off x="4403196" y="5375730"/>
            <a:ext cx="429485" cy="465978"/>
          </a:xfrm>
          <a:prstGeom prst="rect">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TextBox 10">
            <a:extLst>
              <a:ext uri="{FF2B5EF4-FFF2-40B4-BE49-F238E27FC236}">
                <a16:creationId xmlns:a16="http://schemas.microsoft.com/office/drawing/2014/main" id="{38711AE4-A66C-4AE0-86B3-E63664CE0836}"/>
              </a:ext>
            </a:extLst>
          </p:cNvPr>
          <p:cNvSpPr txBox="1"/>
          <p:nvPr/>
        </p:nvSpPr>
        <p:spPr>
          <a:xfrm>
            <a:off x="4249270" y="5390744"/>
            <a:ext cx="791455" cy="4616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3C3C41"/>
                    </a:gs>
                    <a:gs pos="30000">
                      <a:srgbClr val="3C3C41"/>
                    </a:gs>
                  </a:gsLst>
                  <a:lin ang="5400000" scaled="0"/>
                </a:gradFill>
                <a:effectLst/>
                <a:uLnTx/>
                <a:uFillTx/>
                <a:latin typeface="Calibri" panose="020F0502020204030204" pitchFamily="34" charset="0"/>
                <a:ea typeface="+mn-ea"/>
                <a:cs typeface="Calibri" panose="020F0502020204030204" pitchFamily="34" charset="0"/>
              </a:rPr>
              <a:t>Run 1</a:t>
            </a:r>
          </a:p>
        </p:txBody>
      </p:sp>
      <p:sp>
        <p:nvSpPr>
          <p:cNvPr id="12" name="Rectangle 11">
            <a:extLst>
              <a:ext uri="{FF2B5EF4-FFF2-40B4-BE49-F238E27FC236}">
                <a16:creationId xmlns:a16="http://schemas.microsoft.com/office/drawing/2014/main" id="{1303D541-D216-4700-AB97-C8B926FDC3C9}"/>
              </a:ext>
            </a:extLst>
          </p:cNvPr>
          <p:cNvSpPr/>
          <p:nvPr/>
        </p:nvSpPr>
        <p:spPr bwMode="auto">
          <a:xfrm>
            <a:off x="4832220" y="2692734"/>
            <a:ext cx="429485" cy="465978"/>
          </a:xfrm>
          <a:prstGeom prst="rect">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0F980CCD-9B97-4834-AB90-1A7F613D9330}"/>
              </a:ext>
            </a:extLst>
          </p:cNvPr>
          <p:cNvSpPr txBox="1"/>
          <p:nvPr/>
        </p:nvSpPr>
        <p:spPr>
          <a:xfrm>
            <a:off x="4686668" y="2707748"/>
            <a:ext cx="791455" cy="4616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3C3C41"/>
                    </a:gs>
                    <a:gs pos="30000">
                      <a:srgbClr val="3C3C41"/>
                    </a:gs>
                  </a:gsLst>
                  <a:lin ang="5400000" scaled="0"/>
                </a:gradFill>
                <a:effectLst/>
                <a:uLnTx/>
                <a:uFillTx/>
                <a:latin typeface="Calibri" panose="020F0502020204030204" pitchFamily="34" charset="0"/>
                <a:ea typeface="+mn-ea"/>
                <a:cs typeface="Calibri" panose="020F0502020204030204" pitchFamily="34" charset="0"/>
              </a:rPr>
              <a:t>Run 2</a:t>
            </a:r>
          </a:p>
        </p:txBody>
      </p:sp>
      <p:sp>
        <p:nvSpPr>
          <p:cNvPr id="14" name="Rectangle 13">
            <a:extLst>
              <a:ext uri="{FF2B5EF4-FFF2-40B4-BE49-F238E27FC236}">
                <a16:creationId xmlns:a16="http://schemas.microsoft.com/office/drawing/2014/main" id="{2A4B7E5A-DD12-445F-A1DF-906BF19A179D}"/>
              </a:ext>
            </a:extLst>
          </p:cNvPr>
          <p:cNvSpPr/>
          <p:nvPr/>
        </p:nvSpPr>
        <p:spPr bwMode="auto">
          <a:xfrm>
            <a:off x="6307548" y="4467738"/>
            <a:ext cx="429485" cy="465978"/>
          </a:xfrm>
          <a:prstGeom prst="rect">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TextBox 14">
            <a:extLst>
              <a:ext uri="{FF2B5EF4-FFF2-40B4-BE49-F238E27FC236}">
                <a16:creationId xmlns:a16="http://schemas.microsoft.com/office/drawing/2014/main" id="{13C107FF-E1D8-4A40-AB82-66874E8892A7}"/>
              </a:ext>
            </a:extLst>
          </p:cNvPr>
          <p:cNvSpPr txBox="1"/>
          <p:nvPr/>
        </p:nvSpPr>
        <p:spPr>
          <a:xfrm>
            <a:off x="6161996" y="4474379"/>
            <a:ext cx="791455" cy="4616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3C3C41"/>
                    </a:gs>
                    <a:gs pos="30000">
                      <a:srgbClr val="3C3C41"/>
                    </a:gs>
                  </a:gsLst>
                  <a:lin ang="5400000" scaled="0"/>
                </a:gradFill>
                <a:effectLst/>
                <a:uLnTx/>
                <a:uFillTx/>
                <a:latin typeface="Calibri" panose="020F0502020204030204" pitchFamily="34" charset="0"/>
                <a:ea typeface="+mn-ea"/>
                <a:cs typeface="Calibri" panose="020F0502020204030204" pitchFamily="34" charset="0"/>
              </a:rPr>
              <a:t>Run 3</a:t>
            </a:r>
          </a:p>
        </p:txBody>
      </p:sp>
      <p:sp>
        <p:nvSpPr>
          <p:cNvPr id="16" name="Rectangle 15">
            <a:extLst>
              <a:ext uri="{FF2B5EF4-FFF2-40B4-BE49-F238E27FC236}">
                <a16:creationId xmlns:a16="http://schemas.microsoft.com/office/drawing/2014/main" id="{0F5C2D82-0B40-4C02-AD25-756FDC6E64A7}"/>
              </a:ext>
            </a:extLst>
          </p:cNvPr>
          <p:cNvSpPr/>
          <p:nvPr/>
        </p:nvSpPr>
        <p:spPr bwMode="auto">
          <a:xfrm>
            <a:off x="7675300" y="3407346"/>
            <a:ext cx="429485" cy="465978"/>
          </a:xfrm>
          <a:prstGeom prst="rect">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 name="TextBox 16">
            <a:extLst>
              <a:ext uri="{FF2B5EF4-FFF2-40B4-BE49-F238E27FC236}">
                <a16:creationId xmlns:a16="http://schemas.microsoft.com/office/drawing/2014/main" id="{6307271B-B5E5-4436-9321-708F0A81DBA8}"/>
              </a:ext>
            </a:extLst>
          </p:cNvPr>
          <p:cNvSpPr txBox="1"/>
          <p:nvPr/>
        </p:nvSpPr>
        <p:spPr>
          <a:xfrm>
            <a:off x="7529747" y="3422360"/>
            <a:ext cx="791455" cy="4616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3C3C41"/>
                    </a:gs>
                    <a:gs pos="30000">
                      <a:srgbClr val="3C3C41"/>
                    </a:gs>
                  </a:gsLst>
                  <a:lin ang="5400000" scaled="0"/>
                </a:gradFill>
                <a:effectLst/>
                <a:uLnTx/>
                <a:uFillTx/>
                <a:latin typeface="Calibri" panose="020F0502020204030204" pitchFamily="34" charset="0"/>
                <a:ea typeface="+mn-ea"/>
                <a:cs typeface="Calibri" panose="020F0502020204030204" pitchFamily="34" charset="0"/>
              </a:rPr>
              <a:t>Run p</a:t>
            </a:r>
          </a:p>
        </p:txBody>
      </p:sp>
      <p:sp>
        <p:nvSpPr>
          <p:cNvPr id="18" name="TextBox 17">
            <a:extLst>
              <a:ext uri="{FF2B5EF4-FFF2-40B4-BE49-F238E27FC236}">
                <a16:creationId xmlns:a16="http://schemas.microsoft.com/office/drawing/2014/main" id="{08C68F1D-D702-4AC5-BD35-F8F90E1169F4}"/>
              </a:ext>
            </a:extLst>
          </p:cNvPr>
          <p:cNvSpPr txBox="1"/>
          <p:nvPr/>
        </p:nvSpPr>
        <p:spPr>
          <a:xfrm>
            <a:off x="4273111" y="5380401"/>
            <a:ext cx="791455" cy="4616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3C3C41"/>
                    </a:gs>
                    <a:gs pos="30000">
                      <a:srgbClr val="3C3C41"/>
                    </a:gs>
                  </a:gsLst>
                  <a:lin ang="5400000" scaled="0"/>
                </a:gradFill>
                <a:effectLst/>
                <a:uLnTx/>
                <a:uFillTx/>
                <a:latin typeface="Calibri" panose="020F0502020204030204" pitchFamily="34" charset="0"/>
                <a:ea typeface="+mn-ea"/>
                <a:cs typeface="Calibri" panose="020F0502020204030204" pitchFamily="34" charset="0"/>
              </a:rPr>
              <a:t> 0.75</a:t>
            </a:r>
          </a:p>
        </p:txBody>
      </p:sp>
      <p:sp>
        <p:nvSpPr>
          <p:cNvPr id="19" name="TextBox 18">
            <a:extLst>
              <a:ext uri="{FF2B5EF4-FFF2-40B4-BE49-F238E27FC236}">
                <a16:creationId xmlns:a16="http://schemas.microsoft.com/office/drawing/2014/main" id="{31683284-9706-4762-AFEC-C7E0F71C4B62}"/>
              </a:ext>
            </a:extLst>
          </p:cNvPr>
          <p:cNvSpPr txBox="1"/>
          <p:nvPr/>
        </p:nvSpPr>
        <p:spPr>
          <a:xfrm>
            <a:off x="4702135" y="2705778"/>
            <a:ext cx="791455" cy="4616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3C3C41"/>
                    </a:gs>
                    <a:gs pos="30000">
                      <a:srgbClr val="3C3C41"/>
                    </a:gs>
                  </a:gsLst>
                  <a:lin ang="5400000" scaled="0"/>
                </a:gradFill>
                <a:effectLst/>
                <a:uLnTx/>
                <a:uFillTx/>
                <a:latin typeface="Calibri" panose="020F0502020204030204" pitchFamily="34" charset="0"/>
                <a:ea typeface="+mn-ea"/>
                <a:cs typeface="Calibri" panose="020F0502020204030204" pitchFamily="34" charset="0"/>
              </a:rPr>
              <a:t> 0.97</a:t>
            </a:r>
          </a:p>
        </p:txBody>
      </p:sp>
      <p:sp>
        <p:nvSpPr>
          <p:cNvPr id="22" name="Rectangle 21">
            <a:extLst>
              <a:ext uri="{FF2B5EF4-FFF2-40B4-BE49-F238E27FC236}">
                <a16:creationId xmlns:a16="http://schemas.microsoft.com/office/drawing/2014/main" id="{2A4C6420-F6A4-48C3-8FE9-DDC7BA75F94A}"/>
              </a:ext>
            </a:extLst>
          </p:cNvPr>
          <p:cNvSpPr/>
          <p:nvPr/>
        </p:nvSpPr>
        <p:spPr bwMode="auto">
          <a:xfrm>
            <a:off x="7052896" y="2093382"/>
            <a:ext cx="429485" cy="465978"/>
          </a:xfrm>
          <a:prstGeom prst="rect">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TextBox 22">
            <a:extLst>
              <a:ext uri="{FF2B5EF4-FFF2-40B4-BE49-F238E27FC236}">
                <a16:creationId xmlns:a16="http://schemas.microsoft.com/office/drawing/2014/main" id="{7562AD23-8A17-4CB8-9DCD-A179A7FC0D4F}"/>
              </a:ext>
            </a:extLst>
          </p:cNvPr>
          <p:cNvSpPr txBox="1"/>
          <p:nvPr/>
        </p:nvSpPr>
        <p:spPr>
          <a:xfrm>
            <a:off x="6914437" y="2106426"/>
            <a:ext cx="791455" cy="4616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3C3C41"/>
                    </a:gs>
                    <a:gs pos="30000">
                      <a:srgbClr val="3C3C41"/>
                    </a:gs>
                  </a:gsLst>
                  <a:lin ang="5400000" scaled="0"/>
                </a:gradFill>
                <a:effectLst/>
                <a:uLnTx/>
                <a:uFillTx/>
                <a:latin typeface="Calibri" panose="020F0502020204030204" pitchFamily="34" charset="0"/>
                <a:ea typeface="+mn-ea"/>
                <a:cs typeface="Calibri" panose="020F0502020204030204" pitchFamily="34" charset="0"/>
              </a:rPr>
              <a:t>Run 5</a:t>
            </a:r>
          </a:p>
        </p:txBody>
      </p:sp>
      <p:sp>
        <p:nvSpPr>
          <p:cNvPr id="25" name="Rectangle 24">
            <a:extLst>
              <a:ext uri="{FF2B5EF4-FFF2-40B4-BE49-F238E27FC236}">
                <a16:creationId xmlns:a16="http://schemas.microsoft.com/office/drawing/2014/main" id="{3B520BF5-8988-4E39-AA65-21B581E48E67}"/>
              </a:ext>
            </a:extLst>
          </p:cNvPr>
          <p:cNvSpPr/>
          <p:nvPr/>
        </p:nvSpPr>
        <p:spPr bwMode="auto">
          <a:xfrm>
            <a:off x="5192088" y="2245782"/>
            <a:ext cx="429485" cy="465978"/>
          </a:xfrm>
          <a:prstGeom prst="rect">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 name="TextBox 25">
            <a:extLst>
              <a:ext uri="{FF2B5EF4-FFF2-40B4-BE49-F238E27FC236}">
                <a16:creationId xmlns:a16="http://schemas.microsoft.com/office/drawing/2014/main" id="{2C4FB307-51A8-490A-A1F0-7E391E26314A}"/>
              </a:ext>
            </a:extLst>
          </p:cNvPr>
          <p:cNvSpPr txBox="1"/>
          <p:nvPr/>
        </p:nvSpPr>
        <p:spPr>
          <a:xfrm>
            <a:off x="5045256" y="2242079"/>
            <a:ext cx="791455" cy="4616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3C3C41"/>
                    </a:gs>
                    <a:gs pos="30000">
                      <a:srgbClr val="3C3C41"/>
                    </a:gs>
                  </a:gsLst>
                  <a:lin ang="5400000" scaled="0"/>
                </a:gradFill>
                <a:effectLst/>
                <a:uLnTx/>
                <a:uFillTx/>
                <a:latin typeface="Calibri" panose="020F0502020204030204" pitchFamily="34" charset="0"/>
                <a:ea typeface="+mn-ea"/>
                <a:cs typeface="Calibri" panose="020F0502020204030204" pitchFamily="34" charset="0"/>
              </a:rPr>
              <a:t>Run 6</a:t>
            </a:r>
          </a:p>
        </p:txBody>
      </p:sp>
      <p:sp>
        <p:nvSpPr>
          <p:cNvPr id="27" name="TextBox 26">
            <a:extLst>
              <a:ext uri="{FF2B5EF4-FFF2-40B4-BE49-F238E27FC236}">
                <a16:creationId xmlns:a16="http://schemas.microsoft.com/office/drawing/2014/main" id="{391F4367-5536-4280-8974-8C15B36982E4}"/>
              </a:ext>
            </a:extLst>
          </p:cNvPr>
          <p:cNvSpPr txBox="1"/>
          <p:nvPr/>
        </p:nvSpPr>
        <p:spPr>
          <a:xfrm>
            <a:off x="6186526" y="4464725"/>
            <a:ext cx="791455" cy="4616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3C3C41"/>
                    </a:gs>
                    <a:gs pos="30000">
                      <a:srgbClr val="3C3C41"/>
                    </a:gs>
                  </a:gsLst>
                  <a:lin ang="5400000" scaled="0"/>
                </a:gradFill>
                <a:effectLst/>
                <a:uLnTx/>
                <a:uFillTx/>
                <a:latin typeface="Calibri" panose="020F0502020204030204" pitchFamily="34" charset="0"/>
                <a:ea typeface="+mn-ea"/>
                <a:cs typeface="Calibri" panose="020F0502020204030204" pitchFamily="34" charset="0"/>
              </a:rPr>
              <a:t> 0.35</a:t>
            </a:r>
          </a:p>
        </p:txBody>
      </p:sp>
      <p:sp>
        <p:nvSpPr>
          <p:cNvPr id="28" name="Rectangle 27">
            <a:extLst>
              <a:ext uri="{FF2B5EF4-FFF2-40B4-BE49-F238E27FC236}">
                <a16:creationId xmlns:a16="http://schemas.microsoft.com/office/drawing/2014/main" id="{1B4FF105-95B3-4412-A5A5-A9E023EE1BF4}"/>
              </a:ext>
            </a:extLst>
          </p:cNvPr>
          <p:cNvSpPr/>
          <p:nvPr/>
        </p:nvSpPr>
        <p:spPr bwMode="auto">
          <a:xfrm>
            <a:off x="5637760" y="3559746"/>
            <a:ext cx="429485" cy="465978"/>
          </a:xfrm>
          <a:prstGeom prst="rect">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 name="TextBox 28">
            <a:extLst>
              <a:ext uri="{FF2B5EF4-FFF2-40B4-BE49-F238E27FC236}">
                <a16:creationId xmlns:a16="http://schemas.microsoft.com/office/drawing/2014/main" id="{AB0119F8-E847-4D31-9157-E1E762B4BD91}"/>
              </a:ext>
            </a:extLst>
          </p:cNvPr>
          <p:cNvSpPr txBox="1"/>
          <p:nvPr/>
        </p:nvSpPr>
        <p:spPr>
          <a:xfrm>
            <a:off x="5492208" y="3574760"/>
            <a:ext cx="791455" cy="4616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3C3C41"/>
                    </a:gs>
                    <a:gs pos="30000">
                      <a:srgbClr val="3C3C41"/>
                    </a:gs>
                  </a:gsLst>
                  <a:lin ang="5400000" scaled="0"/>
                </a:gradFill>
                <a:effectLst/>
                <a:uLnTx/>
                <a:uFillTx/>
                <a:latin typeface="Calibri" panose="020F0502020204030204" pitchFamily="34" charset="0"/>
                <a:ea typeface="+mn-ea"/>
                <a:cs typeface="Calibri" panose="020F0502020204030204" pitchFamily="34" charset="0"/>
              </a:rPr>
              <a:t>Run 7</a:t>
            </a:r>
          </a:p>
        </p:txBody>
      </p:sp>
      <p:sp>
        <p:nvSpPr>
          <p:cNvPr id="32" name="Footer Placeholder 8">
            <a:extLst>
              <a:ext uri="{FF2B5EF4-FFF2-40B4-BE49-F238E27FC236}">
                <a16:creationId xmlns:a16="http://schemas.microsoft.com/office/drawing/2014/main" id="{70B01002-BB7A-4AF2-8757-133040442688}"/>
              </a:ext>
            </a:extLst>
          </p:cNvPr>
          <p:cNvSpPr txBox="1">
            <a:spLocks/>
          </p:cNvSpPr>
          <p:nvPr/>
        </p:nvSpPr>
        <p:spPr>
          <a:xfrm>
            <a:off x="361838" y="6450194"/>
            <a:ext cx="11586711" cy="11829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FFFFFF">
                    <a:lumMod val="65000"/>
                  </a:srgbClr>
                </a:solidFill>
                <a:effectLst/>
                <a:uLnTx/>
                <a:uFillTx/>
                <a:latin typeface="Segoe UI"/>
                <a:ea typeface="+mn-ea"/>
                <a:cs typeface="+mn-cs"/>
              </a:rPr>
              <a:t>© Microsoft Corporation                                                                                  								                                Azure </a:t>
            </a:r>
          </a:p>
        </p:txBody>
      </p:sp>
      <p:sp>
        <p:nvSpPr>
          <p:cNvPr id="33" name="Rectangle 32">
            <a:extLst>
              <a:ext uri="{FF2B5EF4-FFF2-40B4-BE49-F238E27FC236}">
                <a16:creationId xmlns:a16="http://schemas.microsoft.com/office/drawing/2014/main" id="{D73AABA0-E983-4096-9B26-1356617F9F91}"/>
              </a:ext>
            </a:extLst>
          </p:cNvPr>
          <p:cNvSpPr/>
          <p:nvPr/>
        </p:nvSpPr>
        <p:spPr>
          <a:xfrm>
            <a:off x="826327" y="2273622"/>
            <a:ext cx="1595630"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t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4BB1FF"/>
                </a:solidFill>
                <a:effectLst/>
                <a:uLnTx/>
                <a:uFillTx/>
                <a:latin typeface="Segoe UI Semibold"/>
                <a:ea typeface="+mn-ea"/>
                <a:cs typeface="+mn-cs"/>
              </a:rPr>
              <a:t>Training data</a:t>
            </a:r>
          </a:p>
        </p:txBody>
      </p:sp>
      <p:sp>
        <p:nvSpPr>
          <p:cNvPr id="34" name="Rectangle 33">
            <a:extLst>
              <a:ext uri="{FF2B5EF4-FFF2-40B4-BE49-F238E27FC236}">
                <a16:creationId xmlns:a16="http://schemas.microsoft.com/office/drawing/2014/main" id="{7E18F905-E299-43C9-8AAF-49702DB2E9F7}"/>
              </a:ext>
            </a:extLst>
          </p:cNvPr>
          <p:cNvSpPr/>
          <p:nvPr/>
        </p:nvSpPr>
        <p:spPr>
          <a:xfrm>
            <a:off x="818596" y="4504823"/>
            <a:ext cx="1611092"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tIns="4572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4BB1FF"/>
                </a:solidFill>
                <a:effectLst/>
                <a:uLnTx/>
                <a:uFillTx/>
                <a:latin typeface="Segoe UI Semibold"/>
                <a:ea typeface="+mn-ea"/>
                <a:cs typeface="+mn-cs"/>
              </a:rPr>
              <a:t>Define goals</a:t>
            </a:r>
          </a:p>
        </p:txBody>
      </p:sp>
      <p:sp>
        <p:nvSpPr>
          <p:cNvPr id="35" name="Rectangle 34">
            <a:extLst>
              <a:ext uri="{FF2B5EF4-FFF2-40B4-BE49-F238E27FC236}">
                <a16:creationId xmlns:a16="http://schemas.microsoft.com/office/drawing/2014/main" id="{487BC1EA-1237-4E80-864B-40DEB41FBE4C}"/>
              </a:ext>
            </a:extLst>
          </p:cNvPr>
          <p:cNvSpPr/>
          <p:nvPr/>
        </p:nvSpPr>
        <p:spPr>
          <a:xfrm>
            <a:off x="818596" y="5514337"/>
            <a:ext cx="1611092"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tIns="4572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4BB1FF"/>
                </a:solidFill>
                <a:effectLst/>
                <a:uLnTx/>
                <a:uFillTx/>
                <a:latin typeface="Segoe UI Semibold"/>
                <a:ea typeface="+mn-ea"/>
                <a:cs typeface="+mn-cs"/>
              </a:rPr>
              <a:t>Apply constraints</a:t>
            </a:r>
          </a:p>
        </p:txBody>
      </p:sp>
      <p:sp>
        <p:nvSpPr>
          <p:cNvPr id="36" name="Rectangle 35">
            <a:extLst>
              <a:ext uri="{FF2B5EF4-FFF2-40B4-BE49-F238E27FC236}">
                <a16:creationId xmlns:a16="http://schemas.microsoft.com/office/drawing/2014/main" id="{B207F554-6849-41B3-82B3-C572E318E38E}"/>
              </a:ext>
            </a:extLst>
          </p:cNvPr>
          <p:cNvSpPr/>
          <p:nvPr/>
        </p:nvSpPr>
        <p:spPr bwMode="auto">
          <a:xfrm>
            <a:off x="9783582" y="1227341"/>
            <a:ext cx="1985853" cy="400110"/>
          </a:xfrm>
          <a:prstGeom prst="rect">
            <a:avLst/>
          </a:prstGeom>
          <a:solidFill>
            <a:schemeClr val="bg1"/>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78D4"/>
                </a:solidFill>
                <a:effectLst/>
                <a:uLnTx/>
                <a:uFillTx/>
                <a:latin typeface="Segoe UI Semibold"/>
                <a:ea typeface="+mn-ea"/>
                <a:cs typeface="+mn-cs"/>
              </a:rPr>
              <a:t>Output</a:t>
            </a:r>
          </a:p>
        </p:txBody>
      </p:sp>
      <p:sp>
        <p:nvSpPr>
          <p:cNvPr id="37" name="Rectangle 36">
            <a:extLst>
              <a:ext uri="{FF2B5EF4-FFF2-40B4-BE49-F238E27FC236}">
                <a16:creationId xmlns:a16="http://schemas.microsoft.com/office/drawing/2014/main" id="{0A80CC19-161A-4152-8AB7-049A49CB7271}"/>
              </a:ext>
            </a:extLst>
          </p:cNvPr>
          <p:cNvSpPr/>
          <p:nvPr/>
        </p:nvSpPr>
        <p:spPr>
          <a:xfrm>
            <a:off x="471715" y="1231193"/>
            <a:ext cx="2298048" cy="40011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78D4"/>
                </a:solidFill>
                <a:effectLst/>
                <a:uLnTx/>
                <a:uFillTx/>
                <a:latin typeface="Segoe UI Semibold"/>
                <a:ea typeface="+mn-ea"/>
                <a:cs typeface="+mn-cs"/>
              </a:rPr>
              <a:t>Input</a:t>
            </a:r>
          </a:p>
        </p:txBody>
      </p:sp>
      <p:sp>
        <p:nvSpPr>
          <p:cNvPr id="38" name="Isosceles Triangle 31">
            <a:extLst>
              <a:ext uri="{FF2B5EF4-FFF2-40B4-BE49-F238E27FC236}">
                <a16:creationId xmlns:a16="http://schemas.microsoft.com/office/drawing/2014/main" id="{ACF5E2AA-3499-4520-94F5-973332B0E15C}"/>
              </a:ext>
            </a:extLst>
          </p:cNvPr>
          <p:cNvSpPr/>
          <p:nvPr/>
        </p:nvSpPr>
        <p:spPr>
          <a:xfrm rot="5400000">
            <a:off x="1666392" y="4293013"/>
            <a:ext cx="2099978" cy="318091"/>
          </a:xfrm>
          <a:custGeom>
            <a:avLst/>
            <a:gdLst>
              <a:gd name="connsiteX0" fmla="*/ 0 w 3934939"/>
              <a:gd name="connsiteY0" fmla="*/ 384890 h 384890"/>
              <a:gd name="connsiteX1" fmla="*/ 1967470 w 3934939"/>
              <a:gd name="connsiteY1" fmla="*/ 0 h 384890"/>
              <a:gd name="connsiteX2" fmla="*/ 3934939 w 3934939"/>
              <a:gd name="connsiteY2" fmla="*/ 384890 h 384890"/>
              <a:gd name="connsiteX3" fmla="*/ 0 w 3934939"/>
              <a:gd name="connsiteY3" fmla="*/ 384890 h 384890"/>
              <a:gd name="connsiteX0" fmla="*/ 0 w 3934939"/>
              <a:gd name="connsiteY0" fmla="*/ 384890 h 469590"/>
              <a:gd name="connsiteX1" fmla="*/ 1967470 w 3934939"/>
              <a:gd name="connsiteY1" fmla="*/ 0 h 469590"/>
              <a:gd name="connsiteX2" fmla="*/ 3934939 w 3934939"/>
              <a:gd name="connsiteY2" fmla="*/ 384890 h 469590"/>
              <a:gd name="connsiteX3" fmla="*/ 2070893 w 3934939"/>
              <a:gd name="connsiteY3" fmla="*/ 469590 h 469590"/>
              <a:gd name="connsiteX4" fmla="*/ 0 w 3934939"/>
              <a:gd name="connsiteY4" fmla="*/ 384890 h 469590"/>
              <a:gd name="connsiteX0" fmla="*/ 2070893 w 3934939"/>
              <a:gd name="connsiteY0" fmla="*/ 469590 h 561030"/>
              <a:gd name="connsiteX1" fmla="*/ 0 w 3934939"/>
              <a:gd name="connsiteY1" fmla="*/ 384890 h 561030"/>
              <a:gd name="connsiteX2" fmla="*/ 1967470 w 3934939"/>
              <a:gd name="connsiteY2" fmla="*/ 0 h 561030"/>
              <a:gd name="connsiteX3" fmla="*/ 3934939 w 3934939"/>
              <a:gd name="connsiteY3" fmla="*/ 384890 h 561030"/>
              <a:gd name="connsiteX4" fmla="*/ 2162333 w 3934939"/>
              <a:gd name="connsiteY4" fmla="*/ 561030 h 561030"/>
              <a:gd name="connsiteX0" fmla="*/ 0 w 3934939"/>
              <a:gd name="connsiteY0" fmla="*/ 384890 h 561030"/>
              <a:gd name="connsiteX1" fmla="*/ 1967470 w 3934939"/>
              <a:gd name="connsiteY1" fmla="*/ 0 h 561030"/>
              <a:gd name="connsiteX2" fmla="*/ 3934939 w 3934939"/>
              <a:gd name="connsiteY2" fmla="*/ 384890 h 561030"/>
              <a:gd name="connsiteX3" fmla="*/ 2162333 w 3934939"/>
              <a:gd name="connsiteY3" fmla="*/ 561030 h 561030"/>
              <a:gd name="connsiteX0" fmla="*/ 0 w 3934939"/>
              <a:gd name="connsiteY0" fmla="*/ 384890 h 384890"/>
              <a:gd name="connsiteX1" fmla="*/ 1967470 w 3934939"/>
              <a:gd name="connsiteY1" fmla="*/ 0 h 384890"/>
              <a:gd name="connsiteX2" fmla="*/ 3934939 w 3934939"/>
              <a:gd name="connsiteY2" fmla="*/ 384890 h 384890"/>
            </a:gdLst>
            <a:ahLst/>
            <a:cxnLst>
              <a:cxn ang="0">
                <a:pos x="connsiteX0" y="connsiteY0"/>
              </a:cxn>
              <a:cxn ang="0">
                <a:pos x="connsiteX1" y="connsiteY1"/>
              </a:cxn>
              <a:cxn ang="0">
                <a:pos x="connsiteX2" y="connsiteY2"/>
              </a:cxn>
            </a:cxnLst>
            <a:rect l="l" t="t" r="r" b="b"/>
            <a:pathLst>
              <a:path w="3934939" h="384890">
                <a:moveTo>
                  <a:pt x="0" y="384890"/>
                </a:moveTo>
                <a:lnTo>
                  <a:pt x="1967470" y="0"/>
                </a:lnTo>
                <a:lnTo>
                  <a:pt x="3934939" y="384890"/>
                </a:lnTo>
              </a:path>
            </a:pathLst>
          </a:cu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39" name="Isosceles Triangle 70">
            <a:extLst>
              <a:ext uri="{FF2B5EF4-FFF2-40B4-BE49-F238E27FC236}">
                <a16:creationId xmlns:a16="http://schemas.microsoft.com/office/drawing/2014/main" id="{F7C2A2DF-1E74-4176-816B-C2CCD393F3BD}"/>
              </a:ext>
            </a:extLst>
          </p:cNvPr>
          <p:cNvSpPr/>
          <p:nvPr/>
        </p:nvSpPr>
        <p:spPr>
          <a:xfrm rot="5400000">
            <a:off x="8790924" y="4331141"/>
            <a:ext cx="2099980" cy="266412"/>
          </a:xfrm>
          <a:custGeom>
            <a:avLst/>
            <a:gdLst>
              <a:gd name="connsiteX0" fmla="*/ 0 w 3934939"/>
              <a:gd name="connsiteY0" fmla="*/ 322358 h 322358"/>
              <a:gd name="connsiteX1" fmla="*/ 1967470 w 3934939"/>
              <a:gd name="connsiteY1" fmla="*/ 0 h 322358"/>
              <a:gd name="connsiteX2" fmla="*/ 3934939 w 3934939"/>
              <a:gd name="connsiteY2" fmla="*/ 322358 h 322358"/>
              <a:gd name="connsiteX3" fmla="*/ 0 w 3934939"/>
              <a:gd name="connsiteY3" fmla="*/ 322358 h 322358"/>
              <a:gd name="connsiteX0" fmla="*/ 0 w 3934939"/>
              <a:gd name="connsiteY0" fmla="*/ 322358 h 631863"/>
              <a:gd name="connsiteX1" fmla="*/ 1967470 w 3934939"/>
              <a:gd name="connsiteY1" fmla="*/ 0 h 631863"/>
              <a:gd name="connsiteX2" fmla="*/ 3934939 w 3934939"/>
              <a:gd name="connsiteY2" fmla="*/ 322358 h 631863"/>
              <a:gd name="connsiteX3" fmla="*/ 2029576 w 3934939"/>
              <a:gd name="connsiteY3" fmla="*/ 631863 h 631863"/>
              <a:gd name="connsiteX4" fmla="*/ 0 w 3934939"/>
              <a:gd name="connsiteY4" fmla="*/ 322358 h 631863"/>
              <a:gd name="connsiteX0" fmla="*/ 2029576 w 3934939"/>
              <a:gd name="connsiteY0" fmla="*/ 631863 h 723303"/>
              <a:gd name="connsiteX1" fmla="*/ 0 w 3934939"/>
              <a:gd name="connsiteY1" fmla="*/ 322358 h 723303"/>
              <a:gd name="connsiteX2" fmla="*/ 1967470 w 3934939"/>
              <a:gd name="connsiteY2" fmla="*/ 0 h 723303"/>
              <a:gd name="connsiteX3" fmla="*/ 3934939 w 3934939"/>
              <a:gd name="connsiteY3" fmla="*/ 322358 h 723303"/>
              <a:gd name="connsiteX4" fmla="*/ 2121016 w 3934939"/>
              <a:gd name="connsiteY4" fmla="*/ 723303 h 723303"/>
              <a:gd name="connsiteX0" fmla="*/ 0 w 3934939"/>
              <a:gd name="connsiteY0" fmla="*/ 322358 h 723303"/>
              <a:gd name="connsiteX1" fmla="*/ 1967470 w 3934939"/>
              <a:gd name="connsiteY1" fmla="*/ 0 h 723303"/>
              <a:gd name="connsiteX2" fmla="*/ 3934939 w 3934939"/>
              <a:gd name="connsiteY2" fmla="*/ 322358 h 723303"/>
              <a:gd name="connsiteX3" fmla="*/ 2121016 w 3934939"/>
              <a:gd name="connsiteY3" fmla="*/ 723303 h 723303"/>
              <a:gd name="connsiteX0" fmla="*/ 0 w 3934939"/>
              <a:gd name="connsiteY0" fmla="*/ 322358 h 322358"/>
              <a:gd name="connsiteX1" fmla="*/ 1967470 w 3934939"/>
              <a:gd name="connsiteY1" fmla="*/ 0 h 322358"/>
              <a:gd name="connsiteX2" fmla="*/ 3934939 w 3934939"/>
              <a:gd name="connsiteY2" fmla="*/ 322358 h 322358"/>
            </a:gdLst>
            <a:ahLst/>
            <a:cxnLst>
              <a:cxn ang="0">
                <a:pos x="connsiteX0" y="connsiteY0"/>
              </a:cxn>
              <a:cxn ang="0">
                <a:pos x="connsiteX1" y="connsiteY1"/>
              </a:cxn>
              <a:cxn ang="0">
                <a:pos x="connsiteX2" y="connsiteY2"/>
              </a:cxn>
            </a:cxnLst>
            <a:rect l="l" t="t" r="r" b="b"/>
            <a:pathLst>
              <a:path w="3934939" h="322358">
                <a:moveTo>
                  <a:pt x="0" y="322358"/>
                </a:moveTo>
                <a:lnTo>
                  <a:pt x="1967470" y="0"/>
                </a:lnTo>
                <a:lnTo>
                  <a:pt x="3934939" y="322358"/>
                </a:lnTo>
              </a:path>
            </a:pathLst>
          </a:cu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40" name="Rectangle 39">
            <a:extLst>
              <a:ext uri="{FF2B5EF4-FFF2-40B4-BE49-F238E27FC236}">
                <a16:creationId xmlns:a16="http://schemas.microsoft.com/office/drawing/2014/main" id="{EDFF299E-1B85-48F0-A107-3D4EF8F19E55}"/>
              </a:ext>
            </a:extLst>
          </p:cNvPr>
          <p:cNvSpPr/>
          <p:nvPr/>
        </p:nvSpPr>
        <p:spPr>
          <a:xfrm>
            <a:off x="3470969" y="1227341"/>
            <a:ext cx="5250060" cy="400110"/>
          </a:xfrm>
          <a:prstGeom prst="rect">
            <a:avLst/>
          </a:prstGeom>
          <a:solidFill>
            <a:schemeClr val="bg1"/>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78D4"/>
                </a:solidFill>
                <a:effectLst/>
                <a:uLnTx/>
                <a:uFillTx/>
                <a:latin typeface="Segoe UI Semibold"/>
                <a:ea typeface="+mn-ea"/>
                <a:cs typeface="+mn-cs"/>
              </a:rPr>
              <a:t>Launch multiple parallel training runs</a:t>
            </a:r>
          </a:p>
        </p:txBody>
      </p:sp>
      <p:grpSp>
        <p:nvGrpSpPr>
          <p:cNvPr id="41" name="Group 20">
            <a:extLst>
              <a:ext uri="{FF2B5EF4-FFF2-40B4-BE49-F238E27FC236}">
                <a16:creationId xmlns:a16="http://schemas.microsoft.com/office/drawing/2014/main" id="{6BFC2734-CF9B-4A84-A1CC-4BD3A6F09B17}"/>
              </a:ext>
            </a:extLst>
          </p:cNvPr>
          <p:cNvGrpSpPr>
            <a:grpSpLocks noChangeAspect="1"/>
          </p:cNvGrpSpPr>
          <p:nvPr/>
        </p:nvGrpSpPr>
        <p:grpSpPr bwMode="auto">
          <a:xfrm>
            <a:off x="1374919" y="1811488"/>
            <a:ext cx="498446" cy="436316"/>
            <a:chOff x="3764" y="3313"/>
            <a:chExt cx="353" cy="309"/>
          </a:xfrm>
          <a:noFill/>
        </p:grpSpPr>
        <p:sp>
          <p:nvSpPr>
            <p:cNvPr id="42" name="Freeform 21">
              <a:extLst>
                <a:ext uri="{FF2B5EF4-FFF2-40B4-BE49-F238E27FC236}">
                  <a16:creationId xmlns:a16="http://schemas.microsoft.com/office/drawing/2014/main" id="{D5B45B82-BA0E-4033-A320-6295E2937EB2}"/>
                </a:ext>
              </a:extLst>
            </p:cNvPr>
            <p:cNvSpPr>
              <a:spLocks/>
            </p:cNvSpPr>
            <p:nvPr/>
          </p:nvSpPr>
          <p:spPr bwMode="auto">
            <a:xfrm>
              <a:off x="3764" y="3313"/>
              <a:ext cx="0" cy="71"/>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noFill/>
            <a:ln w="12700" cap="flat">
              <a:solidFill>
                <a:schemeClr val="tx2">
                  <a:lumMod val="60000"/>
                  <a:lumOff val="40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BB1FF"/>
                </a:solidFill>
                <a:effectLst/>
                <a:uLnTx/>
                <a:uFillTx/>
                <a:latin typeface="Segoe UI"/>
                <a:ea typeface="+mn-ea"/>
                <a:cs typeface="+mn-cs"/>
              </a:endParaRPr>
            </a:p>
          </p:txBody>
        </p:sp>
        <p:sp>
          <p:nvSpPr>
            <p:cNvPr id="43" name="Freeform 22">
              <a:extLst>
                <a:ext uri="{FF2B5EF4-FFF2-40B4-BE49-F238E27FC236}">
                  <a16:creationId xmlns:a16="http://schemas.microsoft.com/office/drawing/2014/main" id="{A7305448-7606-44C3-AEEA-F2B6A290C25C}"/>
                </a:ext>
              </a:extLst>
            </p:cNvPr>
            <p:cNvSpPr>
              <a:spLocks/>
            </p:cNvSpPr>
            <p:nvPr/>
          </p:nvSpPr>
          <p:spPr bwMode="auto">
            <a:xfrm>
              <a:off x="3897" y="3313"/>
              <a:ext cx="0" cy="71"/>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noFill/>
            <a:ln w="12700" cap="flat">
              <a:solidFill>
                <a:schemeClr val="tx2">
                  <a:lumMod val="60000"/>
                  <a:lumOff val="40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BB1FF"/>
                </a:solidFill>
                <a:effectLst/>
                <a:uLnTx/>
                <a:uFillTx/>
                <a:latin typeface="Segoe UI"/>
                <a:ea typeface="+mn-ea"/>
                <a:cs typeface="+mn-cs"/>
              </a:endParaRPr>
            </a:p>
          </p:txBody>
        </p:sp>
        <p:sp>
          <p:nvSpPr>
            <p:cNvPr id="44" name="Freeform 23">
              <a:extLst>
                <a:ext uri="{FF2B5EF4-FFF2-40B4-BE49-F238E27FC236}">
                  <a16:creationId xmlns:a16="http://schemas.microsoft.com/office/drawing/2014/main" id="{6D139C8E-A229-4AF5-982F-698602AB31D7}"/>
                </a:ext>
              </a:extLst>
            </p:cNvPr>
            <p:cNvSpPr>
              <a:spLocks/>
            </p:cNvSpPr>
            <p:nvPr/>
          </p:nvSpPr>
          <p:spPr bwMode="auto">
            <a:xfrm>
              <a:off x="4028" y="3313"/>
              <a:ext cx="0" cy="71"/>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noFill/>
            <a:ln w="12700" cap="flat">
              <a:solidFill>
                <a:schemeClr val="tx2">
                  <a:lumMod val="60000"/>
                  <a:lumOff val="40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BB1FF"/>
                </a:solidFill>
                <a:effectLst/>
                <a:uLnTx/>
                <a:uFillTx/>
                <a:latin typeface="Segoe UI"/>
                <a:ea typeface="+mn-ea"/>
                <a:cs typeface="+mn-cs"/>
              </a:endParaRPr>
            </a:p>
          </p:txBody>
        </p:sp>
        <p:sp>
          <p:nvSpPr>
            <p:cNvPr id="45" name="Freeform 24">
              <a:extLst>
                <a:ext uri="{FF2B5EF4-FFF2-40B4-BE49-F238E27FC236}">
                  <a16:creationId xmlns:a16="http://schemas.microsoft.com/office/drawing/2014/main" id="{963E4109-889A-4ABC-9AA4-75233717EA9F}"/>
                </a:ext>
              </a:extLst>
            </p:cNvPr>
            <p:cNvSpPr>
              <a:spLocks/>
            </p:cNvSpPr>
            <p:nvPr/>
          </p:nvSpPr>
          <p:spPr bwMode="auto">
            <a:xfrm>
              <a:off x="3807" y="3313"/>
              <a:ext cx="47" cy="72"/>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6" y="0"/>
                    <a:pt x="17" y="0"/>
                  </a:cubicBezTo>
                  <a:cubicBezTo>
                    <a:pt x="17" y="0"/>
                    <a:pt x="17" y="0"/>
                    <a:pt x="17" y="0"/>
                  </a:cubicBezTo>
                  <a:cubicBezTo>
                    <a:pt x="7" y="0"/>
                    <a:pt x="0" y="7"/>
                    <a:pt x="0" y="16"/>
                  </a:cubicBezTo>
                  <a:cubicBezTo>
                    <a:pt x="0" y="35"/>
                    <a:pt x="0" y="35"/>
                    <a:pt x="0" y="35"/>
                  </a:cubicBezTo>
                  <a:cubicBezTo>
                    <a:pt x="0" y="43"/>
                    <a:pt x="7" y="52"/>
                    <a:pt x="17" y="52"/>
                  </a:cubicBezTo>
                  <a:cubicBezTo>
                    <a:pt x="17" y="52"/>
                    <a:pt x="17" y="52"/>
                    <a:pt x="17" y="52"/>
                  </a:cubicBezTo>
                  <a:cubicBezTo>
                    <a:pt x="26" y="52"/>
                    <a:pt x="34" y="43"/>
                    <a:pt x="34" y="35"/>
                  </a:cubicBezTo>
                  <a:close/>
                </a:path>
              </a:pathLst>
            </a:custGeom>
            <a:noFill/>
            <a:ln w="12700" cap="flat">
              <a:solidFill>
                <a:schemeClr val="tx2">
                  <a:lumMod val="60000"/>
                  <a:lumOff val="40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BB1FF"/>
                </a:solidFill>
                <a:effectLst/>
                <a:uLnTx/>
                <a:uFillTx/>
                <a:latin typeface="Segoe UI"/>
                <a:ea typeface="+mn-ea"/>
                <a:cs typeface="+mn-cs"/>
              </a:endParaRPr>
            </a:p>
          </p:txBody>
        </p:sp>
        <p:sp>
          <p:nvSpPr>
            <p:cNvPr id="46" name="Freeform 25">
              <a:extLst>
                <a:ext uri="{FF2B5EF4-FFF2-40B4-BE49-F238E27FC236}">
                  <a16:creationId xmlns:a16="http://schemas.microsoft.com/office/drawing/2014/main" id="{9A346869-18CA-431C-91CC-E050E3BE2315}"/>
                </a:ext>
              </a:extLst>
            </p:cNvPr>
            <p:cNvSpPr>
              <a:spLocks/>
            </p:cNvSpPr>
            <p:nvPr/>
          </p:nvSpPr>
          <p:spPr bwMode="auto">
            <a:xfrm>
              <a:off x="3940" y="3313"/>
              <a:ext cx="44" cy="72"/>
            </a:xfrm>
            <a:custGeom>
              <a:avLst/>
              <a:gdLst>
                <a:gd name="T0" fmla="*/ 32 w 32"/>
                <a:gd name="T1" fmla="*/ 35 h 52"/>
                <a:gd name="T2" fmla="*/ 32 w 32"/>
                <a:gd name="T3" fmla="*/ 16 h 52"/>
                <a:gd name="T4" fmla="*/ 15 w 32"/>
                <a:gd name="T5" fmla="*/ 0 h 52"/>
                <a:gd name="T6" fmla="*/ 15 w 32"/>
                <a:gd name="T7" fmla="*/ 0 h 52"/>
                <a:gd name="T8" fmla="*/ 0 w 32"/>
                <a:gd name="T9" fmla="*/ 16 h 52"/>
                <a:gd name="T10" fmla="*/ 0 w 32"/>
                <a:gd name="T11" fmla="*/ 35 h 52"/>
                <a:gd name="T12" fmla="*/ 15 w 32"/>
                <a:gd name="T13" fmla="*/ 52 h 52"/>
                <a:gd name="T14" fmla="*/ 15 w 32"/>
                <a:gd name="T15" fmla="*/ 52 h 52"/>
                <a:gd name="T16" fmla="*/ 32 w 32"/>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52">
                  <a:moveTo>
                    <a:pt x="32" y="35"/>
                  </a:moveTo>
                  <a:cubicBezTo>
                    <a:pt x="32" y="16"/>
                    <a:pt x="32" y="16"/>
                    <a:pt x="32" y="16"/>
                  </a:cubicBezTo>
                  <a:cubicBezTo>
                    <a:pt x="32" y="7"/>
                    <a:pt x="25" y="0"/>
                    <a:pt x="15" y="0"/>
                  </a:cubicBezTo>
                  <a:cubicBezTo>
                    <a:pt x="15" y="0"/>
                    <a:pt x="15" y="0"/>
                    <a:pt x="15" y="0"/>
                  </a:cubicBezTo>
                  <a:cubicBezTo>
                    <a:pt x="7" y="0"/>
                    <a:pt x="0" y="7"/>
                    <a:pt x="0" y="16"/>
                  </a:cubicBezTo>
                  <a:cubicBezTo>
                    <a:pt x="0" y="35"/>
                    <a:pt x="0" y="35"/>
                    <a:pt x="0" y="35"/>
                  </a:cubicBezTo>
                  <a:cubicBezTo>
                    <a:pt x="0" y="43"/>
                    <a:pt x="7" y="52"/>
                    <a:pt x="15" y="52"/>
                  </a:cubicBezTo>
                  <a:cubicBezTo>
                    <a:pt x="15" y="52"/>
                    <a:pt x="15" y="52"/>
                    <a:pt x="15" y="52"/>
                  </a:cubicBezTo>
                  <a:cubicBezTo>
                    <a:pt x="25" y="52"/>
                    <a:pt x="32" y="43"/>
                    <a:pt x="32" y="35"/>
                  </a:cubicBezTo>
                  <a:close/>
                </a:path>
              </a:pathLst>
            </a:custGeom>
            <a:noFill/>
            <a:ln w="12700" cap="flat">
              <a:solidFill>
                <a:schemeClr val="tx2">
                  <a:lumMod val="60000"/>
                  <a:lumOff val="40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BB1FF"/>
                </a:solidFill>
                <a:effectLst/>
                <a:uLnTx/>
                <a:uFillTx/>
                <a:latin typeface="Segoe UI"/>
                <a:ea typeface="+mn-ea"/>
                <a:cs typeface="+mn-cs"/>
              </a:endParaRPr>
            </a:p>
          </p:txBody>
        </p:sp>
        <p:sp>
          <p:nvSpPr>
            <p:cNvPr id="47" name="Freeform 26">
              <a:extLst>
                <a:ext uri="{FF2B5EF4-FFF2-40B4-BE49-F238E27FC236}">
                  <a16:creationId xmlns:a16="http://schemas.microsoft.com/office/drawing/2014/main" id="{4F3C8D72-96A8-42D3-9F87-25C5120CA70B}"/>
                </a:ext>
              </a:extLst>
            </p:cNvPr>
            <p:cNvSpPr>
              <a:spLocks/>
            </p:cNvSpPr>
            <p:nvPr/>
          </p:nvSpPr>
          <p:spPr bwMode="auto">
            <a:xfrm>
              <a:off x="4071" y="3313"/>
              <a:ext cx="46" cy="72"/>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5" y="0"/>
                    <a:pt x="17" y="0"/>
                  </a:cubicBezTo>
                  <a:cubicBezTo>
                    <a:pt x="17" y="0"/>
                    <a:pt x="17" y="0"/>
                    <a:pt x="17" y="0"/>
                  </a:cubicBezTo>
                  <a:cubicBezTo>
                    <a:pt x="7" y="0"/>
                    <a:pt x="0" y="7"/>
                    <a:pt x="0" y="16"/>
                  </a:cubicBezTo>
                  <a:cubicBezTo>
                    <a:pt x="0" y="35"/>
                    <a:pt x="0" y="35"/>
                    <a:pt x="0" y="35"/>
                  </a:cubicBezTo>
                  <a:cubicBezTo>
                    <a:pt x="0" y="43"/>
                    <a:pt x="7" y="52"/>
                    <a:pt x="17" y="52"/>
                  </a:cubicBezTo>
                  <a:cubicBezTo>
                    <a:pt x="17" y="52"/>
                    <a:pt x="17" y="52"/>
                    <a:pt x="17" y="52"/>
                  </a:cubicBezTo>
                  <a:cubicBezTo>
                    <a:pt x="25" y="52"/>
                    <a:pt x="34" y="43"/>
                    <a:pt x="34" y="35"/>
                  </a:cubicBezTo>
                  <a:close/>
                </a:path>
              </a:pathLst>
            </a:custGeom>
            <a:noFill/>
            <a:ln w="12700" cap="flat">
              <a:solidFill>
                <a:schemeClr val="tx2">
                  <a:lumMod val="60000"/>
                  <a:lumOff val="40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BB1FF"/>
                </a:solidFill>
                <a:effectLst/>
                <a:uLnTx/>
                <a:uFillTx/>
                <a:latin typeface="Segoe UI"/>
                <a:ea typeface="+mn-ea"/>
                <a:cs typeface="+mn-cs"/>
              </a:endParaRPr>
            </a:p>
          </p:txBody>
        </p:sp>
        <p:sp>
          <p:nvSpPr>
            <p:cNvPr id="48" name="Freeform 27">
              <a:extLst>
                <a:ext uri="{FF2B5EF4-FFF2-40B4-BE49-F238E27FC236}">
                  <a16:creationId xmlns:a16="http://schemas.microsoft.com/office/drawing/2014/main" id="{B9A60AEE-523F-48E6-A33D-37850C3C72E9}"/>
                </a:ext>
              </a:extLst>
            </p:cNvPr>
            <p:cNvSpPr>
              <a:spLocks/>
            </p:cNvSpPr>
            <p:nvPr/>
          </p:nvSpPr>
          <p:spPr bwMode="auto">
            <a:xfrm>
              <a:off x="3764" y="3550"/>
              <a:ext cx="0" cy="72"/>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12700" cap="flat">
              <a:solidFill>
                <a:schemeClr val="tx2">
                  <a:lumMod val="60000"/>
                  <a:lumOff val="40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BB1FF"/>
                </a:solidFill>
                <a:effectLst/>
                <a:uLnTx/>
                <a:uFillTx/>
                <a:latin typeface="Segoe UI"/>
                <a:ea typeface="+mn-ea"/>
                <a:cs typeface="+mn-cs"/>
              </a:endParaRPr>
            </a:p>
          </p:txBody>
        </p:sp>
        <p:sp>
          <p:nvSpPr>
            <p:cNvPr id="49" name="Freeform 28">
              <a:extLst>
                <a:ext uri="{FF2B5EF4-FFF2-40B4-BE49-F238E27FC236}">
                  <a16:creationId xmlns:a16="http://schemas.microsoft.com/office/drawing/2014/main" id="{60296A35-2F98-4339-A80E-1CA81CE6853B}"/>
                </a:ext>
              </a:extLst>
            </p:cNvPr>
            <p:cNvSpPr>
              <a:spLocks/>
            </p:cNvSpPr>
            <p:nvPr/>
          </p:nvSpPr>
          <p:spPr bwMode="auto">
            <a:xfrm>
              <a:off x="3897" y="3550"/>
              <a:ext cx="0" cy="72"/>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12700" cap="flat">
              <a:solidFill>
                <a:schemeClr val="tx2">
                  <a:lumMod val="60000"/>
                  <a:lumOff val="40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BB1FF"/>
                </a:solidFill>
                <a:effectLst/>
                <a:uLnTx/>
                <a:uFillTx/>
                <a:latin typeface="Segoe UI"/>
                <a:ea typeface="+mn-ea"/>
                <a:cs typeface="+mn-cs"/>
              </a:endParaRPr>
            </a:p>
          </p:txBody>
        </p:sp>
        <p:sp>
          <p:nvSpPr>
            <p:cNvPr id="50" name="Freeform 29">
              <a:extLst>
                <a:ext uri="{FF2B5EF4-FFF2-40B4-BE49-F238E27FC236}">
                  <a16:creationId xmlns:a16="http://schemas.microsoft.com/office/drawing/2014/main" id="{48E19BF4-56DF-4875-AEA7-3EF9BDC35EB8}"/>
                </a:ext>
              </a:extLst>
            </p:cNvPr>
            <p:cNvSpPr>
              <a:spLocks/>
            </p:cNvSpPr>
            <p:nvPr/>
          </p:nvSpPr>
          <p:spPr bwMode="auto">
            <a:xfrm>
              <a:off x="4028" y="3550"/>
              <a:ext cx="0" cy="72"/>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12700" cap="flat">
              <a:solidFill>
                <a:schemeClr val="tx2">
                  <a:lumMod val="60000"/>
                  <a:lumOff val="40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BB1FF"/>
                </a:solidFill>
                <a:effectLst/>
                <a:uLnTx/>
                <a:uFillTx/>
                <a:latin typeface="Segoe UI"/>
                <a:ea typeface="+mn-ea"/>
                <a:cs typeface="+mn-cs"/>
              </a:endParaRPr>
            </a:p>
          </p:txBody>
        </p:sp>
        <p:sp>
          <p:nvSpPr>
            <p:cNvPr id="51" name="Freeform 30">
              <a:extLst>
                <a:ext uri="{FF2B5EF4-FFF2-40B4-BE49-F238E27FC236}">
                  <a16:creationId xmlns:a16="http://schemas.microsoft.com/office/drawing/2014/main" id="{77810B11-1B0D-413F-B349-4488EB09D028}"/>
                </a:ext>
              </a:extLst>
            </p:cNvPr>
            <p:cNvSpPr>
              <a:spLocks/>
            </p:cNvSpPr>
            <p:nvPr/>
          </p:nvSpPr>
          <p:spPr bwMode="auto">
            <a:xfrm>
              <a:off x="3807" y="3550"/>
              <a:ext cx="47" cy="72"/>
            </a:xfrm>
            <a:custGeom>
              <a:avLst/>
              <a:gdLst>
                <a:gd name="T0" fmla="*/ 34 w 34"/>
                <a:gd name="T1" fmla="*/ 35 h 52"/>
                <a:gd name="T2" fmla="*/ 34 w 34"/>
                <a:gd name="T3" fmla="*/ 17 h 52"/>
                <a:gd name="T4" fmla="*/ 17 w 34"/>
                <a:gd name="T5" fmla="*/ 0 h 52"/>
                <a:gd name="T6" fmla="*/ 17 w 34"/>
                <a:gd name="T7" fmla="*/ 0 h 52"/>
                <a:gd name="T8" fmla="*/ 0 w 34"/>
                <a:gd name="T9" fmla="*/ 17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7"/>
                    <a:pt x="34" y="17"/>
                    <a:pt x="34" y="17"/>
                  </a:cubicBezTo>
                  <a:cubicBezTo>
                    <a:pt x="34" y="8"/>
                    <a:pt x="26" y="0"/>
                    <a:pt x="17" y="0"/>
                  </a:cubicBezTo>
                  <a:cubicBezTo>
                    <a:pt x="17" y="0"/>
                    <a:pt x="17" y="0"/>
                    <a:pt x="17" y="0"/>
                  </a:cubicBezTo>
                  <a:cubicBezTo>
                    <a:pt x="7" y="0"/>
                    <a:pt x="0" y="8"/>
                    <a:pt x="0" y="17"/>
                  </a:cubicBezTo>
                  <a:cubicBezTo>
                    <a:pt x="0" y="35"/>
                    <a:pt x="0" y="35"/>
                    <a:pt x="0" y="35"/>
                  </a:cubicBezTo>
                  <a:cubicBezTo>
                    <a:pt x="0" y="45"/>
                    <a:pt x="7" y="52"/>
                    <a:pt x="17" y="52"/>
                  </a:cubicBezTo>
                  <a:cubicBezTo>
                    <a:pt x="17" y="52"/>
                    <a:pt x="17" y="52"/>
                    <a:pt x="17" y="52"/>
                  </a:cubicBezTo>
                  <a:cubicBezTo>
                    <a:pt x="26" y="52"/>
                    <a:pt x="34" y="45"/>
                    <a:pt x="34" y="35"/>
                  </a:cubicBezTo>
                  <a:close/>
                </a:path>
              </a:pathLst>
            </a:custGeom>
            <a:noFill/>
            <a:ln w="12700" cap="flat">
              <a:solidFill>
                <a:schemeClr val="tx2">
                  <a:lumMod val="60000"/>
                  <a:lumOff val="40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BB1FF"/>
                </a:solidFill>
                <a:effectLst/>
                <a:uLnTx/>
                <a:uFillTx/>
                <a:latin typeface="Segoe UI"/>
                <a:ea typeface="+mn-ea"/>
                <a:cs typeface="+mn-cs"/>
              </a:endParaRPr>
            </a:p>
          </p:txBody>
        </p:sp>
        <p:sp>
          <p:nvSpPr>
            <p:cNvPr id="52" name="Freeform 31">
              <a:extLst>
                <a:ext uri="{FF2B5EF4-FFF2-40B4-BE49-F238E27FC236}">
                  <a16:creationId xmlns:a16="http://schemas.microsoft.com/office/drawing/2014/main" id="{94A7CA70-5918-4135-885D-EEB2EC8190A2}"/>
                </a:ext>
              </a:extLst>
            </p:cNvPr>
            <p:cNvSpPr>
              <a:spLocks/>
            </p:cNvSpPr>
            <p:nvPr/>
          </p:nvSpPr>
          <p:spPr bwMode="auto">
            <a:xfrm>
              <a:off x="3940" y="3550"/>
              <a:ext cx="44" cy="72"/>
            </a:xfrm>
            <a:custGeom>
              <a:avLst/>
              <a:gdLst>
                <a:gd name="T0" fmla="*/ 32 w 32"/>
                <a:gd name="T1" fmla="*/ 35 h 52"/>
                <a:gd name="T2" fmla="*/ 32 w 32"/>
                <a:gd name="T3" fmla="*/ 17 h 52"/>
                <a:gd name="T4" fmla="*/ 15 w 32"/>
                <a:gd name="T5" fmla="*/ 0 h 52"/>
                <a:gd name="T6" fmla="*/ 15 w 32"/>
                <a:gd name="T7" fmla="*/ 0 h 52"/>
                <a:gd name="T8" fmla="*/ 0 w 32"/>
                <a:gd name="T9" fmla="*/ 17 h 52"/>
                <a:gd name="T10" fmla="*/ 0 w 32"/>
                <a:gd name="T11" fmla="*/ 35 h 52"/>
                <a:gd name="T12" fmla="*/ 15 w 32"/>
                <a:gd name="T13" fmla="*/ 52 h 52"/>
                <a:gd name="T14" fmla="*/ 15 w 32"/>
                <a:gd name="T15" fmla="*/ 52 h 52"/>
                <a:gd name="T16" fmla="*/ 32 w 32"/>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52">
                  <a:moveTo>
                    <a:pt x="32" y="35"/>
                  </a:moveTo>
                  <a:cubicBezTo>
                    <a:pt x="32" y="17"/>
                    <a:pt x="32" y="17"/>
                    <a:pt x="32" y="17"/>
                  </a:cubicBezTo>
                  <a:cubicBezTo>
                    <a:pt x="32" y="8"/>
                    <a:pt x="25" y="0"/>
                    <a:pt x="15" y="0"/>
                  </a:cubicBezTo>
                  <a:cubicBezTo>
                    <a:pt x="15" y="0"/>
                    <a:pt x="15" y="0"/>
                    <a:pt x="15" y="0"/>
                  </a:cubicBezTo>
                  <a:cubicBezTo>
                    <a:pt x="7" y="0"/>
                    <a:pt x="0" y="8"/>
                    <a:pt x="0" y="17"/>
                  </a:cubicBezTo>
                  <a:cubicBezTo>
                    <a:pt x="0" y="35"/>
                    <a:pt x="0" y="35"/>
                    <a:pt x="0" y="35"/>
                  </a:cubicBezTo>
                  <a:cubicBezTo>
                    <a:pt x="0" y="45"/>
                    <a:pt x="7" y="52"/>
                    <a:pt x="15" y="52"/>
                  </a:cubicBezTo>
                  <a:cubicBezTo>
                    <a:pt x="15" y="52"/>
                    <a:pt x="15" y="52"/>
                    <a:pt x="15" y="52"/>
                  </a:cubicBezTo>
                  <a:cubicBezTo>
                    <a:pt x="25" y="52"/>
                    <a:pt x="32" y="45"/>
                    <a:pt x="32" y="35"/>
                  </a:cubicBezTo>
                  <a:close/>
                </a:path>
              </a:pathLst>
            </a:custGeom>
            <a:noFill/>
            <a:ln w="12700" cap="flat">
              <a:solidFill>
                <a:schemeClr val="tx2">
                  <a:lumMod val="60000"/>
                  <a:lumOff val="40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BB1FF"/>
                </a:solidFill>
                <a:effectLst/>
                <a:uLnTx/>
                <a:uFillTx/>
                <a:latin typeface="Segoe UI"/>
                <a:ea typeface="+mn-ea"/>
                <a:cs typeface="+mn-cs"/>
              </a:endParaRPr>
            </a:p>
          </p:txBody>
        </p:sp>
        <p:sp>
          <p:nvSpPr>
            <p:cNvPr id="53" name="Freeform 32">
              <a:extLst>
                <a:ext uri="{FF2B5EF4-FFF2-40B4-BE49-F238E27FC236}">
                  <a16:creationId xmlns:a16="http://schemas.microsoft.com/office/drawing/2014/main" id="{1C13CD36-426C-49E8-8F65-180C1DB748E2}"/>
                </a:ext>
              </a:extLst>
            </p:cNvPr>
            <p:cNvSpPr>
              <a:spLocks/>
            </p:cNvSpPr>
            <p:nvPr/>
          </p:nvSpPr>
          <p:spPr bwMode="auto">
            <a:xfrm>
              <a:off x="4071" y="3550"/>
              <a:ext cx="46" cy="72"/>
            </a:xfrm>
            <a:custGeom>
              <a:avLst/>
              <a:gdLst>
                <a:gd name="T0" fmla="*/ 34 w 34"/>
                <a:gd name="T1" fmla="*/ 35 h 52"/>
                <a:gd name="T2" fmla="*/ 34 w 34"/>
                <a:gd name="T3" fmla="*/ 17 h 52"/>
                <a:gd name="T4" fmla="*/ 17 w 34"/>
                <a:gd name="T5" fmla="*/ 0 h 52"/>
                <a:gd name="T6" fmla="*/ 17 w 34"/>
                <a:gd name="T7" fmla="*/ 0 h 52"/>
                <a:gd name="T8" fmla="*/ 0 w 34"/>
                <a:gd name="T9" fmla="*/ 17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7"/>
                    <a:pt x="34" y="17"/>
                    <a:pt x="34" y="17"/>
                  </a:cubicBezTo>
                  <a:cubicBezTo>
                    <a:pt x="34" y="8"/>
                    <a:pt x="25" y="0"/>
                    <a:pt x="17" y="0"/>
                  </a:cubicBezTo>
                  <a:cubicBezTo>
                    <a:pt x="17" y="0"/>
                    <a:pt x="17" y="0"/>
                    <a:pt x="17" y="0"/>
                  </a:cubicBezTo>
                  <a:cubicBezTo>
                    <a:pt x="7" y="0"/>
                    <a:pt x="0" y="8"/>
                    <a:pt x="0" y="17"/>
                  </a:cubicBezTo>
                  <a:cubicBezTo>
                    <a:pt x="0" y="35"/>
                    <a:pt x="0" y="35"/>
                    <a:pt x="0" y="35"/>
                  </a:cubicBezTo>
                  <a:cubicBezTo>
                    <a:pt x="0" y="45"/>
                    <a:pt x="7" y="52"/>
                    <a:pt x="17" y="52"/>
                  </a:cubicBezTo>
                  <a:cubicBezTo>
                    <a:pt x="17" y="52"/>
                    <a:pt x="17" y="52"/>
                    <a:pt x="17" y="52"/>
                  </a:cubicBezTo>
                  <a:cubicBezTo>
                    <a:pt x="25" y="52"/>
                    <a:pt x="34" y="45"/>
                    <a:pt x="34" y="35"/>
                  </a:cubicBezTo>
                  <a:close/>
                </a:path>
              </a:pathLst>
            </a:custGeom>
            <a:noFill/>
            <a:ln w="12700" cap="flat">
              <a:solidFill>
                <a:schemeClr val="tx2">
                  <a:lumMod val="60000"/>
                  <a:lumOff val="40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BB1FF"/>
                </a:solidFill>
                <a:effectLst/>
                <a:uLnTx/>
                <a:uFillTx/>
                <a:latin typeface="Segoe UI"/>
                <a:ea typeface="+mn-ea"/>
                <a:cs typeface="+mn-cs"/>
              </a:endParaRPr>
            </a:p>
          </p:txBody>
        </p:sp>
        <p:sp>
          <p:nvSpPr>
            <p:cNvPr id="54" name="Freeform 33">
              <a:extLst>
                <a:ext uri="{FF2B5EF4-FFF2-40B4-BE49-F238E27FC236}">
                  <a16:creationId xmlns:a16="http://schemas.microsoft.com/office/drawing/2014/main" id="{8FDDB010-1DB7-42D0-AE6D-BE2720BD416E}"/>
                </a:ext>
              </a:extLst>
            </p:cNvPr>
            <p:cNvSpPr>
              <a:spLocks/>
            </p:cNvSpPr>
            <p:nvPr/>
          </p:nvSpPr>
          <p:spPr bwMode="auto">
            <a:xfrm>
              <a:off x="3854" y="3435"/>
              <a:ext cx="0" cy="6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2700" cap="flat">
              <a:solidFill>
                <a:schemeClr val="tx2">
                  <a:lumMod val="60000"/>
                  <a:lumOff val="40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BB1FF"/>
                </a:solidFill>
                <a:effectLst/>
                <a:uLnTx/>
                <a:uFillTx/>
                <a:latin typeface="Segoe UI"/>
                <a:ea typeface="+mn-ea"/>
                <a:cs typeface="+mn-cs"/>
              </a:endParaRPr>
            </a:p>
          </p:txBody>
        </p:sp>
        <p:sp>
          <p:nvSpPr>
            <p:cNvPr id="55" name="Freeform 34">
              <a:extLst>
                <a:ext uri="{FF2B5EF4-FFF2-40B4-BE49-F238E27FC236}">
                  <a16:creationId xmlns:a16="http://schemas.microsoft.com/office/drawing/2014/main" id="{FC435BD8-323A-43C8-8BAA-46CE6DC4C227}"/>
                </a:ext>
              </a:extLst>
            </p:cNvPr>
            <p:cNvSpPr>
              <a:spLocks/>
            </p:cNvSpPr>
            <p:nvPr/>
          </p:nvSpPr>
          <p:spPr bwMode="auto">
            <a:xfrm>
              <a:off x="3984" y="3435"/>
              <a:ext cx="0" cy="6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2700" cap="flat">
              <a:solidFill>
                <a:schemeClr val="tx2">
                  <a:lumMod val="60000"/>
                  <a:lumOff val="40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BB1FF"/>
                </a:solidFill>
                <a:effectLst/>
                <a:uLnTx/>
                <a:uFillTx/>
                <a:latin typeface="Segoe UI"/>
                <a:ea typeface="+mn-ea"/>
                <a:cs typeface="+mn-cs"/>
              </a:endParaRPr>
            </a:p>
          </p:txBody>
        </p:sp>
        <p:sp>
          <p:nvSpPr>
            <p:cNvPr id="56" name="Freeform 35">
              <a:extLst>
                <a:ext uri="{FF2B5EF4-FFF2-40B4-BE49-F238E27FC236}">
                  <a16:creationId xmlns:a16="http://schemas.microsoft.com/office/drawing/2014/main" id="{631FE6EC-EEAC-4594-9376-88D648619BCB}"/>
                </a:ext>
              </a:extLst>
            </p:cNvPr>
            <p:cNvSpPr>
              <a:spLocks/>
            </p:cNvSpPr>
            <p:nvPr/>
          </p:nvSpPr>
          <p:spPr bwMode="auto">
            <a:xfrm>
              <a:off x="3764" y="3435"/>
              <a:ext cx="46" cy="71"/>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2700" cap="flat">
              <a:solidFill>
                <a:schemeClr val="tx2">
                  <a:lumMod val="60000"/>
                  <a:lumOff val="40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BB1FF"/>
                </a:solidFill>
                <a:effectLst/>
                <a:uLnTx/>
                <a:uFillTx/>
                <a:latin typeface="Segoe UI"/>
                <a:ea typeface="+mn-ea"/>
                <a:cs typeface="+mn-cs"/>
              </a:endParaRPr>
            </a:p>
          </p:txBody>
        </p:sp>
        <p:sp>
          <p:nvSpPr>
            <p:cNvPr id="57" name="Freeform 36">
              <a:extLst>
                <a:ext uri="{FF2B5EF4-FFF2-40B4-BE49-F238E27FC236}">
                  <a16:creationId xmlns:a16="http://schemas.microsoft.com/office/drawing/2014/main" id="{FA9C8C09-528F-4544-B6C8-FA47E80A4239}"/>
                </a:ext>
              </a:extLst>
            </p:cNvPr>
            <p:cNvSpPr>
              <a:spLocks/>
            </p:cNvSpPr>
            <p:nvPr/>
          </p:nvSpPr>
          <p:spPr bwMode="auto">
            <a:xfrm>
              <a:off x="3897" y="3435"/>
              <a:ext cx="45" cy="71"/>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2700" cap="flat">
              <a:solidFill>
                <a:schemeClr val="tx2">
                  <a:lumMod val="60000"/>
                  <a:lumOff val="40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BB1FF"/>
                </a:solidFill>
                <a:effectLst/>
                <a:uLnTx/>
                <a:uFillTx/>
                <a:latin typeface="Segoe UI"/>
                <a:ea typeface="+mn-ea"/>
                <a:cs typeface="+mn-cs"/>
              </a:endParaRPr>
            </a:p>
          </p:txBody>
        </p:sp>
        <p:sp>
          <p:nvSpPr>
            <p:cNvPr id="58" name="Freeform 37">
              <a:extLst>
                <a:ext uri="{FF2B5EF4-FFF2-40B4-BE49-F238E27FC236}">
                  <a16:creationId xmlns:a16="http://schemas.microsoft.com/office/drawing/2014/main" id="{93EB7F88-92E8-4DB3-83E0-EFB1F25DB18E}"/>
                </a:ext>
              </a:extLst>
            </p:cNvPr>
            <p:cNvSpPr>
              <a:spLocks/>
            </p:cNvSpPr>
            <p:nvPr/>
          </p:nvSpPr>
          <p:spPr bwMode="auto">
            <a:xfrm>
              <a:off x="4028" y="3435"/>
              <a:ext cx="45" cy="71"/>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2700" cap="flat">
              <a:solidFill>
                <a:schemeClr val="tx2">
                  <a:lumMod val="60000"/>
                  <a:lumOff val="40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BB1FF"/>
                </a:solidFill>
                <a:effectLst/>
                <a:uLnTx/>
                <a:uFillTx/>
                <a:latin typeface="Segoe UI"/>
                <a:ea typeface="+mn-ea"/>
                <a:cs typeface="+mn-cs"/>
              </a:endParaRPr>
            </a:p>
          </p:txBody>
        </p:sp>
        <p:sp>
          <p:nvSpPr>
            <p:cNvPr id="59" name="Freeform 38">
              <a:extLst>
                <a:ext uri="{FF2B5EF4-FFF2-40B4-BE49-F238E27FC236}">
                  <a16:creationId xmlns:a16="http://schemas.microsoft.com/office/drawing/2014/main" id="{BD8FBC77-EAC5-4886-AAF7-F1489DFE4029}"/>
                </a:ext>
              </a:extLst>
            </p:cNvPr>
            <p:cNvSpPr>
              <a:spLocks/>
            </p:cNvSpPr>
            <p:nvPr/>
          </p:nvSpPr>
          <p:spPr bwMode="auto">
            <a:xfrm>
              <a:off x="4117" y="3435"/>
              <a:ext cx="0" cy="6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2700" cap="flat">
              <a:solidFill>
                <a:schemeClr val="tx2">
                  <a:lumMod val="60000"/>
                  <a:lumOff val="40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BB1FF"/>
                </a:solidFill>
                <a:effectLst/>
                <a:uLnTx/>
                <a:uFillTx/>
                <a:latin typeface="Segoe UI"/>
                <a:ea typeface="+mn-ea"/>
                <a:cs typeface="+mn-cs"/>
              </a:endParaRPr>
            </a:p>
          </p:txBody>
        </p:sp>
      </p:grpSp>
      <p:grpSp>
        <p:nvGrpSpPr>
          <p:cNvPr id="60" name="Group 59">
            <a:extLst>
              <a:ext uri="{FF2B5EF4-FFF2-40B4-BE49-F238E27FC236}">
                <a16:creationId xmlns:a16="http://schemas.microsoft.com/office/drawing/2014/main" id="{9AC8954E-146A-4CA0-8699-688534AE7EEA}"/>
              </a:ext>
            </a:extLst>
          </p:cNvPr>
          <p:cNvGrpSpPr/>
          <p:nvPr/>
        </p:nvGrpSpPr>
        <p:grpSpPr>
          <a:xfrm>
            <a:off x="1436341" y="4057481"/>
            <a:ext cx="375602" cy="424726"/>
            <a:chOff x="9005455" y="6149108"/>
            <a:chExt cx="1115925" cy="1261885"/>
          </a:xfrm>
          <a:noFill/>
        </p:grpSpPr>
        <p:sp>
          <p:nvSpPr>
            <p:cNvPr id="61" name="Freeform 938">
              <a:extLst>
                <a:ext uri="{FF2B5EF4-FFF2-40B4-BE49-F238E27FC236}">
                  <a16:creationId xmlns:a16="http://schemas.microsoft.com/office/drawing/2014/main" id="{F9A3F082-5E32-451B-A800-00F53B9C71DA}"/>
                </a:ext>
              </a:extLst>
            </p:cNvPr>
            <p:cNvSpPr/>
            <p:nvPr/>
          </p:nvSpPr>
          <p:spPr>
            <a:xfrm>
              <a:off x="9005455" y="6282459"/>
              <a:ext cx="555625" cy="1123950"/>
            </a:xfrm>
            <a:custGeom>
              <a:avLst/>
              <a:gdLst>
                <a:gd name="connsiteX0" fmla="*/ 555625 w 555625"/>
                <a:gd name="connsiteY0" fmla="*/ 1123950 h 1123950"/>
                <a:gd name="connsiteX1" fmla="*/ 0 w 555625"/>
                <a:gd name="connsiteY1" fmla="*/ 1123950 h 1123950"/>
                <a:gd name="connsiteX2" fmla="*/ 0 w 555625"/>
                <a:gd name="connsiteY2" fmla="*/ 0 h 1123950"/>
                <a:gd name="connsiteX3" fmla="*/ 219075 w 555625"/>
                <a:gd name="connsiteY3" fmla="*/ 0 h 1123950"/>
              </a:gdLst>
              <a:ahLst/>
              <a:cxnLst>
                <a:cxn ang="0">
                  <a:pos x="connsiteX0" y="connsiteY0"/>
                </a:cxn>
                <a:cxn ang="0">
                  <a:pos x="connsiteX1" y="connsiteY1"/>
                </a:cxn>
                <a:cxn ang="0">
                  <a:pos x="connsiteX2" y="connsiteY2"/>
                </a:cxn>
                <a:cxn ang="0">
                  <a:pos x="connsiteX3" y="connsiteY3"/>
                </a:cxn>
              </a:cxnLst>
              <a:rect l="l" t="t" r="r" b="b"/>
              <a:pathLst>
                <a:path w="555625" h="1123950">
                  <a:moveTo>
                    <a:pt x="555625" y="1123950"/>
                  </a:moveTo>
                  <a:lnTo>
                    <a:pt x="0" y="1123950"/>
                  </a:lnTo>
                  <a:lnTo>
                    <a:pt x="0" y="0"/>
                  </a:lnTo>
                  <a:lnTo>
                    <a:pt x="219075" y="0"/>
                  </a:lnTo>
                </a:path>
              </a:pathLst>
            </a:custGeom>
            <a:noFill/>
            <a:ln w="127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BB1FF"/>
                </a:solidFill>
                <a:effectLst/>
                <a:uLnTx/>
                <a:uFillTx/>
                <a:latin typeface="Segoe UI"/>
                <a:ea typeface="+mn-ea"/>
                <a:cs typeface="+mn-cs"/>
              </a:endParaRPr>
            </a:p>
          </p:txBody>
        </p:sp>
        <p:sp>
          <p:nvSpPr>
            <p:cNvPr id="62" name="Freeform 939">
              <a:extLst>
                <a:ext uri="{FF2B5EF4-FFF2-40B4-BE49-F238E27FC236}">
                  <a16:creationId xmlns:a16="http://schemas.microsoft.com/office/drawing/2014/main" id="{3D4BC7AF-4A54-4954-A760-7E92CA13F28F}"/>
                </a:ext>
              </a:extLst>
            </p:cNvPr>
            <p:cNvSpPr/>
            <p:nvPr/>
          </p:nvSpPr>
          <p:spPr>
            <a:xfrm>
              <a:off x="9707130" y="6282459"/>
              <a:ext cx="215900" cy="485775"/>
            </a:xfrm>
            <a:custGeom>
              <a:avLst/>
              <a:gdLst>
                <a:gd name="connsiteX0" fmla="*/ 0 w 215900"/>
                <a:gd name="connsiteY0" fmla="*/ 0 h 485775"/>
                <a:gd name="connsiteX1" fmla="*/ 215900 w 215900"/>
                <a:gd name="connsiteY1" fmla="*/ 0 h 485775"/>
                <a:gd name="connsiteX2" fmla="*/ 215900 w 215900"/>
                <a:gd name="connsiteY2" fmla="*/ 485775 h 485775"/>
              </a:gdLst>
              <a:ahLst/>
              <a:cxnLst>
                <a:cxn ang="0">
                  <a:pos x="connsiteX0" y="connsiteY0"/>
                </a:cxn>
                <a:cxn ang="0">
                  <a:pos x="connsiteX1" y="connsiteY1"/>
                </a:cxn>
                <a:cxn ang="0">
                  <a:pos x="connsiteX2" y="connsiteY2"/>
                </a:cxn>
              </a:cxnLst>
              <a:rect l="l" t="t" r="r" b="b"/>
              <a:pathLst>
                <a:path w="215900" h="485775">
                  <a:moveTo>
                    <a:pt x="0" y="0"/>
                  </a:moveTo>
                  <a:lnTo>
                    <a:pt x="215900" y="0"/>
                  </a:lnTo>
                  <a:lnTo>
                    <a:pt x="215900" y="485775"/>
                  </a:lnTo>
                </a:path>
              </a:pathLst>
            </a:custGeom>
            <a:noFill/>
            <a:ln w="127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BB1FF"/>
                </a:solidFill>
                <a:effectLst/>
                <a:uLnTx/>
                <a:uFillTx/>
                <a:latin typeface="Segoe UI"/>
                <a:ea typeface="+mn-ea"/>
                <a:cs typeface="+mn-cs"/>
              </a:endParaRPr>
            </a:p>
          </p:txBody>
        </p:sp>
        <p:sp>
          <p:nvSpPr>
            <p:cNvPr id="63" name="Freeform 940">
              <a:extLst>
                <a:ext uri="{FF2B5EF4-FFF2-40B4-BE49-F238E27FC236}">
                  <a16:creationId xmlns:a16="http://schemas.microsoft.com/office/drawing/2014/main" id="{8F791CDC-ADB0-4021-AF89-055CD6914A9D}"/>
                </a:ext>
              </a:extLst>
            </p:cNvPr>
            <p:cNvSpPr/>
            <p:nvPr/>
          </p:nvSpPr>
          <p:spPr>
            <a:xfrm>
              <a:off x="9221355" y="6149108"/>
              <a:ext cx="482600" cy="190500"/>
            </a:xfrm>
            <a:custGeom>
              <a:avLst/>
              <a:gdLst>
                <a:gd name="connsiteX0" fmla="*/ 142875 w 482600"/>
                <a:gd name="connsiteY0" fmla="*/ 0 h 190500"/>
                <a:gd name="connsiteX1" fmla="*/ 339725 w 482600"/>
                <a:gd name="connsiteY1" fmla="*/ 0 h 190500"/>
                <a:gd name="connsiteX2" fmla="*/ 339725 w 482600"/>
                <a:gd name="connsiteY2" fmla="*/ 47625 h 190500"/>
                <a:gd name="connsiteX3" fmla="*/ 482600 w 482600"/>
                <a:gd name="connsiteY3" fmla="*/ 47625 h 190500"/>
                <a:gd name="connsiteX4" fmla="*/ 482600 w 482600"/>
                <a:gd name="connsiteY4" fmla="*/ 190500 h 190500"/>
                <a:gd name="connsiteX5" fmla="*/ 0 w 482600"/>
                <a:gd name="connsiteY5" fmla="*/ 190500 h 190500"/>
                <a:gd name="connsiteX6" fmla="*/ 0 w 482600"/>
                <a:gd name="connsiteY6" fmla="*/ 47625 h 190500"/>
                <a:gd name="connsiteX7" fmla="*/ 142875 w 482600"/>
                <a:gd name="connsiteY7" fmla="*/ 47625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2600" h="190500">
                  <a:moveTo>
                    <a:pt x="142875" y="0"/>
                  </a:moveTo>
                  <a:lnTo>
                    <a:pt x="339725" y="0"/>
                  </a:lnTo>
                  <a:lnTo>
                    <a:pt x="339725" y="47625"/>
                  </a:lnTo>
                  <a:lnTo>
                    <a:pt x="482600" y="47625"/>
                  </a:lnTo>
                  <a:lnTo>
                    <a:pt x="482600" y="190500"/>
                  </a:lnTo>
                  <a:lnTo>
                    <a:pt x="0" y="190500"/>
                  </a:lnTo>
                  <a:lnTo>
                    <a:pt x="0" y="47625"/>
                  </a:lnTo>
                  <a:lnTo>
                    <a:pt x="142875" y="47625"/>
                  </a:lnTo>
                  <a:close/>
                </a:path>
              </a:pathLst>
            </a:custGeom>
            <a:noFill/>
            <a:ln w="127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BB1FF"/>
                </a:solidFill>
                <a:effectLst/>
                <a:uLnTx/>
                <a:uFillTx/>
                <a:latin typeface="Segoe UI"/>
                <a:ea typeface="+mn-ea"/>
                <a:cs typeface="+mn-cs"/>
              </a:endParaRPr>
            </a:p>
          </p:txBody>
        </p:sp>
        <p:sp>
          <p:nvSpPr>
            <p:cNvPr id="64" name="Freeform 941">
              <a:extLst>
                <a:ext uri="{FF2B5EF4-FFF2-40B4-BE49-F238E27FC236}">
                  <a16:creationId xmlns:a16="http://schemas.microsoft.com/office/drawing/2014/main" id="{0E1C0DDB-73D1-4228-A5BE-670B46055887}"/>
                </a:ext>
              </a:extLst>
            </p:cNvPr>
            <p:cNvSpPr/>
            <p:nvPr/>
          </p:nvSpPr>
          <p:spPr bwMode="auto">
            <a:xfrm>
              <a:off x="9671568" y="7021832"/>
              <a:ext cx="333569" cy="212271"/>
            </a:xfrm>
            <a:custGeom>
              <a:avLst/>
              <a:gdLst>
                <a:gd name="connsiteX0" fmla="*/ 0 w 104775"/>
                <a:gd name="connsiteY0" fmla="*/ 28575 h 66675"/>
                <a:gd name="connsiteX1" fmla="*/ 38100 w 104775"/>
                <a:gd name="connsiteY1" fmla="*/ 66675 h 66675"/>
                <a:gd name="connsiteX2" fmla="*/ 104775 w 104775"/>
                <a:gd name="connsiteY2" fmla="*/ 0 h 66675"/>
              </a:gdLst>
              <a:ahLst/>
              <a:cxnLst>
                <a:cxn ang="0">
                  <a:pos x="connsiteX0" y="connsiteY0"/>
                </a:cxn>
                <a:cxn ang="0">
                  <a:pos x="connsiteX1" y="connsiteY1"/>
                </a:cxn>
                <a:cxn ang="0">
                  <a:pos x="connsiteX2" y="connsiteY2"/>
                </a:cxn>
              </a:cxnLst>
              <a:rect l="l" t="t" r="r" b="b"/>
              <a:pathLst>
                <a:path w="104775" h="66675">
                  <a:moveTo>
                    <a:pt x="0" y="28575"/>
                  </a:moveTo>
                  <a:lnTo>
                    <a:pt x="38100" y="66675"/>
                  </a:lnTo>
                  <a:lnTo>
                    <a:pt x="104775" y="0"/>
                  </a:lnTo>
                </a:path>
              </a:pathLst>
            </a:custGeom>
            <a:noFill/>
            <a:ln w="12700">
              <a:solidFill>
                <a:schemeClr val="tx2">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BB1FF"/>
                </a:solidFill>
                <a:effectLst/>
                <a:uLnTx/>
                <a:uFillTx/>
                <a:latin typeface="Segoe UI"/>
                <a:ea typeface="+mn-ea"/>
                <a:cs typeface="+mn-cs"/>
              </a:endParaRPr>
            </a:p>
          </p:txBody>
        </p:sp>
        <p:sp>
          <p:nvSpPr>
            <p:cNvPr id="65" name="Oval 64">
              <a:extLst>
                <a:ext uri="{FF2B5EF4-FFF2-40B4-BE49-F238E27FC236}">
                  <a16:creationId xmlns:a16="http://schemas.microsoft.com/office/drawing/2014/main" id="{819ACE20-EA11-4518-8CFD-228DF3775B40}"/>
                </a:ext>
              </a:extLst>
            </p:cNvPr>
            <p:cNvSpPr/>
            <p:nvPr/>
          </p:nvSpPr>
          <p:spPr bwMode="auto">
            <a:xfrm>
              <a:off x="9555323" y="6844938"/>
              <a:ext cx="566057" cy="566055"/>
            </a:xfrm>
            <a:prstGeom prst="ellipse">
              <a:avLst/>
            </a:prstGeom>
            <a:noFill/>
            <a:ln w="12700">
              <a:solidFill>
                <a:schemeClr val="tx2">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4BB1FF"/>
                </a:solidFill>
                <a:effectLst/>
                <a:uLnTx/>
                <a:uFillTx/>
                <a:latin typeface="Segoe UI"/>
                <a:ea typeface="Segoe UI" pitchFamily="34" charset="0"/>
                <a:cs typeface="Segoe UI" pitchFamily="34" charset="0"/>
              </a:endParaRPr>
            </a:p>
          </p:txBody>
        </p:sp>
      </p:grpSp>
      <p:grpSp>
        <p:nvGrpSpPr>
          <p:cNvPr id="66" name="Group 10">
            <a:extLst>
              <a:ext uri="{FF2B5EF4-FFF2-40B4-BE49-F238E27FC236}">
                <a16:creationId xmlns:a16="http://schemas.microsoft.com/office/drawing/2014/main" id="{1B867907-7858-4D31-A3AA-AFB63C065623}"/>
              </a:ext>
            </a:extLst>
          </p:cNvPr>
          <p:cNvGrpSpPr>
            <a:grpSpLocks noChangeAspect="1"/>
          </p:cNvGrpSpPr>
          <p:nvPr/>
        </p:nvGrpSpPr>
        <p:grpSpPr bwMode="auto">
          <a:xfrm>
            <a:off x="1438087" y="5122842"/>
            <a:ext cx="372111" cy="368879"/>
            <a:chOff x="2536" y="833"/>
            <a:chExt cx="2764" cy="2740"/>
          </a:xfrm>
          <a:noFill/>
        </p:grpSpPr>
        <p:sp>
          <p:nvSpPr>
            <p:cNvPr id="67" name="Freeform 11">
              <a:extLst>
                <a:ext uri="{FF2B5EF4-FFF2-40B4-BE49-F238E27FC236}">
                  <a16:creationId xmlns:a16="http://schemas.microsoft.com/office/drawing/2014/main" id="{8FA83DCF-641D-4DE6-B89D-C8F9DF4840BA}"/>
                </a:ext>
              </a:extLst>
            </p:cNvPr>
            <p:cNvSpPr>
              <a:spLocks noEditPoints="1"/>
            </p:cNvSpPr>
            <p:nvPr/>
          </p:nvSpPr>
          <p:spPr bwMode="auto">
            <a:xfrm>
              <a:off x="2536" y="833"/>
              <a:ext cx="2739" cy="2740"/>
            </a:xfrm>
            <a:custGeom>
              <a:avLst/>
              <a:gdLst>
                <a:gd name="T0" fmla="*/ 292 w 2739"/>
                <a:gd name="T1" fmla="*/ 1639 h 2740"/>
                <a:gd name="T2" fmla="*/ 1100 w 2739"/>
                <a:gd name="T3" fmla="*/ 1639 h 2740"/>
                <a:gd name="T4" fmla="*/ 1100 w 2739"/>
                <a:gd name="T5" fmla="*/ 2448 h 2740"/>
                <a:gd name="T6" fmla="*/ 1100 w 2739"/>
                <a:gd name="T7" fmla="*/ 1639 h 2740"/>
                <a:gd name="T8" fmla="*/ 0 w 2739"/>
                <a:gd name="T9" fmla="*/ 2740 h 2740"/>
                <a:gd name="T10" fmla="*/ 1639 w 2739"/>
                <a:gd name="T11" fmla="*/ 291 h 2740"/>
                <a:gd name="T12" fmla="*/ 1639 w 2739"/>
                <a:gd name="T13" fmla="*/ 1100 h 2740"/>
                <a:gd name="T14" fmla="*/ 2447 w 2739"/>
                <a:gd name="T15" fmla="*/ 1100 h 2740"/>
                <a:gd name="T16" fmla="*/ 2739 w 2739"/>
                <a:gd name="T17" fmla="*/ 0 h 2740"/>
                <a:gd name="T18" fmla="*/ 1639 w 2739"/>
                <a:gd name="T19" fmla="*/ 1100 h 2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9" h="2740">
                  <a:moveTo>
                    <a:pt x="292" y="1639"/>
                  </a:moveTo>
                  <a:lnTo>
                    <a:pt x="1100" y="1639"/>
                  </a:lnTo>
                  <a:lnTo>
                    <a:pt x="1100" y="2448"/>
                  </a:lnTo>
                  <a:moveTo>
                    <a:pt x="1100" y="1639"/>
                  </a:moveTo>
                  <a:lnTo>
                    <a:pt x="0" y="2740"/>
                  </a:lnTo>
                  <a:moveTo>
                    <a:pt x="1639" y="291"/>
                  </a:moveTo>
                  <a:lnTo>
                    <a:pt x="1639" y="1100"/>
                  </a:lnTo>
                  <a:lnTo>
                    <a:pt x="2447" y="1100"/>
                  </a:lnTo>
                  <a:moveTo>
                    <a:pt x="2739" y="0"/>
                  </a:moveTo>
                  <a:lnTo>
                    <a:pt x="1639" y="1100"/>
                  </a:lnTo>
                </a:path>
              </a:pathLst>
            </a:custGeom>
            <a:noFill/>
            <a:ln w="12700" cap="flat">
              <a:solidFill>
                <a:schemeClr val="accent2">
                  <a:lumMod val="75000"/>
                </a:schemeClr>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4BB1FF"/>
                </a:solidFill>
                <a:effectLst/>
                <a:uLnTx/>
                <a:uFillTx/>
                <a:latin typeface="Segoe UI Semilight"/>
                <a:ea typeface="+mn-ea"/>
                <a:cs typeface="+mn-cs"/>
              </a:endParaRPr>
            </a:p>
          </p:txBody>
        </p:sp>
        <p:sp>
          <p:nvSpPr>
            <p:cNvPr id="68" name="Freeform 12">
              <a:extLst>
                <a:ext uri="{FF2B5EF4-FFF2-40B4-BE49-F238E27FC236}">
                  <a16:creationId xmlns:a16="http://schemas.microsoft.com/office/drawing/2014/main" id="{66BB5D91-5126-4C0E-9404-C49176779497}"/>
                </a:ext>
              </a:extLst>
            </p:cNvPr>
            <p:cNvSpPr>
              <a:spLocks noEditPoints="1"/>
            </p:cNvSpPr>
            <p:nvPr/>
          </p:nvSpPr>
          <p:spPr bwMode="auto">
            <a:xfrm>
              <a:off x="2561" y="833"/>
              <a:ext cx="2739" cy="2740"/>
            </a:xfrm>
            <a:custGeom>
              <a:avLst/>
              <a:gdLst>
                <a:gd name="T0" fmla="*/ 1638 w 2739"/>
                <a:gd name="T1" fmla="*/ 2448 h 2740"/>
                <a:gd name="T2" fmla="*/ 1638 w 2739"/>
                <a:gd name="T3" fmla="*/ 1639 h 2740"/>
                <a:gd name="T4" fmla="*/ 2446 w 2739"/>
                <a:gd name="T5" fmla="*/ 1639 h 2740"/>
                <a:gd name="T6" fmla="*/ 2739 w 2739"/>
                <a:gd name="T7" fmla="*/ 2740 h 2740"/>
                <a:gd name="T8" fmla="*/ 1638 w 2739"/>
                <a:gd name="T9" fmla="*/ 1639 h 2740"/>
                <a:gd name="T10" fmla="*/ 291 w 2739"/>
                <a:gd name="T11" fmla="*/ 1100 h 2740"/>
                <a:gd name="T12" fmla="*/ 1099 w 2739"/>
                <a:gd name="T13" fmla="*/ 1100 h 2740"/>
                <a:gd name="T14" fmla="*/ 1099 w 2739"/>
                <a:gd name="T15" fmla="*/ 291 h 2740"/>
                <a:gd name="T16" fmla="*/ 1099 w 2739"/>
                <a:gd name="T17" fmla="*/ 1100 h 2740"/>
                <a:gd name="T18" fmla="*/ 0 w 2739"/>
                <a:gd name="T19" fmla="*/ 0 h 2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9" h="2740">
                  <a:moveTo>
                    <a:pt x="1638" y="2448"/>
                  </a:moveTo>
                  <a:lnTo>
                    <a:pt x="1638" y="1639"/>
                  </a:lnTo>
                  <a:lnTo>
                    <a:pt x="2446" y="1639"/>
                  </a:lnTo>
                  <a:moveTo>
                    <a:pt x="2739" y="2740"/>
                  </a:moveTo>
                  <a:lnTo>
                    <a:pt x="1638" y="1639"/>
                  </a:lnTo>
                  <a:moveTo>
                    <a:pt x="291" y="1100"/>
                  </a:moveTo>
                  <a:lnTo>
                    <a:pt x="1099" y="1100"/>
                  </a:lnTo>
                  <a:lnTo>
                    <a:pt x="1099" y="291"/>
                  </a:lnTo>
                  <a:moveTo>
                    <a:pt x="1099" y="1100"/>
                  </a:moveTo>
                  <a:lnTo>
                    <a:pt x="0" y="0"/>
                  </a:lnTo>
                </a:path>
              </a:pathLst>
            </a:custGeom>
            <a:noFill/>
            <a:ln w="12700" cap="flat">
              <a:solidFill>
                <a:schemeClr val="tx2">
                  <a:lumMod val="60000"/>
                  <a:lumOff val="40000"/>
                </a:schemeClr>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4BB1FF"/>
                </a:solidFill>
                <a:effectLst/>
                <a:uLnTx/>
                <a:uFillTx/>
                <a:latin typeface="Segoe UI Semilight"/>
                <a:ea typeface="+mn-ea"/>
                <a:cs typeface="+mn-cs"/>
              </a:endParaRPr>
            </a:p>
          </p:txBody>
        </p:sp>
      </p:grpSp>
      <p:sp>
        <p:nvSpPr>
          <p:cNvPr id="69" name="Rectangle 68">
            <a:extLst>
              <a:ext uri="{FF2B5EF4-FFF2-40B4-BE49-F238E27FC236}">
                <a16:creationId xmlns:a16="http://schemas.microsoft.com/office/drawing/2014/main" id="{76477208-9860-4BDE-9A77-B1DAA7D5B5EE}"/>
              </a:ext>
            </a:extLst>
          </p:cNvPr>
          <p:cNvSpPr/>
          <p:nvPr/>
        </p:nvSpPr>
        <p:spPr>
          <a:xfrm>
            <a:off x="828827" y="3304543"/>
            <a:ext cx="1595630"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t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4BB1FF"/>
                </a:solidFill>
                <a:effectLst/>
                <a:uLnTx/>
                <a:uFillTx/>
                <a:latin typeface="Segoe UI Semibold"/>
                <a:ea typeface="+mn-ea"/>
                <a:cs typeface="+mn-cs"/>
              </a:rPr>
              <a:t>Training script</a:t>
            </a:r>
          </a:p>
        </p:txBody>
      </p:sp>
      <p:pic>
        <p:nvPicPr>
          <p:cNvPr id="2050" name="Picture 2" descr="Image result for python logo">
            <a:extLst>
              <a:ext uri="{FF2B5EF4-FFF2-40B4-BE49-F238E27FC236}">
                <a16:creationId xmlns:a16="http://schemas.microsoft.com/office/drawing/2014/main" id="{BA7F322C-DDAD-4123-95BB-E21BF479FC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06932" y="2713107"/>
            <a:ext cx="585216" cy="585216"/>
          </a:xfrm>
          <a:prstGeom prst="rect">
            <a:avLst/>
          </a:prstGeom>
          <a:noFill/>
          <a:extLst>
            <a:ext uri="{909E8E84-426E-40DD-AFC4-6F175D3DCCD1}">
              <a14:hiddenFill xmlns:a14="http://schemas.microsoft.com/office/drawing/2010/main">
                <a:solidFill>
                  <a:srgbClr val="FFFFFF"/>
                </a:solidFill>
              </a14:hiddenFill>
            </a:ext>
          </a:extLst>
        </p:spPr>
      </p:pic>
      <p:sp>
        <p:nvSpPr>
          <p:cNvPr id="91" name="TextBox 90">
            <a:extLst>
              <a:ext uri="{FF2B5EF4-FFF2-40B4-BE49-F238E27FC236}">
                <a16:creationId xmlns:a16="http://schemas.microsoft.com/office/drawing/2014/main" id="{D9968D41-00AC-4197-87C5-53DB9EA03C02}"/>
              </a:ext>
            </a:extLst>
          </p:cNvPr>
          <p:cNvSpPr txBox="1"/>
          <p:nvPr/>
        </p:nvSpPr>
        <p:spPr>
          <a:xfrm>
            <a:off x="9979367" y="4184871"/>
            <a:ext cx="2305799" cy="683264"/>
          </a:xfrm>
          <a:prstGeom prst="rect">
            <a:avLst/>
          </a:prstGeom>
          <a:noFill/>
          <a:ln>
            <a:noFill/>
          </a:ln>
        </p:spPr>
        <p:txBody>
          <a:bodyPr wrap="square" lIns="182880" tIns="146304" rIns="182880" bIns="146304" rtlCol="0" anchor="t">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4BB1FF"/>
                </a:solidFill>
                <a:effectLst/>
                <a:uLnTx/>
                <a:uFillTx/>
                <a:latin typeface="Segoe UI Semibold"/>
                <a:ea typeface="+mn-ea"/>
                <a:cs typeface="+mn-cs"/>
              </a:rPr>
              <a:t>Hyperparameter config with best metric</a:t>
            </a:r>
          </a:p>
        </p:txBody>
      </p:sp>
      <p:sp>
        <p:nvSpPr>
          <p:cNvPr id="2048" name="Multiplication Sign 2047">
            <a:extLst>
              <a:ext uri="{FF2B5EF4-FFF2-40B4-BE49-F238E27FC236}">
                <a16:creationId xmlns:a16="http://schemas.microsoft.com/office/drawing/2014/main" id="{FDF356A3-C905-4F66-BAFC-2D183C8D2974}"/>
              </a:ext>
            </a:extLst>
          </p:cNvPr>
          <p:cNvSpPr/>
          <p:nvPr/>
        </p:nvSpPr>
        <p:spPr bwMode="auto">
          <a:xfrm>
            <a:off x="6153622" y="4445416"/>
            <a:ext cx="744068" cy="517483"/>
          </a:xfrm>
          <a:prstGeom prst="mathMultiply">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3" name="TextBox 92">
            <a:extLst>
              <a:ext uri="{FF2B5EF4-FFF2-40B4-BE49-F238E27FC236}">
                <a16:creationId xmlns:a16="http://schemas.microsoft.com/office/drawing/2014/main" id="{8692965E-E614-4C79-8D81-0FD3A9EBE9BC}"/>
              </a:ext>
            </a:extLst>
          </p:cNvPr>
          <p:cNvSpPr txBox="1"/>
          <p:nvPr/>
        </p:nvSpPr>
        <p:spPr>
          <a:xfrm>
            <a:off x="7535462" y="3411327"/>
            <a:ext cx="791455" cy="4616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3C3C41"/>
                    </a:gs>
                    <a:gs pos="30000">
                      <a:srgbClr val="3C3C41"/>
                    </a:gs>
                  </a:gsLst>
                  <a:lin ang="5400000" scaled="0"/>
                </a:gradFill>
                <a:effectLst/>
                <a:uLnTx/>
                <a:uFillTx/>
                <a:latin typeface="Calibri" panose="020F0502020204030204" pitchFamily="34" charset="0"/>
                <a:ea typeface="+mn-ea"/>
                <a:cs typeface="Calibri" panose="020F0502020204030204" pitchFamily="34" charset="0"/>
              </a:rPr>
              <a:t> 0.77</a:t>
            </a:r>
          </a:p>
        </p:txBody>
      </p:sp>
      <p:sp>
        <p:nvSpPr>
          <p:cNvPr id="94" name="TextBox 93">
            <a:extLst>
              <a:ext uri="{FF2B5EF4-FFF2-40B4-BE49-F238E27FC236}">
                <a16:creationId xmlns:a16="http://schemas.microsoft.com/office/drawing/2014/main" id="{E31FC90B-ABD9-456D-B228-E5D29D053D97}"/>
              </a:ext>
            </a:extLst>
          </p:cNvPr>
          <p:cNvSpPr txBox="1"/>
          <p:nvPr/>
        </p:nvSpPr>
        <p:spPr>
          <a:xfrm>
            <a:off x="6911778" y="2103767"/>
            <a:ext cx="791455" cy="4616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3C3C41"/>
                    </a:gs>
                    <a:gs pos="30000">
                      <a:srgbClr val="3C3C41"/>
                    </a:gs>
                  </a:gsLst>
                  <a:lin ang="5400000" scaled="0"/>
                </a:gradFill>
                <a:effectLst/>
                <a:uLnTx/>
                <a:uFillTx/>
                <a:latin typeface="Calibri" panose="020F0502020204030204" pitchFamily="34" charset="0"/>
                <a:ea typeface="+mn-ea"/>
                <a:cs typeface="Calibri" panose="020F0502020204030204" pitchFamily="34" charset="0"/>
              </a:rPr>
              <a:t> 0.79</a:t>
            </a:r>
          </a:p>
        </p:txBody>
      </p:sp>
      <p:sp>
        <p:nvSpPr>
          <p:cNvPr id="95" name="TextBox 94">
            <a:extLst>
              <a:ext uri="{FF2B5EF4-FFF2-40B4-BE49-F238E27FC236}">
                <a16:creationId xmlns:a16="http://schemas.microsoft.com/office/drawing/2014/main" id="{2CE9B542-1159-4B3B-8FF4-9DD240337C03}"/>
              </a:ext>
            </a:extLst>
          </p:cNvPr>
          <p:cNvSpPr txBox="1"/>
          <p:nvPr/>
        </p:nvSpPr>
        <p:spPr>
          <a:xfrm>
            <a:off x="5042596" y="2239420"/>
            <a:ext cx="791455" cy="4616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3C3C41"/>
                    </a:gs>
                    <a:gs pos="30000">
                      <a:srgbClr val="3C3C41"/>
                    </a:gs>
                  </a:gsLst>
                  <a:lin ang="5400000" scaled="0"/>
                </a:gradFill>
                <a:effectLst/>
                <a:uLnTx/>
                <a:uFillTx/>
                <a:latin typeface="Calibri" panose="020F0502020204030204" pitchFamily="34" charset="0"/>
                <a:ea typeface="+mn-ea"/>
                <a:cs typeface="Calibri" panose="020F0502020204030204" pitchFamily="34" charset="0"/>
              </a:rPr>
              <a:t> 0.81</a:t>
            </a:r>
          </a:p>
        </p:txBody>
      </p:sp>
      <p:sp>
        <p:nvSpPr>
          <p:cNvPr id="96" name="TextBox 95">
            <a:extLst>
              <a:ext uri="{FF2B5EF4-FFF2-40B4-BE49-F238E27FC236}">
                <a16:creationId xmlns:a16="http://schemas.microsoft.com/office/drawing/2014/main" id="{871E884D-439E-468A-8FCC-5DDEABD06B89}"/>
              </a:ext>
            </a:extLst>
          </p:cNvPr>
          <p:cNvSpPr txBox="1"/>
          <p:nvPr/>
        </p:nvSpPr>
        <p:spPr>
          <a:xfrm>
            <a:off x="5489549" y="3572100"/>
            <a:ext cx="791455" cy="4616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3C3C41"/>
                    </a:gs>
                    <a:gs pos="30000">
                      <a:srgbClr val="3C3C41"/>
                    </a:gs>
                  </a:gsLst>
                  <a:lin ang="5400000" scaled="0"/>
                </a:gradFill>
                <a:effectLst/>
                <a:uLnTx/>
                <a:uFillTx/>
                <a:latin typeface="Calibri" panose="020F0502020204030204" pitchFamily="34" charset="0"/>
                <a:ea typeface="+mn-ea"/>
                <a:cs typeface="Calibri" panose="020F0502020204030204" pitchFamily="34" charset="0"/>
              </a:rPr>
              <a:t> 0.88</a:t>
            </a:r>
          </a:p>
        </p:txBody>
      </p:sp>
      <p:sp>
        <p:nvSpPr>
          <p:cNvPr id="2" name="Rectangle 1">
            <a:extLst>
              <a:ext uri="{FF2B5EF4-FFF2-40B4-BE49-F238E27FC236}">
                <a16:creationId xmlns:a16="http://schemas.microsoft.com/office/drawing/2014/main" id="{3591C05C-5830-4222-ABFC-DAAC24AB71F0}"/>
              </a:ext>
            </a:extLst>
          </p:cNvPr>
          <p:cNvSpPr/>
          <p:nvPr/>
        </p:nvSpPr>
        <p:spPr>
          <a:xfrm>
            <a:off x="361197" y="6560811"/>
            <a:ext cx="1920719" cy="253916"/>
          </a:xfrm>
          <a:prstGeom prst="rect">
            <a:avLst/>
          </a:prstGeom>
        </p:spPr>
        <p:txBody>
          <a:bodyPr wrap="none">
            <a:spAutoFit/>
          </a:bodyPr>
          <a:lstStyle/>
          <a:p>
            <a:pPr lvl="0">
              <a:defRPr/>
            </a:pPr>
            <a:r>
              <a:rPr lang="en-US" sz="1050" dirty="0">
                <a:hlinkClick r:id="rId4"/>
              </a:rPr>
              <a:t>HyperDrive sample notebook</a:t>
            </a:r>
            <a:endParaRPr lang="en-US" sz="1050" dirty="0"/>
          </a:p>
        </p:txBody>
      </p:sp>
    </p:spTree>
    <p:extLst>
      <p:ext uri="{BB962C8B-B14F-4D97-AF65-F5344CB8AC3E}">
        <p14:creationId xmlns:p14="http://schemas.microsoft.com/office/powerpoint/2010/main" val="349535358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2"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1"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1"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1"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1"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1"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1"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0" presetClass="exit" presetSubtype="0" fill="hold" grpId="0" nodeType="clickEffect">
                                  <p:stCondLst>
                                    <p:cond delay="0"/>
                                  </p:stCondLst>
                                  <p:childTnLst>
                                    <p:animEffect transition="out" filter="fade">
                                      <p:cBhvr>
                                        <p:cTn id="24" dur="500"/>
                                        <p:tgtEl>
                                          <p:spTgt spid="11"/>
                                        </p:tgtEl>
                                      </p:cBhvr>
                                    </p:animEffect>
                                    <p:set>
                                      <p:cBhvr>
                                        <p:cTn id="25" dur="1" fill="hold">
                                          <p:stCondLst>
                                            <p:cond delay="499"/>
                                          </p:stCondLst>
                                        </p:cTn>
                                        <p:tgtEl>
                                          <p:spTgt spid="11"/>
                                        </p:tgtEl>
                                        <p:attrNameLst>
                                          <p:attrName>style.visibility</p:attrName>
                                        </p:attrNameLst>
                                      </p:cBhvr>
                                      <p:to>
                                        <p:strVal val="hidden"/>
                                      </p:to>
                                    </p:set>
                                  </p:childTnLst>
                                </p:cTn>
                              </p:par>
                              <p:par>
                                <p:cTn id="26" presetID="10" presetClass="entr" presetSubtype="0" fill="hold" grpId="0" nodeType="with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fade">
                                      <p:cBhvr>
                                        <p:cTn id="28" dur="500"/>
                                        <p:tgtEl>
                                          <p:spTgt spid="18"/>
                                        </p:tgtEl>
                                      </p:cBhvr>
                                    </p:animEffect>
                                  </p:childTnLst>
                                </p:cTn>
                              </p:par>
                              <p:par>
                                <p:cTn id="29" presetID="19" presetClass="emph" presetSubtype="0" fill="hold" grpId="0" nodeType="withEffect">
                                  <p:stCondLst>
                                    <p:cond delay="0"/>
                                  </p:stCondLst>
                                  <p:childTnLst>
                                    <p:animClr clrSpc="rgb" dir="cw">
                                      <p:cBhvr override="childStyle">
                                        <p:cTn id="30" dur="500" fill="hold"/>
                                        <p:tgtEl>
                                          <p:spTgt spid="10"/>
                                        </p:tgtEl>
                                        <p:attrNameLst>
                                          <p:attrName>style.color</p:attrName>
                                        </p:attrNameLst>
                                      </p:cBhvr>
                                      <p:to>
                                        <a:srgbClr val="B3B3B5"/>
                                      </p:to>
                                    </p:animClr>
                                    <p:animClr clrSpc="rgb" dir="cw">
                                      <p:cBhvr>
                                        <p:cTn id="31" dur="500" fill="hold"/>
                                        <p:tgtEl>
                                          <p:spTgt spid="10"/>
                                        </p:tgtEl>
                                        <p:attrNameLst>
                                          <p:attrName>fillcolor</p:attrName>
                                        </p:attrNameLst>
                                      </p:cBhvr>
                                      <p:to>
                                        <a:srgbClr val="B3B3B5"/>
                                      </p:to>
                                    </p:animClr>
                                    <p:set>
                                      <p:cBhvr>
                                        <p:cTn id="32" dur="500" fill="hold"/>
                                        <p:tgtEl>
                                          <p:spTgt spid="10"/>
                                        </p:tgtEl>
                                        <p:attrNameLst>
                                          <p:attrName>fill.type</p:attrName>
                                        </p:attrNameLst>
                                      </p:cBhvr>
                                      <p:to>
                                        <p:strVal val="solid"/>
                                      </p:to>
                                    </p:set>
                                    <p:set>
                                      <p:cBhvr>
                                        <p:cTn id="33" dur="500" fill="hold"/>
                                        <p:tgtEl>
                                          <p:spTgt spid="10"/>
                                        </p:tgtEl>
                                        <p:attrNameLst>
                                          <p:attrName>fill.on</p:attrName>
                                        </p:attrNameLst>
                                      </p:cBhvr>
                                      <p:to>
                                        <p:strVal val="tru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22"/>
                                        </p:tgtEl>
                                        <p:attrNameLst>
                                          <p:attrName>style.visibility</p:attrName>
                                        </p:attrNameLst>
                                      </p:cBhvr>
                                      <p:to>
                                        <p:strVal val="visible"/>
                                      </p:to>
                                    </p:set>
                                  </p:childTnLst>
                                </p:cTn>
                              </p:par>
                              <p:par>
                                <p:cTn id="38" presetID="1" presetClass="entr" presetSubtype="0" fill="hold" grpId="0" nodeType="withEffect">
                                  <p:stCondLst>
                                    <p:cond delay="0"/>
                                  </p:stCondLst>
                                  <p:childTnLst>
                                    <p:set>
                                      <p:cBhvr>
                                        <p:cTn id="39" dur="1" fill="hold">
                                          <p:stCondLst>
                                            <p:cond delay="0"/>
                                          </p:stCondLst>
                                        </p:cTn>
                                        <p:tgtEl>
                                          <p:spTgt spid="23"/>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0" presetClass="exit" presetSubtype="0" fill="hold" grpId="0" nodeType="clickEffect">
                                  <p:stCondLst>
                                    <p:cond delay="0"/>
                                  </p:stCondLst>
                                  <p:childTnLst>
                                    <p:animEffect transition="out" filter="fade">
                                      <p:cBhvr>
                                        <p:cTn id="43" dur="500"/>
                                        <p:tgtEl>
                                          <p:spTgt spid="13"/>
                                        </p:tgtEl>
                                      </p:cBhvr>
                                    </p:animEffect>
                                    <p:set>
                                      <p:cBhvr>
                                        <p:cTn id="44" dur="1" fill="hold">
                                          <p:stCondLst>
                                            <p:cond delay="499"/>
                                          </p:stCondLst>
                                        </p:cTn>
                                        <p:tgtEl>
                                          <p:spTgt spid="13"/>
                                        </p:tgtEl>
                                        <p:attrNameLst>
                                          <p:attrName>style.visibility</p:attrName>
                                        </p:attrNameLst>
                                      </p:cBhvr>
                                      <p:to>
                                        <p:strVal val="hidden"/>
                                      </p:to>
                                    </p:set>
                                  </p:childTnLst>
                                </p:cTn>
                              </p:par>
                              <p:par>
                                <p:cTn id="45" presetID="10" presetClass="entr" presetSubtype="0" fill="hold" grpId="0" nodeType="withEffect">
                                  <p:stCondLst>
                                    <p:cond delay="0"/>
                                  </p:stCondLst>
                                  <p:childTnLst>
                                    <p:set>
                                      <p:cBhvr>
                                        <p:cTn id="46" dur="1" fill="hold">
                                          <p:stCondLst>
                                            <p:cond delay="0"/>
                                          </p:stCondLst>
                                        </p:cTn>
                                        <p:tgtEl>
                                          <p:spTgt spid="19"/>
                                        </p:tgtEl>
                                        <p:attrNameLst>
                                          <p:attrName>style.visibility</p:attrName>
                                        </p:attrNameLst>
                                      </p:cBhvr>
                                      <p:to>
                                        <p:strVal val="visible"/>
                                      </p:to>
                                    </p:set>
                                    <p:animEffect transition="in" filter="fade">
                                      <p:cBhvr>
                                        <p:cTn id="47" dur="500"/>
                                        <p:tgtEl>
                                          <p:spTgt spid="19"/>
                                        </p:tgtEl>
                                      </p:cBhvr>
                                    </p:animEffect>
                                  </p:childTnLst>
                                </p:cTn>
                              </p:par>
                            </p:childTnLst>
                          </p:cTn>
                        </p:par>
                      </p:childTnLst>
                    </p:cTn>
                  </p:par>
                  <p:par>
                    <p:cTn id="48" fill="hold">
                      <p:stCondLst>
                        <p:cond delay="indefinite"/>
                      </p:stCondLst>
                      <p:childTnLst>
                        <p:par>
                          <p:cTn id="49" fill="hold">
                            <p:stCondLst>
                              <p:cond delay="0"/>
                            </p:stCondLst>
                            <p:childTnLst>
                              <p:par>
                                <p:cTn id="50" presetID="19" presetClass="emph" presetSubtype="0" fill="hold" grpId="0" nodeType="clickEffect">
                                  <p:stCondLst>
                                    <p:cond delay="0"/>
                                  </p:stCondLst>
                                  <p:childTnLst>
                                    <p:animClr clrSpc="rgb" dir="cw">
                                      <p:cBhvr override="childStyle">
                                        <p:cTn id="51" dur="500" fill="hold"/>
                                        <p:tgtEl>
                                          <p:spTgt spid="12"/>
                                        </p:tgtEl>
                                        <p:attrNameLst>
                                          <p:attrName>style.color</p:attrName>
                                        </p:attrNameLst>
                                      </p:cBhvr>
                                      <p:to>
                                        <a:srgbClr val="B3B3B5"/>
                                      </p:to>
                                    </p:animClr>
                                    <p:animClr clrSpc="rgb" dir="cw">
                                      <p:cBhvr>
                                        <p:cTn id="52" dur="500" fill="hold"/>
                                        <p:tgtEl>
                                          <p:spTgt spid="12"/>
                                        </p:tgtEl>
                                        <p:attrNameLst>
                                          <p:attrName>fillcolor</p:attrName>
                                        </p:attrNameLst>
                                      </p:cBhvr>
                                      <p:to>
                                        <a:srgbClr val="B3B3B5"/>
                                      </p:to>
                                    </p:animClr>
                                    <p:set>
                                      <p:cBhvr>
                                        <p:cTn id="53" dur="500" fill="hold"/>
                                        <p:tgtEl>
                                          <p:spTgt spid="12"/>
                                        </p:tgtEl>
                                        <p:attrNameLst>
                                          <p:attrName>fill.type</p:attrName>
                                        </p:attrNameLst>
                                      </p:cBhvr>
                                      <p:to>
                                        <p:strVal val="solid"/>
                                      </p:to>
                                    </p:set>
                                    <p:set>
                                      <p:cBhvr>
                                        <p:cTn id="54" dur="500" fill="hold"/>
                                        <p:tgtEl>
                                          <p:spTgt spid="12"/>
                                        </p:tgtEl>
                                        <p:attrNameLst>
                                          <p:attrName>fill.on</p:attrName>
                                        </p:attrNameLst>
                                      </p:cBhvr>
                                      <p:to>
                                        <p:strVal val="true"/>
                                      </p:to>
                                    </p:set>
                                  </p:childTnLst>
                                </p:cTn>
                              </p:par>
                              <p:par>
                                <p:cTn id="55" presetID="1" presetClass="entr" presetSubtype="0" fill="hold" grpId="0" nodeType="withEffect">
                                  <p:stCondLst>
                                    <p:cond delay="0"/>
                                  </p:stCondLst>
                                  <p:childTnLst>
                                    <p:set>
                                      <p:cBhvr>
                                        <p:cTn id="56" dur="1" fill="hold">
                                          <p:stCondLst>
                                            <p:cond delay="0"/>
                                          </p:stCondLst>
                                        </p:cTn>
                                        <p:tgtEl>
                                          <p:spTgt spid="25"/>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6"/>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0" presetClass="exit" presetSubtype="0" fill="hold" grpId="0" nodeType="clickEffect">
                                  <p:stCondLst>
                                    <p:cond delay="0"/>
                                  </p:stCondLst>
                                  <p:childTnLst>
                                    <p:animEffect transition="out" filter="fade">
                                      <p:cBhvr>
                                        <p:cTn id="62" dur="500"/>
                                        <p:tgtEl>
                                          <p:spTgt spid="15"/>
                                        </p:tgtEl>
                                      </p:cBhvr>
                                    </p:animEffect>
                                    <p:set>
                                      <p:cBhvr>
                                        <p:cTn id="63" dur="1" fill="hold">
                                          <p:stCondLst>
                                            <p:cond delay="499"/>
                                          </p:stCondLst>
                                        </p:cTn>
                                        <p:tgtEl>
                                          <p:spTgt spid="15"/>
                                        </p:tgtEl>
                                        <p:attrNameLst>
                                          <p:attrName>style.visibility</p:attrName>
                                        </p:attrNameLst>
                                      </p:cBhvr>
                                      <p:to>
                                        <p:strVal val="hidden"/>
                                      </p:to>
                                    </p:set>
                                  </p:childTnLst>
                                </p:cTn>
                              </p:par>
                              <p:par>
                                <p:cTn id="64" presetID="10" presetClass="entr" presetSubtype="0" fill="hold" grpId="0" nodeType="withEffect">
                                  <p:stCondLst>
                                    <p:cond delay="0"/>
                                  </p:stCondLst>
                                  <p:childTnLst>
                                    <p:set>
                                      <p:cBhvr>
                                        <p:cTn id="65" dur="1" fill="hold">
                                          <p:stCondLst>
                                            <p:cond delay="0"/>
                                          </p:stCondLst>
                                        </p:cTn>
                                        <p:tgtEl>
                                          <p:spTgt spid="27"/>
                                        </p:tgtEl>
                                        <p:attrNameLst>
                                          <p:attrName>style.visibility</p:attrName>
                                        </p:attrNameLst>
                                      </p:cBhvr>
                                      <p:to>
                                        <p:strVal val="visible"/>
                                      </p:to>
                                    </p:set>
                                    <p:animEffect transition="in" filter="fade">
                                      <p:cBhvr>
                                        <p:cTn id="66" dur="500"/>
                                        <p:tgtEl>
                                          <p:spTgt spid="27"/>
                                        </p:tgtEl>
                                      </p:cBhvr>
                                    </p:animEffect>
                                  </p:childTnLst>
                                </p:cTn>
                              </p:par>
                              <p:par>
                                <p:cTn id="67" presetID="19" presetClass="emph" presetSubtype="0" fill="hold" grpId="0" nodeType="withEffect">
                                  <p:stCondLst>
                                    <p:cond delay="0"/>
                                  </p:stCondLst>
                                  <p:childTnLst>
                                    <p:animClr clrSpc="rgb" dir="cw">
                                      <p:cBhvr override="childStyle">
                                        <p:cTn id="68" dur="500" fill="hold"/>
                                        <p:tgtEl>
                                          <p:spTgt spid="14"/>
                                        </p:tgtEl>
                                        <p:attrNameLst>
                                          <p:attrName>style.color</p:attrName>
                                        </p:attrNameLst>
                                      </p:cBhvr>
                                      <p:to>
                                        <a:srgbClr val="FD6B6B"/>
                                      </p:to>
                                    </p:animClr>
                                    <p:animClr clrSpc="rgb" dir="cw">
                                      <p:cBhvr>
                                        <p:cTn id="69" dur="500" fill="hold"/>
                                        <p:tgtEl>
                                          <p:spTgt spid="14"/>
                                        </p:tgtEl>
                                        <p:attrNameLst>
                                          <p:attrName>fillcolor</p:attrName>
                                        </p:attrNameLst>
                                      </p:cBhvr>
                                      <p:to>
                                        <a:srgbClr val="FD6B6B"/>
                                      </p:to>
                                    </p:animClr>
                                    <p:set>
                                      <p:cBhvr>
                                        <p:cTn id="70" dur="500" fill="hold"/>
                                        <p:tgtEl>
                                          <p:spTgt spid="14"/>
                                        </p:tgtEl>
                                        <p:attrNameLst>
                                          <p:attrName>fill.type</p:attrName>
                                        </p:attrNameLst>
                                      </p:cBhvr>
                                      <p:to>
                                        <p:strVal val="solid"/>
                                      </p:to>
                                    </p:set>
                                    <p:set>
                                      <p:cBhvr>
                                        <p:cTn id="71" dur="500" fill="hold"/>
                                        <p:tgtEl>
                                          <p:spTgt spid="14"/>
                                        </p:tgtEl>
                                        <p:attrNameLst>
                                          <p:attrName>fill.on</p:attrName>
                                        </p:attrNameLst>
                                      </p:cBhvr>
                                      <p:to>
                                        <p:strVal val="true"/>
                                      </p:to>
                                    </p:se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grpId="0" nodeType="clickEffect">
                                  <p:stCondLst>
                                    <p:cond delay="0"/>
                                  </p:stCondLst>
                                  <p:childTnLst>
                                    <p:set>
                                      <p:cBhvr>
                                        <p:cTn id="75" dur="1" fill="hold">
                                          <p:stCondLst>
                                            <p:cond delay="0"/>
                                          </p:stCondLst>
                                        </p:cTn>
                                        <p:tgtEl>
                                          <p:spTgt spid="2048"/>
                                        </p:tgtEl>
                                        <p:attrNameLst>
                                          <p:attrName>style.visibility</p:attrName>
                                        </p:attrNameLst>
                                      </p:cBhvr>
                                      <p:to>
                                        <p:strVal val="visible"/>
                                      </p:to>
                                    </p:set>
                                    <p:animEffect transition="in" filter="fade">
                                      <p:cBhvr>
                                        <p:cTn id="76" dur="500"/>
                                        <p:tgtEl>
                                          <p:spTgt spid="2048"/>
                                        </p:tgtEl>
                                      </p:cBhvr>
                                    </p:animEffec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28"/>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29"/>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0" presetClass="exit" presetSubtype="0" fill="hold" grpId="1" nodeType="clickEffect">
                                  <p:stCondLst>
                                    <p:cond delay="0"/>
                                  </p:stCondLst>
                                  <p:childTnLst>
                                    <p:animEffect transition="out" filter="fade">
                                      <p:cBhvr>
                                        <p:cTn id="86" dur="500"/>
                                        <p:tgtEl>
                                          <p:spTgt spid="23"/>
                                        </p:tgtEl>
                                      </p:cBhvr>
                                    </p:animEffect>
                                    <p:set>
                                      <p:cBhvr>
                                        <p:cTn id="87" dur="1" fill="hold">
                                          <p:stCondLst>
                                            <p:cond delay="499"/>
                                          </p:stCondLst>
                                        </p:cTn>
                                        <p:tgtEl>
                                          <p:spTgt spid="23"/>
                                        </p:tgtEl>
                                        <p:attrNameLst>
                                          <p:attrName>style.visibility</p:attrName>
                                        </p:attrNameLst>
                                      </p:cBhvr>
                                      <p:to>
                                        <p:strVal val="hidden"/>
                                      </p:to>
                                    </p:set>
                                  </p:childTnLst>
                                </p:cTn>
                              </p:par>
                              <p:par>
                                <p:cTn id="88" presetID="10" presetClass="exit" presetSubtype="0" fill="hold" grpId="1" nodeType="withEffect">
                                  <p:stCondLst>
                                    <p:cond delay="0"/>
                                  </p:stCondLst>
                                  <p:childTnLst>
                                    <p:animEffect transition="out" filter="fade">
                                      <p:cBhvr>
                                        <p:cTn id="89" dur="500"/>
                                        <p:tgtEl>
                                          <p:spTgt spid="26"/>
                                        </p:tgtEl>
                                      </p:cBhvr>
                                    </p:animEffect>
                                    <p:set>
                                      <p:cBhvr>
                                        <p:cTn id="90" dur="1" fill="hold">
                                          <p:stCondLst>
                                            <p:cond delay="499"/>
                                          </p:stCondLst>
                                        </p:cTn>
                                        <p:tgtEl>
                                          <p:spTgt spid="26"/>
                                        </p:tgtEl>
                                        <p:attrNameLst>
                                          <p:attrName>style.visibility</p:attrName>
                                        </p:attrNameLst>
                                      </p:cBhvr>
                                      <p:to>
                                        <p:strVal val="hidden"/>
                                      </p:to>
                                    </p:set>
                                  </p:childTnLst>
                                </p:cTn>
                              </p:par>
                              <p:par>
                                <p:cTn id="91" presetID="10" presetClass="exit" presetSubtype="0" fill="hold" grpId="1" nodeType="withEffect">
                                  <p:stCondLst>
                                    <p:cond delay="0"/>
                                  </p:stCondLst>
                                  <p:childTnLst>
                                    <p:animEffect transition="out" filter="fade">
                                      <p:cBhvr>
                                        <p:cTn id="92" dur="500"/>
                                        <p:tgtEl>
                                          <p:spTgt spid="29"/>
                                        </p:tgtEl>
                                      </p:cBhvr>
                                    </p:animEffect>
                                    <p:set>
                                      <p:cBhvr>
                                        <p:cTn id="93" dur="1" fill="hold">
                                          <p:stCondLst>
                                            <p:cond delay="499"/>
                                          </p:stCondLst>
                                        </p:cTn>
                                        <p:tgtEl>
                                          <p:spTgt spid="29"/>
                                        </p:tgtEl>
                                        <p:attrNameLst>
                                          <p:attrName>style.visibility</p:attrName>
                                        </p:attrNameLst>
                                      </p:cBhvr>
                                      <p:to>
                                        <p:strVal val="hidden"/>
                                      </p:to>
                                    </p:set>
                                  </p:childTnLst>
                                </p:cTn>
                              </p:par>
                              <p:par>
                                <p:cTn id="94" presetID="10" presetClass="exit" presetSubtype="0" fill="hold" grpId="0" nodeType="withEffect">
                                  <p:stCondLst>
                                    <p:cond delay="0"/>
                                  </p:stCondLst>
                                  <p:childTnLst>
                                    <p:animEffect transition="out" filter="fade">
                                      <p:cBhvr>
                                        <p:cTn id="95" dur="500"/>
                                        <p:tgtEl>
                                          <p:spTgt spid="17"/>
                                        </p:tgtEl>
                                      </p:cBhvr>
                                    </p:animEffect>
                                    <p:set>
                                      <p:cBhvr>
                                        <p:cTn id="96" dur="1" fill="hold">
                                          <p:stCondLst>
                                            <p:cond delay="499"/>
                                          </p:stCondLst>
                                        </p:cTn>
                                        <p:tgtEl>
                                          <p:spTgt spid="17"/>
                                        </p:tgtEl>
                                        <p:attrNameLst>
                                          <p:attrName>style.visibility</p:attrName>
                                        </p:attrNameLst>
                                      </p:cBhvr>
                                      <p:to>
                                        <p:strVal val="hidden"/>
                                      </p:to>
                                    </p:set>
                                  </p:childTnLst>
                                </p:cTn>
                              </p:par>
                              <p:par>
                                <p:cTn id="97" presetID="1" presetClass="entr" presetSubtype="0" fill="hold" grpId="0" nodeType="withEffect">
                                  <p:stCondLst>
                                    <p:cond delay="0"/>
                                  </p:stCondLst>
                                  <p:childTnLst>
                                    <p:set>
                                      <p:cBhvr>
                                        <p:cTn id="98" dur="1" fill="hold">
                                          <p:stCondLst>
                                            <p:cond delay="0"/>
                                          </p:stCondLst>
                                        </p:cTn>
                                        <p:tgtEl>
                                          <p:spTgt spid="94"/>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95"/>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96"/>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93"/>
                                        </p:tgtEl>
                                        <p:attrNameLst>
                                          <p:attrName>style.visibility</p:attrName>
                                        </p:attrNameLst>
                                      </p:cBhvr>
                                      <p:to>
                                        <p:strVal val="visible"/>
                                      </p:to>
                                    </p:set>
                                  </p:childTnLst>
                                </p:cTn>
                              </p:par>
                              <p:par>
                                <p:cTn id="105" presetID="19" presetClass="emph" presetSubtype="0" fill="hold" grpId="1" nodeType="withEffect">
                                  <p:stCondLst>
                                    <p:cond delay="0"/>
                                  </p:stCondLst>
                                  <p:childTnLst>
                                    <p:animClr clrSpc="rgb" dir="cw">
                                      <p:cBhvr override="childStyle">
                                        <p:cTn id="106" dur="500" fill="hold"/>
                                        <p:tgtEl>
                                          <p:spTgt spid="22"/>
                                        </p:tgtEl>
                                        <p:attrNameLst>
                                          <p:attrName>style.color</p:attrName>
                                        </p:attrNameLst>
                                      </p:cBhvr>
                                      <p:to>
                                        <a:srgbClr val="B3B3B5"/>
                                      </p:to>
                                    </p:animClr>
                                    <p:animClr clrSpc="rgb" dir="cw">
                                      <p:cBhvr>
                                        <p:cTn id="107" dur="500" fill="hold"/>
                                        <p:tgtEl>
                                          <p:spTgt spid="22"/>
                                        </p:tgtEl>
                                        <p:attrNameLst>
                                          <p:attrName>fillcolor</p:attrName>
                                        </p:attrNameLst>
                                      </p:cBhvr>
                                      <p:to>
                                        <a:srgbClr val="B3B3B5"/>
                                      </p:to>
                                    </p:animClr>
                                    <p:set>
                                      <p:cBhvr>
                                        <p:cTn id="108" dur="500" fill="hold"/>
                                        <p:tgtEl>
                                          <p:spTgt spid="22"/>
                                        </p:tgtEl>
                                        <p:attrNameLst>
                                          <p:attrName>fill.type</p:attrName>
                                        </p:attrNameLst>
                                      </p:cBhvr>
                                      <p:to>
                                        <p:strVal val="solid"/>
                                      </p:to>
                                    </p:set>
                                    <p:set>
                                      <p:cBhvr>
                                        <p:cTn id="109" dur="500" fill="hold"/>
                                        <p:tgtEl>
                                          <p:spTgt spid="22"/>
                                        </p:tgtEl>
                                        <p:attrNameLst>
                                          <p:attrName>fill.on</p:attrName>
                                        </p:attrNameLst>
                                      </p:cBhvr>
                                      <p:to>
                                        <p:strVal val="true"/>
                                      </p:to>
                                    </p:set>
                                  </p:childTnLst>
                                </p:cTn>
                              </p:par>
                              <p:par>
                                <p:cTn id="110" presetID="19" presetClass="emph" presetSubtype="0" fill="hold" grpId="1" nodeType="withEffect">
                                  <p:stCondLst>
                                    <p:cond delay="0"/>
                                  </p:stCondLst>
                                  <p:childTnLst>
                                    <p:animClr clrSpc="rgb" dir="cw">
                                      <p:cBhvr override="childStyle">
                                        <p:cTn id="111" dur="500" fill="hold"/>
                                        <p:tgtEl>
                                          <p:spTgt spid="25"/>
                                        </p:tgtEl>
                                        <p:attrNameLst>
                                          <p:attrName>style.color</p:attrName>
                                        </p:attrNameLst>
                                      </p:cBhvr>
                                      <p:to>
                                        <a:srgbClr val="B3B3B5"/>
                                      </p:to>
                                    </p:animClr>
                                    <p:animClr clrSpc="rgb" dir="cw">
                                      <p:cBhvr>
                                        <p:cTn id="112" dur="500" fill="hold"/>
                                        <p:tgtEl>
                                          <p:spTgt spid="25"/>
                                        </p:tgtEl>
                                        <p:attrNameLst>
                                          <p:attrName>fillcolor</p:attrName>
                                        </p:attrNameLst>
                                      </p:cBhvr>
                                      <p:to>
                                        <a:srgbClr val="B3B3B5"/>
                                      </p:to>
                                    </p:animClr>
                                    <p:set>
                                      <p:cBhvr>
                                        <p:cTn id="113" dur="500" fill="hold"/>
                                        <p:tgtEl>
                                          <p:spTgt spid="25"/>
                                        </p:tgtEl>
                                        <p:attrNameLst>
                                          <p:attrName>fill.type</p:attrName>
                                        </p:attrNameLst>
                                      </p:cBhvr>
                                      <p:to>
                                        <p:strVal val="solid"/>
                                      </p:to>
                                    </p:set>
                                    <p:set>
                                      <p:cBhvr>
                                        <p:cTn id="114" dur="500" fill="hold"/>
                                        <p:tgtEl>
                                          <p:spTgt spid="25"/>
                                        </p:tgtEl>
                                        <p:attrNameLst>
                                          <p:attrName>fill.on</p:attrName>
                                        </p:attrNameLst>
                                      </p:cBhvr>
                                      <p:to>
                                        <p:strVal val="true"/>
                                      </p:to>
                                    </p:set>
                                  </p:childTnLst>
                                </p:cTn>
                              </p:par>
                              <p:par>
                                <p:cTn id="115" presetID="19" presetClass="emph" presetSubtype="0" fill="hold" grpId="1" nodeType="withEffect">
                                  <p:stCondLst>
                                    <p:cond delay="0"/>
                                  </p:stCondLst>
                                  <p:childTnLst>
                                    <p:animClr clrSpc="rgb" dir="cw">
                                      <p:cBhvr override="childStyle">
                                        <p:cTn id="116" dur="500" fill="hold"/>
                                        <p:tgtEl>
                                          <p:spTgt spid="28"/>
                                        </p:tgtEl>
                                        <p:attrNameLst>
                                          <p:attrName>style.color</p:attrName>
                                        </p:attrNameLst>
                                      </p:cBhvr>
                                      <p:to>
                                        <a:srgbClr val="B3B3B5"/>
                                      </p:to>
                                    </p:animClr>
                                    <p:animClr clrSpc="rgb" dir="cw">
                                      <p:cBhvr>
                                        <p:cTn id="117" dur="500" fill="hold"/>
                                        <p:tgtEl>
                                          <p:spTgt spid="28"/>
                                        </p:tgtEl>
                                        <p:attrNameLst>
                                          <p:attrName>fillcolor</p:attrName>
                                        </p:attrNameLst>
                                      </p:cBhvr>
                                      <p:to>
                                        <a:srgbClr val="B3B3B5"/>
                                      </p:to>
                                    </p:animClr>
                                    <p:set>
                                      <p:cBhvr>
                                        <p:cTn id="118" dur="500" fill="hold"/>
                                        <p:tgtEl>
                                          <p:spTgt spid="28"/>
                                        </p:tgtEl>
                                        <p:attrNameLst>
                                          <p:attrName>fill.type</p:attrName>
                                        </p:attrNameLst>
                                      </p:cBhvr>
                                      <p:to>
                                        <p:strVal val="solid"/>
                                      </p:to>
                                    </p:set>
                                    <p:set>
                                      <p:cBhvr>
                                        <p:cTn id="119" dur="500" fill="hold"/>
                                        <p:tgtEl>
                                          <p:spTgt spid="28"/>
                                        </p:tgtEl>
                                        <p:attrNameLst>
                                          <p:attrName>fill.on</p:attrName>
                                        </p:attrNameLst>
                                      </p:cBhvr>
                                      <p:to>
                                        <p:strVal val="true"/>
                                      </p:to>
                                    </p:set>
                                  </p:childTnLst>
                                </p:cTn>
                              </p:par>
                              <p:par>
                                <p:cTn id="120" presetID="19" presetClass="emph" presetSubtype="0" fill="hold" grpId="0" nodeType="withEffect">
                                  <p:stCondLst>
                                    <p:cond delay="0"/>
                                  </p:stCondLst>
                                  <p:childTnLst>
                                    <p:animClr clrSpc="rgb" dir="cw">
                                      <p:cBhvr override="childStyle">
                                        <p:cTn id="121" dur="500" fill="hold"/>
                                        <p:tgtEl>
                                          <p:spTgt spid="16"/>
                                        </p:tgtEl>
                                        <p:attrNameLst>
                                          <p:attrName>style.color</p:attrName>
                                        </p:attrNameLst>
                                      </p:cBhvr>
                                      <p:to>
                                        <a:srgbClr val="B3B3B5"/>
                                      </p:to>
                                    </p:animClr>
                                    <p:animClr clrSpc="rgb" dir="cw">
                                      <p:cBhvr>
                                        <p:cTn id="122" dur="500" fill="hold"/>
                                        <p:tgtEl>
                                          <p:spTgt spid="16"/>
                                        </p:tgtEl>
                                        <p:attrNameLst>
                                          <p:attrName>fillcolor</p:attrName>
                                        </p:attrNameLst>
                                      </p:cBhvr>
                                      <p:to>
                                        <a:srgbClr val="B3B3B5"/>
                                      </p:to>
                                    </p:animClr>
                                    <p:set>
                                      <p:cBhvr>
                                        <p:cTn id="123" dur="500" fill="hold"/>
                                        <p:tgtEl>
                                          <p:spTgt spid="16"/>
                                        </p:tgtEl>
                                        <p:attrNameLst>
                                          <p:attrName>fill.type</p:attrName>
                                        </p:attrNameLst>
                                      </p:cBhvr>
                                      <p:to>
                                        <p:strVal val="solid"/>
                                      </p:to>
                                    </p:set>
                                    <p:set>
                                      <p:cBhvr>
                                        <p:cTn id="124" dur="500" fill="hold"/>
                                        <p:tgtEl>
                                          <p:spTgt spid="16"/>
                                        </p:tgtEl>
                                        <p:attrNameLst>
                                          <p:attrName>fill.on</p:attrName>
                                        </p:attrNameLst>
                                      </p:cBhvr>
                                      <p:to>
                                        <p:strVal val="true"/>
                                      </p:to>
                                    </p:set>
                                  </p:childTnLst>
                                </p:cTn>
                              </p:par>
                            </p:childTnLst>
                          </p:cTn>
                        </p:par>
                      </p:childTnLst>
                    </p:cTn>
                  </p:par>
                  <p:par>
                    <p:cTn id="125" fill="hold">
                      <p:stCondLst>
                        <p:cond delay="indefinite"/>
                      </p:stCondLst>
                      <p:childTnLst>
                        <p:par>
                          <p:cTn id="126" fill="hold">
                            <p:stCondLst>
                              <p:cond delay="0"/>
                            </p:stCondLst>
                            <p:childTnLst>
                              <p:par>
                                <p:cTn id="127" presetID="1" presetClass="entr" presetSubtype="0" fill="hold" grpId="0" nodeType="clickEffect">
                                  <p:stCondLst>
                                    <p:cond delay="0"/>
                                  </p:stCondLst>
                                  <p:childTnLst>
                                    <p:set>
                                      <p:cBhvr>
                                        <p:cTn id="128" dur="1" fill="hold">
                                          <p:stCondLst>
                                            <p:cond delay="0"/>
                                          </p:stCondLst>
                                        </p:cTn>
                                        <p:tgtEl>
                                          <p:spTgt spid="91"/>
                                        </p:tgtEl>
                                        <p:attrNameLst>
                                          <p:attrName>style.visibility</p:attrName>
                                        </p:attrNameLst>
                                      </p:cBhvr>
                                      <p:to>
                                        <p:strVal val="visible"/>
                                      </p:to>
                                    </p:set>
                                  </p:childTnLst>
                                </p:cTn>
                              </p:par>
                              <p:par>
                                <p:cTn id="129" presetID="19" presetClass="emph" presetSubtype="0" fill="hold" grpId="1" nodeType="withEffect">
                                  <p:stCondLst>
                                    <p:cond delay="0"/>
                                  </p:stCondLst>
                                  <p:childTnLst>
                                    <p:animClr clrSpc="rgb" dir="cw">
                                      <p:cBhvr override="childStyle">
                                        <p:cTn id="130" dur="500" fill="hold"/>
                                        <p:tgtEl>
                                          <p:spTgt spid="12"/>
                                        </p:tgtEl>
                                        <p:attrNameLst>
                                          <p:attrName>style.color</p:attrName>
                                        </p:attrNameLst>
                                      </p:cBhvr>
                                      <p:to>
                                        <a:srgbClr val="BAD908"/>
                                      </p:to>
                                    </p:animClr>
                                    <p:animClr clrSpc="rgb" dir="cw">
                                      <p:cBhvr>
                                        <p:cTn id="131" dur="500" fill="hold"/>
                                        <p:tgtEl>
                                          <p:spTgt spid="12"/>
                                        </p:tgtEl>
                                        <p:attrNameLst>
                                          <p:attrName>fillcolor</p:attrName>
                                        </p:attrNameLst>
                                      </p:cBhvr>
                                      <p:to>
                                        <a:srgbClr val="BAD908"/>
                                      </p:to>
                                    </p:animClr>
                                    <p:set>
                                      <p:cBhvr>
                                        <p:cTn id="132" dur="500" fill="hold"/>
                                        <p:tgtEl>
                                          <p:spTgt spid="12"/>
                                        </p:tgtEl>
                                        <p:attrNameLst>
                                          <p:attrName>fill.type</p:attrName>
                                        </p:attrNameLst>
                                      </p:cBhvr>
                                      <p:to>
                                        <p:strVal val="solid"/>
                                      </p:to>
                                    </p:set>
                                    <p:set>
                                      <p:cBhvr>
                                        <p:cTn id="133" dur="500" fill="hold"/>
                                        <p:tgtEl>
                                          <p:spTgt spid="12"/>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1" grpId="0"/>
      <p:bldP spid="11" grpId="1"/>
      <p:bldP spid="12" grpId="0" animBg="1"/>
      <p:bldP spid="12" grpId="1" animBg="1"/>
      <p:bldP spid="12" grpId="2" animBg="1"/>
      <p:bldP spid="13" grpId="0"/>
      <p:bldP spid="13" grpId="1"/>
      <p:bldP spid="14" grpId="0" animBg="1"/>
      <p:bldP spid="14" grpId="1" animBg="1"/>
      <p:bldP spid="15" grpId="0"/>
      <p:bldP spid="15" grpId="1"/>
      <p:bldP spid="16" grpId="0" animBg="1"/>
      <p:bldP spid="16" grpId="1" animBg="1"/>
      <p:bldP spid="17" grpId="0"/>
      <p:bldP spid="17" grpId="1"/>
      <p:bldP spid="18" grpId="0"/>
      <p:bldP spid="19" grpId="0"/>
      <p:bldP spid="22" grpId="0" animBg="1"/>
      <p:bldP spid="22" grpId="1" animBg="1"/>
      <p:bldP spid="23" grpId="0"/>
      <p:bldP spid="23" grpId="1"/>
      <p:bldP spid="25" grpId="0" animBg="1"/>
      <p:bldP spid="25" grpId="1" animBg="1"/>
      <p:bldP spid="26" grpId="0"/>
      <p:bldP spid="26" grpId="1"/>
      <p:bldP spid="27" grpId="0"/>
      <p:bldP spid="28" grpId="0" animBg="1"/>
      <p:bldP spid="28" grpId="1" animBg="1"/>
      <p:bldP spid="29" grpId="0"/>
      <p:bldP spid="29" grpId="1"/>
      <p:bldP spid="91" grpId="0" animBg="1"/>
      <p:bldP spid="2048" grpId="0" animBg="1"/>
      <p:bldP spid="93" grpId="0"/>
      <p:bldP spid="94" grpId="0"/>
      <p:bldP spid="95" grpId="0"/>
      <p:bldP spid="96" grpId="0"/>
    </p:bldLst>
  </p:timing>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294C7786-9F78-4D63-B7B8-AD0F1472F174}"/>
              </a:ext>
            </a:extLst>
          </p:cNvPr>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3C3C41">
                    <a:tint val="75000"/>
                  </a:srgbClr>
                </a:solidFill>
                <a:effectLst/>
                <a:uLnTx/>
                <a:uFillTx/>
                <a:latin typeface="Segoe UI"/>
                <a:ea typeface="+mn-ea"/>
                <a:cs typeface="+mn-cs"/>
              </a:rPr>
              <a:t>© Microsoft Corporation                                                                                  								</a:t>
            </a:r>
          </a:p>
        </p:txBody>
      </p:sp>
      <p:sp>
        <p:nvSpPr>
          <p:cNvPr id="5" name="Title 4">
            <a:extLst>
              <a:ext uri="{FF2B5EF4-FFF2-40B4-BE49-F238E27FC236}">
                <a16:creationId xmlns:a16="http://schemas.microsoft.com/office/drawing/2014/main" id="{12FC07CA-4921-4155-8036-1C4E0BBE8277}"/>
              </a:ext>
            </a:extLst>
          </p:cNvPr>
          <p:cNvSpPr>
            <a:spLocks noGrp="1"/>
          </p:cNvSpPr>
          <p:nvPr>
            <p:ph type="title"/>
          </p:nvPr>
        </p:nvSpPr>
        <p:spPr>
          <a:xfrm>
            <a:off x="455995" y="620428"/>
            <a:ext cx="5541959" cy="397545"/>
          </a:xfrm>
        </p:spPr>
        <p:txBody>
          <a:bodyPr/>
          <a:lstStyle/>
          <a:p>
            <a:r>
              <a:rPr lang="en-US" sz="2800">
                <a:cs typeface="Segoe UI Light" panose="020B0502040204020203" pitchFamily="34" charset="0"/>
              </a:rPr>
              <a:t>Agenda</a:t>
            </a:r>
            <a:endParaRPr lang="en-US"/>
          </a:p>
        </p:txBody>
      </p:sp>
      <p:sp>
        <p:nvSpPr>
          <p:cNvPr id="13" name="Text Placeholder 12">
            <a:extLst>
              <a:ext uri="{FF2B5EF4-FFF2-40B4-BE49-F238E27FC236}">
                <a16:creationId xmlns:a16="http://schemas.microsoft.com/office/drawing/2014/main" id="{3905F669-3053-496B-A034-3AD6AB99ECDB}"/>
              </a:ext>
            </a:extLst>
          </p:cNvPr>
          <p:cNvSpPr>
            <a:spLocks noGrp="1"/>
          </p:cNvSpPr>
          <p:nvPr>
            <p:ph type="body" sz="quarter" idx="13"/>
          </p:nvPr>
        </p:nvSpPr>
        <p:spPr>
          <a:xfrm>
            <a:off x="832329" y="1698147"/>
            <a:ext cx="7309966" cy="2499852"/>
          </a:xfrm>
        </p:spPr>
        <p:txBody>
          <a:bodyPr vert="horz" wrap="square" lIns="0" tIns="0" rIns="0" bIns="0" rtlCol="0" anchor="t">
            <a:spAutoFit/>
          </a:bodyPr>
          <a:lstStyle/>
          <a:p>
            <a:pPr marL="285750" lvl="0" indent="-285750" defTabSz="914400">
              <a:spcBef>
                <a:spcPts val="1000"/>
              </a:spcBef>
              <a:buSzTx/>
              <a:buFont typeface="Arial" panose="020B0604020202020204" pitchFamily="34" charset="0"/>
              <a:buChar char="•"/>
            </a:pPr>
            <a:endParaRPr lang="en-US" sz="2400" dirty="0">
              <a:solidFill>
                <a:schemeClr val="tx1"/>
              </a:solidFill>
              <a:latin typeface="Segoe UI Light"/>
              <a:cs typeface="Segoe UI Light"/>
            </a:endParaRPr>
          </a:p>
          <a:p>
            <a:pPr marL="285750" indent="-285750" defTabSz="914400">
              <a:spcBef>
                <a:spcPts val="1000"/>
              </a:spcBef>
              <a:buSzTx/>
              <a:buFont typeface="Arial" panose="020B0604020202020204" pitchFamily="34" charset="0"/>
              <a:buChar char="•"/>
            </a:pPr>
            <a:r>
              <a:rPr lang="en-US" sz="2400" dirty="0">
                <a:solidFill>
                  <a:schemeClr val="tx1"/>
                </a:solidFill>
                <a:latin typeface="Segoe UI Light"/>
                <a:cs typeface="Segoe UI Light"/>
              </a:rPr>
              <a:t>What is Azure Automated ML</a:t>
            </a:r>
          </a:p>
          <a:p>
            <a:pPr marL="285750" lvl="0" indent="-285750" defTabSz="914400">
              <a:spcBef>
                <a:spcPts val="1000"/>
              </a:spcBef>
              <a:buSzTx/>
              <a:buFont typeface="Arial" panose="020B0604020202020204" pitchFamily="34" charset="0"/>
              <a:buChar char="•"/>
            </a:pPr>
            <a:r>
              <a:rPr lang="en-US" sz="2400" dirty="0">
                <a:solidFill>
                  <a:schemeClr val="tx1"/>
                </a:solidFill>
                <a:latin typeface="Segoe UI Light"/>
                <a:cs typeface="Segoe UI Light"/>
              </a:rPr>
              <a:t>Why automated ML?</a:t>
            </a:r>
            <a:endParaRPr lang="en-US" sz="2596" dirty="0">
              <a:solidFill>
                <a:schemeClr val="tx1"/>
              </a:solidFill>
              <a:latin typeface="Segoe UI Light"/>
              <a:cs typeface="Segoe UI Light"/>
            </a:endParaRPr>
          </a:p>
          <a:p>
            <a:pPr marL="285750" lvl="0" indent="-285750">
              <a:buFont typeface="Arial" panose="020B0604020202020204" pitchFamily="34" charset="0"/>
              <a:buChar char="•"/>
            </a:pPr>
            <a:r>
              <a:rPr lang="en-US" sz="2400" dirty="0">
                <a:solidFill>
                  <a:schemeClr val="tx1"/>
                </a:solidFill>
                <a:latin typeface="Segoe UI Light"/>
                <a:cs typeface="Segoe UI Light"/>
              </a:rPr>
              <a:t>Supported ML Tasks (ML Problems)</a:t>
            </a:r>
          </a:p>
          <a:p>
            <a:pPr marL="285750" lvl="0" indent="-285750">
              <a:buFont typeface="Arial" panose="020B0604020202020204" pitchFamily="34" charset="0"/>
              <a:buChar char="•"/>
            </a:pPr>
            <a:r>
              <a:rPr lang="en-US" sz="2400" dirty="0">
                <a:solidFill>
                  <a:schemeClr val="tx1"/>
                </a:solidFill>
                <a:latin typeface="Segoe UI Light"/>
                <a:cs typeface="Segoe UI Light"/>
              </a:rPr>
              <a:t>Demos (UI and notebooks)</a:t>
            </a:r>
          </a:p>
          <a:p>
            <a:pPr marL="285750" lvl="0" indent="-285750">
              <a:buFont typeface="Arial" panose="020B0604020202020204" pitchFamily="34" charset="0"/>
              <a:buChar char="•"/>
            </a:pPr>
            <a:r>
              <a:rPr lang="en-US" sz="2400" dirty="0">
                <a:solidFill>
                  <a:schemeClr val="tx1"/>
                </a:solidFill>
                <a:latin typeface="Segoe UI Light"/>
                <a:cs typeface="Segoe UI Light"/>
              </a:rPr>
              <a:t>Heading to MLOps/DevOps for ML and other topics</a:t>
            </a:r>
            <a:endParaRPr lang="en-US" sz="2596" dirty="0">
              <a:solidFill>
                <a:schemeClr val="tx1"/>
              </a:solidFill>
              <a:latin typeface="Segoe UI Light"/>
              <a:cs typeface="Segoe UI Light"/>
            </a:endParaRPr>
          </a:p>
          <a:p>
            <a:pPr marL="285750" lvl="0" indent="-285750">
              <a:buFont typeface="Arial" panose="020B0604020202020204" pitchFamily="34" charset="0"/>
              <a:buChar char="•"/>
            </a:pPr>
            <a:r>
              <a:rPr lang="en-US" sz="2400" dirty="0">
                <a:solidFill>
                  <a:schemeClr val="tx1"/>
                </a:solidFill>
                <a:latin typeface="Segoe UI Light"/>
                <a:cs typeface="Segoe UI Light"/>
              </a:rPr>
              <a:t>How to Get Started</a:t>
            </a:r>
          </a:p>
        </p:txBody>
      </p:sp>
    </p:spTree>
    <p:custDataLst>
      <p:tags r:id="rId1"/>
    </p:custDataLst>
    <p:extLst>
      <p:ext uri="{BB962C8B-B14F-4D97-AF65-F5344CB8AC3E}">
        <p14:creationId xmlns:p14="http://schemas.microsoft.com/office/powerpoint/2010/main" val="259618044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902714" y="1933206"/>
            <a:ext cx="9874968" cy="1495794"/>
          </a:xfrm>
        </p:spPr>
        <p:txBody>
          <a:bodyPr/>
          <a:lstStyle/>
          <a:p>
            <a:r>
              <a:rPr lang="en-US" dirty="0">
                <a:cs typeface="Segoe UI"/>
              </a:rPr>
              <a:t>Demo – </a:t>
            </a:r>
            <a:r>
              <a:rPr lang="en-US" b="0" dirty="0">
                <a:latin typeface="Segoe UI Light" panose="020B0502040204020203" pitchFamily="34" charset="0"/>
                <a:cs typeface="Segoe UI Light" panose="020B0502040204020203" pitchFamily="34" charset="0"/>
              </a:rPr>
              <a:t>Using </a:t>
            </a:r>
            <a:r>
              <a:rPr lang="en-US" dirty="0"/>
              <a:t>Azure ML Hyperparameter Tuning </a:t>
            </a:r>
            <a:r>
              <a:rPr lang="en-US" b="0" dirty="0">
                <a:latin typeface="Segoe UI Light" panose="020B0502040204020203" pitchFamily="34" charset="0"/>
                <a:cs typeface="Segoe UI Light" panose="020B0502040204020203" pitchFamily="34" charset="0"/>
              </a:rPr>
              <a:t>to optimize a deep learning </a:t>
            </a:r>
            <a:r>
              <a:rPr lang="en-US" b="0" dirty="0" err="1">
                <a:latin typeface="Segoe UI Light" panose="020B0502040204020203" pitchFamily="34" charset="0"/>
                <a:cs typeface="Segoe UI Light" panose="020B0502040204020203" pitchFamily="34" charset="0"/>
              </a:rPr>
              <a:t>Tensorflow</a:t>
            </a:r>
            <a:r>
              <a:rPr lang="en-US" b="0" dirty="0">
                <a:latin typeface="Segoe UI Light" panose="020B0502040204020203" pitchFamily="34" charset="0"/>
                <a:cs typeface="Segoe UI Light" panose="020B0502040204020203" pitchFamily="34" charset="0"/>
              </a:rPr>
              <a:t> model code in a notebook</a:t>
            </a:r>
          </a:p>
        </p:txBody>
      </p:sp>
      <p:pic>
        <p:nvPicPr>
          <p:cNvPr id="2" name="Picture 1">
            <a:extLst>
              <a:ext uri="{FF2B5EF4-FFF2-40B4-BE49-F238E27FC236}">
                <a16:creationId xmlns:a16="http://schemas.microsoft.com/office/drawing/2014/main" id="{DC18EC42-4664-44A3-911D-F5BE5FE6E11B}"/>
              </a:ext>
            </a:extLst>
          </p:cNvPr>
          <p:cNvPicPr>
            <a:picLocks noChangeAspect="1"/>
          </p:cNvPicPr>
          <p:nvPr/>
        </p:nvPicPr>
        <p:blipFill>
          <a:blip r:embed="rId3"/>
          <a:stretch>
            <a:fillRect/>
          </a:stretch>
        </p:blipFill>
        <p:spPr>
          <a:xfrm>
            <a:off x="3860200" y="3581400"/>
            <a:ext cx="4289415" cy="3011112"/>
          </a:xfrm>
          <a:prstGeom prst="rect">
            <a:avLst/>
          </a:prstGeom>
        </p:spPr>
      </p:pic>
    </p:spTree>
    <p:extLst>
      <p:ext uri="{BB962C8B-B14F-4D97-AF65-F5344CB8AC3E}">
        <p14:creationId xmlns:p14="http://schemas.microsoft.com/office/powerpoint/2010/main" val="2053634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975DA8-BCAA-4998-9FB1-D6D7862A3040}"/>
              </a:ext>
            </a:extLst>
          </p:cNvPr>
          <p:cNvSpPr>
            <a:spLocks noGrp="1"/>
          </p:cNvSpPr>
          <p:nvPr>
            <p:ph type="title"/>
          </p:nvPr>
        </p:nvSpPr>
        <p:spPr>
          <a:xfrm>
            <a:off x="615950" y="2553039"/>
            <a:ext cx="10960100" cy="1920590"/>
          </a:xfrm>
        </p:spPr>
        <p:txBody>
          <a:bodyPr/>
          <a:lstStyle/>
          <a:p>
            <a:pPr algn="ctr"/>
            <a:r>
              <a:rPr lang="en-US" sz="5867" dirty="0"/>
              <a:t>Next steps…</a:t>
            </a:r>
            <a:br>
              <a:rPr lang="en-US" sz="5867" dirty="0"/>
            </a:br>
            <a:br>
              <a:rPr lang="en-US" sz="4000" dirty="0">
                <a:latin typeface="Segoe UI Light" panose="020B0502040204020203" pitchFamily="34" charset="0"/>
                <a:cs typeface="Segoe UI Light" panose="020B0502040204020203" pitchFamily="34" charset="0"/>
              </a:rPr>
            </a:br>
            <a:r>
              <a:rPr lang="en-US" sz="4000" dirty="0">
                <a:latin typeface="Segoe UI Light" panose="020B0502040204020203" pitchFamily="34" charset="0"/>
                <a:cs typeface="Segoe UI Light" panose="020B0502040204020203" pitchFamily="34" charset="0"/>
              </a:rPr>
              <a:t>DevOps? </a:t>
            </a:r>
            <a:r>
              <a:rPr lang="en-US" sz="4000" dirty="0" err="1">
                <a:latin typeface="Segoe UI Light" panose="020B0502040204020203" pitchFamily="34" charset="0"/>
                <a:cs typeface="Segoe UI Light" panose="020B0502040204020203" pitchFamily="34" charset="0"/>
              </a:rPr>
              <a:t>MLOps</a:t>
            </a:r>
            <a:r>
              <a:rPr lang="en-US" sz="4000" dirty="0">
                <a:latin typeface="Segoe UI Light" panose="020B0502040204020203" pitchFamily="34" charset="0"/>
                <a:cs typeface="Segoe UI Light" panose="020B0502040204020203" pitchFamily="34" charset="0"/>
              </a:rPr>
              <a:t>? Operationalization?</a:t>
            </a:r>
            <a:endParaRPr lang="en-US" sz="5867"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8441647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Rectangle 61">
            <a:extLst>
              <a:ext uri="{FF2B5EF4-FFF2-40B4-BE49-F238E27FC236}">
                <a16:creationId xmlns:a16="http://schemas.microsoft.com/office/drawing/2014/main" id="{CF468115-6C2A-4446-A8EF-085038849D9D}"/>
              </a:ext>
            </a:extLst>
          </p:cNvPr>
          <p:cNvSpPr/>
          <p:nvPr/>
        </p:nvSpPr>
        <p:spPr bwMode="auto">
          <a:xfrm>
            <a:off x="0" y="5882365"/>
            <a:ext cx="12192000" cy="97563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7" name="Graphic 3" descr="Close">
            <a:extLst>
              <a:ext uri="{FF2B5EF4-FFF2-40B4-BE49-F238E27FC236}">
                <a16:creationId xmlns:a16="http://schemas.microsoft.com/office/drawing/2014/main" id="{2696C382-B2E4-4F00-B59B-5C7243978FED}"/>
              </a:ext>
            </a:extLst>
          </p:cNvPr>
          <p:cNvSpPr/>
          <p:nvPr/>
        </p:nvSpPr>
        <p:spPr>
          <a:xfrm>
            <a:off x="644653" y="6276844"/>
            <a:ext cx="184128" cy="184128"/>
          </a:xfrm>
          <a:prstGeom prst="rect">
            <a:avLst/>
          </a:prstGeom>
          <a:noFill/>
          <a:ln w="38100" cap="flat">
            <a:solidFill>
              <a:schemeClr val="accent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80" name="Graphic 3" descr="Close">
            <a:extLst>
              <a:ext uri="{FF2B5EF4-FFF2-40B4-BE49-F238E27FC236}">
                <a16:creationId xmlns:a16="http://schemas.microsoft.com/office/drawing/2014/main" id="{7A892154-A5CB-4885-8857-CCA98A539AA6}"/>
              </a:ext>
            </a:extLst>
          </p:cNvPr>
          <p:cNvSpPr/>
          <p:nvPr/>
        </p:nvSpPr>
        <p:spPr>
          <a:xfrm>
            <a:off x="3805782" y="6276844"/>
            <a:ext cx="184128" cy="184128"/>
          </a:xfrm>
          <a:prstGeom prst="rect">
            <a:avLst/>
          </a:prstGeom>
          <a:noFill/>
          <a:ln w="38100" cap="flat">
            <a:solidFill>
              <a:schemeClr val="accent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01" name="Graphic 3" descr="Close">
            <a:extLst>
              <a:ext uri="{FF2B5EF4-FFF2-40B4-BE49-F238E27FC236}">
                <a16:creationId xmlns:a16="http://schemas.microsoft.com/office/drawing/2014/main" id="{81BE7537-0685-4142-912A-3197ADAB721C}"/>
              </a:ext>
            </a:extLst>
          </p:cNvPr>
          <p:cNvSpPr/>
          <p:nvPr/>
        </p:nvSpPr>
        <p:spPr>
          <a:xfrm>
            <a:off x="6535426" y="6276844"/>
            <a:ext cx="184128" cy="184128"/>
          </a:xfrm>
          <a:prstGeom prst="rect">
            <a:avLst/>
          </a:prstGeom>
          <a:noFill/>
          <a:ln w="38100" cap="flat">
            <a:solidFill>
              <a:schemeClr val="accent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02" name="Graphic 3" descr="Close">
            <a:extLst>
              <a:ext uri="{FF2B5EF4-FFF2-40B4-BE49-F238E27FC236}">
                <a16:creationId xmlns:a16="http://schemas.microsoft.com/office/drawing/2014/main" id="{02DDBC3B-7972-4BCA-83E0-1C316C75CF34}"/>
              </a:ext>
            </a:extLst>
          </p:cNvPr>
          <p:cNvSpPr/>
          <p:nvPr/>
        </p:nvSpPr>
        <p:spPr>
          <a:xfrm>
            <a:off x="9534890" y="6276844"/>
            <a:ext cx="184128" cy="184128"/>
          </a:xfrm>
          <a:prstGeom prst="rect">
            <a:avLst/>
          </a:prstGeom>
          <a:noFill/>
          <a:ln w="38100" cap="flat">
            <a:solidFill>
              <a:schemeClr val="accent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3075" name="Title 3074">
            <a:extLst>
              <a:ext uri="{FF2B5EF4-FFF2-40B4-BE49-F238E27FC236}">
                <a16:creationId xmlns:a16="http://schemas.microsoft.com/office/drawing/2014/main" id="{69E5604F-0BB1-46A9-8D37-73FE212B907B}"/>
              </a:ext>
            </a:extLst>
          </p:cNvPr>
          <p:cNvSpPr>
            <a:spLocks noGrp="1"/>
          </p:cNvSpPr>
          <p:nvPr>
            <p:ph type="title"/>
          </p:nvPr>
        </p:nvSpPr>
        <p:spPr/>
        <p:txBody>
          <a:bodyPr vert="horz" wrap="square" lIns="0" tIns="0" rIns="0" bIns="0" rtlCol="0" anchor="t">
            <a:spAutoFit/>
          </a:bodyPr>
          <a:lstStyle/>
          <a:p>
            <a:r>
              <a:rPr lang="en-US" dirty="0"/>
              <a:t>MLOps with Azure Machine Learning</a:t>
            </a:r>
          </a:p>
        </p:txBody>
      </p:sp>
      <p:pic>
        <p:nvPicPr>
          <p:cNvPr id="136" name="Picture 2" descr="https://azure.microsoft.com/images/page/services/machine-learning-service/machine-learning-service.png">
            <a:extLst>
              <a:ext uri="{FF2B5EF4-FFF2-40B4-BE49-F238E27FC236}">
                <a16:creationId xmlns:a16="http://schemas.microsoft.com/office/drawing/2014/main" id="{1E7FEC84-EA17-40F8-B110-108A1A5DAE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59872" y="3783059"/>
            <a:ext cx="428985" cy="428985"/>
          </a:xfrm>
          <a:prstGeom prst="rect">
            <a:avLst/>
          </a:prstGeom>
          <a:noFill/>
          <a:extLst>
            <a:ext uri="{909E8E84-426E-40DD-AFC4-6F175D3DCCD1}">
              <a14:hiddenFill xmlns:a14="http://schemas.microsoft.com/office/drawing/2010/main">
                <a:solidFill>
                  <a:srgbClr val="FFFFFF"/>
                </a:solidFill>
              </a14:hiddenFill>
            </a:ext>
          </a:extLst>
        </p:spPr>
      </p:pic>
      <p:sp>
        <p:nvSpPr>
          <p:cNvPr id="63" name="TextBox 62">
            <a:extLst>
              <a:ext uri="{FF2B5EF4-FFF2-40B4-BE49-F238E27FC236}">
                <a16:creationId xmlns:a16="http://schemas.microsoft.com/office/drawing/2014/main" id="{A92847D6-F910-4E06-85E3-4768FAE983AD}"/>
              </a:ext>
            </a:extLst>
          </p:cNvPr>
          <p:cNvSpPr txBox="1"/>
          <p:nvPr/>
        </p:nvSpPr>
        <p:spPr>
          <a:xfrm>
            <a:off x="998524" y="6247072"/>
            <a:ext cx="2057400" cy="246221"/>
          </a:xfrm>
          <a:prstGeom prst="rect">
            <a:avLst/>
          </a:prstGeom>
          <a:noFill/>
          <a:ln>
            <a:noFill/>
          </a:ln>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Segoe UI Semibold"/>
                <a:ea typeface="+mn-ea"/>
                <a:cs typeface="+mn-cs"/>
              </a:rPr>
              <a:t>Model reproducibility</a:t>
            </a:r>
          </a:p>
        </p:txBody>
      </p:sp>
      <p:pic>
        <p:nvPicPr>
          <p:cNvPr id="64" name="Graphic 63">
            <a:extLst>
              <a:ext uri="{FF2B5EF4-FFF2-40B4-BE49-F238E27FC236}">
                <a16:creationId xmlns:a16="http://schemas.microsoft.com/office/drawing/2014/main" id="{94912D25-EF4E-4ECE-94B5-995B153FA5F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85217" y="6217408"/>
            <a:ext cx="305548" cy="305548"/>
          </a:xfrm>
          <a:prstGeom prst="rect">
            <a:avLst/>
          </a:prstGeom>
        </p:spPr>
      </p:pic>
      <p:sp>
        <p:nvSpPr>
          <p:cNvPr id="65" name="TextBox 64">
            <a:extLst>
              <a:ext uri="{FF2B5EF4-FFF2-40B4-BE49-F238E27FC236}">
                <a16:creationId xmlns:a16="http://schemas.microsoft.com/office/drawing/2014/main" id="{D4AC7499-CEEF-481D-BC86-3404313F455C}"/>
              </a:ext>
            </a:extLst>
          </p:cNvPr>
          <p:cNvSpPr txBox="1"/>
          <p:nvPr/>
        </p:nvSpPr>
        <p:spPr>
          <a:xfrm>
            <a:off x="9886898" y="6247072"/>
            <a:ext cx="1568560" cy="246221"/>
          </a:xfrm>
          <a:prstGeom prst="rect">
            <a:avLst/>
          </a:prstGeom>
          <a:noFill/>
          <a:ln>
            <a:noFill/>
          </a:ln>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Segoe UI Semibold"/>
                <a:ea typeface="+mn-ea"/>
                <a:cs typeface="+mn-cs"/>
              </a:rPr>
              <a:t>Model retraining</a:t>
            </a:r>
          </a:p>
        </p:txBody>
      </p:sp>
      <p:pic>
        <p:nvPicPr>
          <p:cNvPr id="66" name="Graphic 65">
            <a:extLst>
              <a:ext uri="{FF2B5EF4-FFF2-40B4-BE49-F238E27FC236}">
                <a16:creationId xmlns:a16="http://schemas.microsoft.com/office/drawing/2014/main" id="{5344E861-EC3A-4AB5-ACE5-BE950BB897A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474181" y="6217408"/>
            <a:ext cx="305548" cy="305548"/>
          </a:xfrm>
          <a:prstGeom prst="rect">
            <a:avLst/>
          </a:prstGeom>
        </p:spPr>
      </p:pic>
      <p:sp>
        <p:nvSpPr>
          <p:cNvPr id="67" name="TextBox 66">
            <a:extLst>
              <a:ext uri="{FF2B5EF4-FFF2-40B4-BE49-F238E27FC236}">
                <a16:creationId xmlns:a16="http://schemas.microsoft.com/office/drawing/2014/main" id="{0B156B4F-6F62-4ACF-98BD-33A5385E4FEB}"/>
              </a:ext>
            </a:extLst>
          </p:cNvPr>
          <p:cNvSpPr txBox="1"/>
          <p:nvPr/>
        </p:nvSpPr>
        <p:spPr>
          <a:xfrm>
            <a:off x="6883616" y="6247072"/>
            <a:ext cx="1903822" cy="246221"/>
          </a:xfrm>
          <a:prstGeom prst="rect">
            <a:avLst/>
          </a:prstGeom>
          <a:noFill/>
          <a:ln>
            <a:noFill/>
          </a:ln>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Segoe UI Semibold"/>
                <a:ea typeface="+mn-ea"/>
                <a:cs typeface="+mn-cs"/>
              </a:rPr>
              <a:t>Model deployment</a:t>
            </a:r>
          </a:p>
        </p:txBody>
      </p:sp>
      <p:pic>
        <p:nvPicPr>
          <p:cNvPr id="68" name="Graphic 67">
            <a:extLst>
              <a:ext uri="{FF2B5EF4-FFF2-40B4-BE49-F238E27FC236}">
                <a16:creationId xmlns:a16="http://schemas.microsoft.com/office/drawing/2014/main" id="{DF091433-A0C8-4C8D-BD1D-8512D24588A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470899" y="6217408"/>
            <a:ext cx="305548" cy="305548"/>
          </a:xfrm>
          <a:prstGeom prst="rect">
            <a:avLst/>
          </a:prstGeom>
        </p:spPr>
      </p:pic>
      <p:sp>
        <p:nvSpPr>
          <p:cNvPr id="69" name="TextBox 68">
            <a:extLst>
              <a:ext uri="{FF2B5EF4-FFF2-40B4-BE49-F238E27FC236}">
                <a16:creationId xmlns:a16="http://schemas.microsoft.com/office/drawing/2014/main" id="{D5C7D103-DFCD-4C35-A5A2-765AE1E79BE7}"/>
              </a:ext>
            </a:extLst>
          </p:cNvPr>
          <p:cNvSpPr txBox="1"/>
          <p:nvPr/>
        </p:nvSpPr>
        <p:spPr>
          <a:xfrm>
            <a:off x="4153972" y="6247072"/>
            <a:ext cx="1630183" cy="246221"/>
          </a:xfrm>
          <a:prstGeom prst="rect">
            <a:avLst/>
          </a:prstGeom>
          <a:noFill/>
          <a:ln>
            <a:noFill/>
          </a:ln>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Segoe UI Semibold"/>
                <a:ea typeface="+mn-ea"/>
                <a:cs typeface="+mn-cs"/>
              </a:rPr>
              <a:t>Model validation</a:t>
            </a:r>
          </a:p>
        </p:txBody>
      </p:sp>
      <p:pic>
        <p:nvPicPr>
          <p:cNvPr id="70" name="Graphic 69">
            <a:extLst>
              <a:ext uri="{FF2B5EF4-FFF2-40B4-BE49-F238E27FC236}">
                <a16:creationId xmlns:a16="http://schemas.microsoft.com/office/drawing/2014/main" id="{B070D9BE-E513-4506-92E1-896B6D05F64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742668" y="6217408"/>
            <a:ext cx="305548" cy="305548"/>
          </a:xfrm>
          <a:prstGeom prst="rect">
            <a:avLst/>
          </a:prstGeom>
        </p:spPr>
      </p:pic>
      <p:sp>
        <p:nvSpPr>
          <p:cNvPr id="71" name="Rectangle 1">
            <a:extLst>
              <a:ext uri="{FF2B5EF4-FFF2-40B4-BE49-F238E27FC236}">
                <a16:creationId xmlns:a16="http://schemas.microsoft.com/office/drawing/2014/main" id="{DD1B91A0-3831-455A-93B4-BC715CA72122}"/>
              </a:ext>
            </a:extLst>
          </p:cNvPr>
          <p:cNvSpPr/>
          <p:nvPr/>
        </p:nvSpPr>
        <p:spPr bwMode="auto">
          <a:xfrm>
            <a:off x="1750229" y="3100477"/>
            <a:ext cx="1602571" cy="1201454"/>
          </a:xfrm>
          <a:custGeom>
            <a:avLst/>
            <a:gdLst>
              <a:gd name="connsiteX0" fmla="*/ 0 w 1471327"/>
              <a:gd name="connsiteY0" fmla="*/ 0 h 1520291"/>
              <a:gd name="connsiteX1" fmla="*/ 1471327 w 1471327"/>
              <a:gd name="connsiteY1" fmla="*/ 0 h 1520291"/>
              <a:gd name="connsiteX2" fmla="*/ 1471327 w 1471327"/>
              <a:gd name="connsiteY2" fmla="*/ 1520291 h 1520291"/>
              <a:gd name="connsiteX3" fmla="*/ 0 w 1471327"/>
              <a:gd name="connsiteY3" fmla="*/ 1520291 h 1520291"/>
              <a:gd name="connsiteX4" fmla="*/ 0 w 1471327"/>
              <a:gd name="connsiteY4" fmla="*/ 0 h 1520291"/>
              <a:gd name="connsiteX0" fmla="*/ 0 w 1471327"/>
              <a:gd name="connsiteY0" fmla="*/ 0 h 1520291"/>
              <a:gd name="connsiteX1" fmla="*/ 1471327 w 1471327"/>
              <a:gd name="connsiteY1" fmla="*/ 0 h 1520291"/>
              <a:gd name="connsiteX2" fmla="*/ 1471327 w 1471327"/>
              <a:gd name="connsiteY2" fmla="*/ 1520291 h 1520291"/>
              <a:gd name="connsiteX3" fmla="*/ 0 w 1471327"/>
              <a:gd name="connsiteY3" fmla="*/ 1520291 h 1520291"/>
              <a:gd name="connsiteX4" fmla="*/ 91440 w 1471327"/>
              <a:gd name="connsiteY4" fmla="*/ 91440 h 1520291"/>
              <a:gd name="connsiteX0" fmla="*/ 0 w 1471327"/>
              <a:gd name="connsiteY0" fmla="*/ 0 h 1520291"/>
              <a:gd name="connsiteX1" fmla="*/ 1471327 w 1471327"/>
              <a:gd name="connsiteY1" fmla="*/ 0 h 1520291"/>
              <a:gd name="connsiteX2" fmla="*/ 1471327 w 1471327"/>
              <a:gd name="connsiteY2" fmla="*/ 1520291 h 1520291"/>
              <a:gd name="connsiteX3" fmla="*/ 0 w 1471327"/>
              <a:gd name="connsiteY3" fmla="*/ 1520291 h 1520291"/>
              <a:gd name="connsiteX0" fmla="*/ 1471327 w 1471327"/>
              <a:gd name="connsiteY0" fmla="*/ 0 h 1520291"/>
              <a:gd name="connsiteX1" fmla="*/ 1471327 w 1471327"/>
              <a:gd name="connsiteY1" fmla="*/ 1520291 h 1520291"/>
              <a:gd name="connsiteX2" fmla="*/ 0 w 1471327"/>
              <a:gd name="connsiteY2" fmla="*/ 1520291 h 1520291"/>
            </a:gdLst>
            <a:ahLst/>
            <a:cxnLst>
              <a:cxn ang="0">
                <a:pos x="connsiteX0" y="connsiteY0"/>
              </a:cxn>
              <a:cxn ang="0">
                <a:pos x="connsiteX1" y="connsiteY1"/>
              </a:cxn>
              <a:cxn ang="0">
                <a:pos x="connsiteX2" y="connsiteY2"/>
              </a:cxn>
            </a:cxnLst>
            <a:rect l="l" t="t" r="r" b="b"/>
            <a:pathLst>
              <a:path w="1471327" h="1520291">
                <a:moveTo>
                  <a:pt x="1471327" y="0"/>
                </a:moveTo>
                <a:lnTo>
                  <a:pt x="1471327" y="1520291"/>
                </a:lnTo>
                <a:lnTo>
                  <a:pt x="0" y="1520291"/>
                </a:lnTo>
              </a:path>
            </a:pathLst>
          </a:custGeom>
          <a:ln w="19050">
            <a:solidFill>
              <a:schemeClr val="accent2"/>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2" name="TextBox 71">
            <a:extLst>
              <a:ext uri="{FF2B5EF4-FFF2-40B4-BE49-F238E27FC236}">
                <a16:creationId xmlns:a16="http://schemas.microsoft.com/office/drawing/2014/main" id="{3EC019FA-33D0-4610-96D5-9E942874A18A}"/>
              </a:ext>
            </a:extLst>
          </p:cNvPr>
          <p:cNvSpPr txBox="1"/>
          <p:nvPr/>
        </p:nvSpPr>
        <p:spPr>
          <a:xfrm>
            <a:off x="4393647" y="3033672"/>
            <a:ext cx="1344880" cy="313932"/>
          </a:xfrm>
          <a:prstGeom prst="rect">
            <a:avLst/>
          </a:prstGeom>
          <a:noFill/>
        </p:spPr>
        <p:txBody>
          <a:bodyPr wrap="square" lIns="91440" tIns="45720" rIns="91440" bIns="4572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50E6FF"/>
                </a:solidFill>
                <a:effectLst/>
                <a:uLnTx/>
                <a:uFillTx/>
                <a:latin typeface="Segoe UI Semibold"/>
                <a:ea typeface="+mn-ea"/>
                <a:cs typeface="Courier New" panose="02070309020205020404" pitchFamily="49" charset="0"/>
              </a:rPr>
              <a:t>Train model</a:t>
            </a:r>
          </a:p>
        </p:txBody>
      </p:sp>
      <p:sp>
        <p:nvSpPr>
          <p:cNvPr id="73" name="TextBox 72">
            <a:extLst>
              <a:ext uri="{FF2B5EF4-FFF2-40B4-BE49-F238E27FC236}">
                <a16:creationId xmlns:a16="http://schemas.microsoft.com/office/drawing/2014/main" id="{741D903D-DE26-4589-A4DE-8C21FA6970E8}"/>
              </a:ext>
            </a:extLst>
          </p:cNvPr>
          <p:cNvSpPr txBox="1"/>
          <p:nvPr/>
        </p:nvSpPr>
        <p:spPr>
          <a:xfrm>
            <a:off x="6063706" y="3033672"/>
            <a:ext cx="1531424" cy="535531"/>
          </a:xfrm>
          <a:prstGeom prst="rect">
            <a:avLst/>
          </a:prstGeom>
          <a:noFill/>
        </p:spPr>
        <p:txBody>
          <a:bodyPr wrap="square" lIns="91440" tIns="45720" rIns="91440" bIns="45720" rtlCol="0">
            <a:spAutoFit/>
          </a:bodyPr>
          <a:lstStyle>
            <a:defPPr>
              <a:defRPr lang="en-US"/>
            </a:defPPr>
            <a:lvl1pPr marR="0" lvl="0" indent="0" algn="ctr" fontAlgn="auto">
              <a:lnSpc>
                <a:spcPct val="90000"/>
              </a:lnSpc>
              <a:spcBef>
                <a:spcPts val="0"/>
              </a:spcBef>
              <a:spcAft>
                <a:spcPts val="600"/>
              </a:spcAft>
              <a:buClrTx/>
              <a:buSzTx/>
              <a:buFontTx/>
              <a:buNone/>
              <a:tabLst/>
              <a:defRPr kumimoji="0" sz="1600" b="0" i="0" u="none" strike="noStrike" cap="none" spc="0" normalizeH="0" baseline="0">
                <a:ln>
                  <a:noFill/>
                </a:ln>
                <a:solidFill>
                  <a:schemeClr val="accent1"/>
                </a:solidFill>
                <a:effectLst/>
                <a:uLnTx/>
                <a:uFillTx/>
                <a:latin typeface="+mj-lt"/>
                <a:cs typeface="Courier New" panose="02070309020205020404" pitchFamily="49" charset="0"/>
              </a:defRPr>
            </a:lvl1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50E6FF"/>
                </a:solidFill>
                <a:effectLst/>
                <a:uLnTx/>
                <a:uFillTx/>
                <a:latin typeface="Segoe UI Semibold"/>
                <a:ea typeface="+mn-ea"/>
                <a:cs typeface="Courier New" panose="02070309020205020404" pitchFamily="49" charset="0"/>
              </a:rPr>
              <a:t>Validate model</a:t>
            </a:r>
          </a:p>
        </p:txBody>
      </p:sp>
      <p:sp>
        <p:nvSpPr>
          <p:cNvPr id="74" name="TextBox 73">
            <a:extLst>
              <a:ext uri="{FF2B5EF4-FFF2-40B4-BE49-F238E27FC236}">
                <a16:creationId xmlns:a16="http://schemas.microsoft.com/office/drawing/2014/main" id="{640BF6DE-D222-4654-A0C3-4B6F8A42FCFD}"/>
              </a:ext>
            </a:extLst>
          </p:cNvPr>
          <p:cNvSpPr txBox="1"/>
          <p:nvPr/>
        </p:nvSpPr>
        <p:spPr>
          <a:xfrm>
            <a:off x="8067398" y="3033672"/>
            <a:ext cx="1344880" cy="535531"/>
          </a:xfrm>
          <a:prstGeom prst="rect">
            <a:avLst/>
          </a:prstGeom>
          <a:noFill/>
        </p:spPr>
        <p:txBody>
          <a:bodyPr wrap="square" lIns="91440" tIns="45720" rIns="91440" bIns="45720" rtlCol="0">
            <a:spAutoFit/>
          </a:bodyPr>
          <a:lstStyle>
            <a:defPPr>
              <a:defRPr lang="en-US"/>
            </a:defPPr>
            <a:lvl1pPr marR="0" lvl="0" indent="0" algn="ctr" fontAlgn="auto">
              <a:lnSpc>
                <a:spcPct val="90000"/>
              </a:lnSpc>
              <a:spcBef>
                <a:spcPts val="0"/>
              </a:spcBef>
              <a:spcAft>
                <a:spcPts val="600"/>
              </a:spcAft>
              <a:buClrTx/>
              <a:buSzTx/>
              <a:buFontTx/>
              <a:buNone/>
              <a:tabLst/>
              <a:defRPr kumimoji="0" sz="1600" b="0" i="0" u="none" strike="noStrike" cap="none" spc="0" normalizeH="0" baseline="0">
                <a:ln>
                  <a:noFill/>
                </a:ln>
                <a:solidFill>
                  <a:schemeClr val="accent1"/>
                </a:solidFill>
                <a:effectLst/>
                <a:uLnTx/>
                <a:uFillTx/>
                <a:latin typeface="+mj-lt"/>
                <a:cs typeface="Courier New" panose="02070309020205020404" pitchFamily="49" charset="0"/>
              </a:defRPr>
            </a:lvl1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50E6FF"/>
                </a:solidFill>
                <a:effectLst/>
                <a:uLnTx/>
                <a:uFillTx/>
                <a:latin typeface="Segoe UI Semibold"/>
                <a:ea typeface="+mn-ea"/>
                <a:cs typeface="Courier New" panose="02070309020205020404" pitchFamily="49" charset="0"/>
              </a:rPr>
              <a:t>Deploy model</a:t>
            </a:r>
          </a:p>
        </p:txBody>
      </p:sp>
      <p:sp>
        <p:nvSpPr>
          <p:cNvPr id="78" name="TextBox 77">
            <a:extLst>
              <a:ext uri="{FF2B5EF4-FFF2-40B4-BE49-F238E27FC236}">
                <a16:creationId xmlns:a16="http://schemas.microsoft.com/office/drawing/2014/main" id="{F926CDFA-A54E-4BFC-AE07-6D5EB60E4691}"/>
              </a:ext>
            </a:extLst>
          </p:cNvPr>
          <p:cNvSpPr txBox="1"/>
          <p:nvPr/>
        </p:nvSpPr>
        <p:spPr>
          <a:xfrm>
            <a:off x="9858731" y="3033672"/>
            <a:ext cx="1344880" cy="535531"/>
          </a:xfrm>
          <a:prstGeom prst="rect">
            <a:avLst/>
          </a:prstGeom>
          <a:noFill/>
        </p:spPr>
        <p:txBody>
          <a:bodyPr wrap="square" lIns="91440" tIns="45720" rIns="91440" bIns="4572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50E6FF"/>
                </a:solidFill>
                <a:effectLst/>
                <a:uLnTx/>
                <a:uFillTx/>
                <a:latin typeface="Segoe UI Semibold"/>
                <a:ea typeface="+mn-ea"/>
                <a:cs typeface="Courier New" panose="02070309020205020404" pitchFamily="49" charset="0"/>
              </a:rPr>
              <a:t>Monitor model</a:t>
            </a:r>
          </a:p>
        </p:txBody>
      </p:sp>
      <p:sp>
        <p:nvSpPr>
          <p:cNvPr id="79" name="TextBox 78">
            <a:extLst>
              <a:ext uri="{FF2B5EF4-FFF2-40B4-BE49-F238E27FC236}">
                <a16:creationId xmlns:a16="http://schemas.microsoft.com/office/drawing/2014/main" id="{608068AA-2507-4555-8F99-EF1FDC75F940}"/>
              </a:ext>
            </a:extLst>
          </p:cNvPr>
          <p:cNvSpPr txBox="1"/>
          <p:nvPr/>
        </p:nvSpPr>
        <p:spPr>
          <a:xfrm>
            <a:off x="6998406" y="4645888"/>
            <a:ext cx="1600448" cy="313932"/>
          </a:xfrm>
          <a:prstGeom prst="rect">
            <a:avLst/>
          </a:prstGeom>
          <a:noFill/>
        </p:spPr>
        <p:txBody>
          <a:bodyPr wrap="square" lIns="91440" tIns="45720" rIns="91440" bIns="45720" rtlCol="0">
            <a:spAutoFit/>
          </a:bodyPr>
          <a:lstStyle>
            <a:defPPr>
              <a:defRPr lang="en-US"/>
            </a:defPPr>
            <a:lvl1pPr marR="0" lvl="0" indent="0" algn="ctr" fontAlgn="auto">
              <a:lnSpc>
                <a:spcPct val="90000"/>
              </a:lnSpc>
              <a:spcBef>
                <a:spcPts val="0"/>
              </a:spcBef>
              <a:spcAft>
                <a:spcPts val="600"/>
              </a:spcAft>
              <a:buClrTx/>
              <a:buSzTx/>
              <a:buFontTx/>
              <a:buNone/>
              <a:tabLst/>
              <a:defRPr kumimoji="0" sz="1600" b="0" i="0" u="none" strike="noStrike" cap="none" spc="0" normalizeH="0" baseline="0">
                <a:ln>
                  <a:noFill/>
                </a:ln>
                <a:solidFill>
                  <a:schemeClr val="accent1"/>
                </a:solidFill>
                <a:effectLst/>
                <a:uLnTx/>
                <a:uFillTx/>
                <a:latin typeface="+mj-lt"/>
                <a:cs typeface="Courier New" panose="02070309020205020404" pitchFamily="49" charset="0"/>
              </a:defRPr>
            </a:lvl1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50E6FF"/>
                </a:solidFill>
                <a:effectLst/>
                <a:uLnTx/>
                <a:uFillTx/>
                <a:latin typeface="Segoe UI Semibold"/>
                <a:ea typeface="+mn-ea"/>
                <a:cs typeface="Courier New" panose="02070309020205020404" pitchFamily="49" charset="0"/>
              </a:rPr>
              <a:t>Retrain model</a:t>
            </a:r>
          </a:p>
        </p:txBody>
      </p:sp>
      <p:cxnSp>
        <p:nvCxnSpPr>
          <p:cNvPr id="88" name="Connector: Elbow 87">
            <a:extLst>
              <a:ext uri="{FF2B5EF4-FFF2-40B4-BE49-F238E27FC236}">
                <a16:creationId xmlns:a16="http://schemas.microsoft.com/office/drawing/2014/main" id="{0DA33A84-2D0F-4F79-8C18-666998EF69A4}"/>
              </a:ext>
            </a:extLst>
          </p:cNvPr>
          <p:cNvCxnSpPr>
            <a:cxnSpLocks/>
            <a:stCxn id="79" idx="1"/>
            <a:endCxn id="72" idx="2"/>
          </p:cNvCxnSpPr>
          <p:nvPr/>
        </p:nvCxnSpPr>
        <p:spPr>
          <a:xfrm rot="10800000">
            <a:off x="5066088" y="3347604"/>
            <a:ext cx="1932319" cy="1455250"/>
          </a:xfrm>
          <a:prstGeom prst="bentConnector2">
            <a:avLst/>
          </a:prstGeom>
          <a:ln w="19050">
            <a:solidFill>
              <a:schemeClr val="accent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9" name="Connector: Elbow 88">
            <a:extLst>
              <a:ext uri="{FF2B5EF4-FFF2-40B4-BE49-F238E27FC236}">
                <a16:creationId xmlns:a16="http://schemas.microsoft.com/office/drawing/2014/main" id="{4B863298-C701-47C3-A1AD-164893665175}"/>
              </a:ext>
            </a:extLst>
          </p:cNvPr>
          <p:cNvCxnSpPr>
            <a:cxnSpLocks/>
            <a:endCxn id="79" idx="3"/>
          </p:cNvCxnSpPr>
          <p:nvPr/>
        </p:nvCxnSpPr>
        <p:spPr>
          <a:xfrm rot="10800000" flipV="1">
            <a:off x="8598854" y="2593672"/>
            <a:ext cx="2373946" cy="2209182"/>
          </a:xfrm>
          <a:prstGeom prst="bentConnector3">
            <a:avLst>
              <a:gd name="adj1" fmla="val -25814"/>
            </a:avLst>
          </a:prstGeom>
          <a:ln w="19050">
            <a:solidFill>
              <a:schemeClr val="accent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6" name="TextBox 105">
            <a:extLst>
              <a:ext uri="{FF2B5EF4-FFF2-40B4-BE49-F238E27FC236}">
                <a16:creationId xmlns:a16="http://schemas.microsoft.com/office/drawing/2014/main" id="{FA816544-D9CB-49D6-A620-4B0C65BFCC06}"/>
              </a:ext>
            </a:extLst>
          </p:cNvPr>
          <p:cNvSpPr txBox="1"/>
          <p:nvPr/>
        </p:nvSpPr>
        <p:spPr>
          <a:xfrm>
            <a:off x="2683329" y="1832444"/>
            <a:ext cx="1344880" cy="313932"/>
          </a:xfrm>
          <a:prstGeom prst="rect">
            <a:avLst/>
          </a:prstGeom>
          <a:noFill/>
        </p:spPr>
        <p:txBody>
          <a:bodyPr wrap="square" lIns="91440" tIns="45720" rIns="91440" bIns="4572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prstClr val="white"/>
                </a:solidFill>
                <a:effectLst/>
                <a:uLnTx/>
                <a:uFillTx/>
                <a:latin typeface="Segoe UI Semibold"/>
                <a:ea typeface="+mn-ea"/>
                <a:cs typeface="Courier New" panose="02070309020205020404" pitchFamily="49" charset="0"/>
              </a:rPr>
              <a:t>Collaborate</a:t>
            </a:r>
          </a:p>
        </p:txBody>
      </p:sp>
      <p:cxnSp>
        <p:nvCxnSpPr>
          <p:cNvPr id="140" name="Straight Arrow Connector 139">
            <a:extLst>
              <a:ext uri="{FF2B5EF4-FFF2-40B4-BE49-F238E27FC236}">
                <a16:creationId xmlns:a16="http://schemas.microsoft.com/office/drawing/2014/main" id="{BFAAC287-A2A7-4218-9A5C-359D1D884A4B}"/>
              </a:ext>
            </a:extLst>
          </p:cNvPr>
          <p:cNvCxnSpPr>
            <a:cxnSpLocks/>
          </p:cNvCxnSpPr>
          <p:nvPr/>
        </p:nvCxnSpPr>
        <p:spPr>
          <a:xfrm flipV="1">
            <a:off x="3850223" y="2520242"/>
            <a:ext cx="77449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1" name="Straight Arrow Connector 140">
            <a:extLst>
              <a:ext uri="{FF2B5EF4-FFF2-40B4-BE49-F238E27FC236}">
                <a16:creationId xmlns:a16="http://schemas.microsoft.com/office/drawing/2014/main" id="{AE1EA355-4B1F-4EF6-B072-B297C7D36958}"/>
              </a:ext>
            </a:extLst>
          </p:cNvPr>
          <p:cNvCxnSpPr>
            <a:cxnSpLocks/>
          </p:cNvCxnSpPr>
          <p:nvPr/>
        </p:nvCxnSpPr>
        <p:spPr>
          <a:xfrm>
            <a:off x="5570644" y="2520242"/>
            <a:ext cx="94628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2" name="Straight Arrow Connector 141">
            <a:extLst>
              <a:ext uri="{FF2B5EF4-FFF2-40B4-BE49-F238E27FC236}">
                <a16:creationId xmlns:a16="http://schemas.microsoft.com/office/drawing/2014/main" id="{8A56E93C-395A-45EE-940A-983CFDE92635}"/>
              </a:ext>
            </a:extLst>
          </p:cNvPr>
          <p:cNvCxnSpPr>
            <a:cxnSpLocks/>
          </p:cNvCxnSpPr>
          <p:nvPr/>
        </p:nvCxnSpPr>
        <p:spPr>
          <a:xfrm>
            <a:off x="7196682" y="2520242"/>
            <a:ext cx="109930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4" name="Straight Arrow Connector 143">
            <a:extLst>
              <a:ext uri="{FF2B5EF4-FFF2-40B4-BE49-F238E27FC236}">
                <a16:creationId xmlns:a16="http://schemas.microsoft.com/office/drawing/2014/main" id="{495DE396-7C45-49E8-8D9E-F6C003404DD5}"/>
              </a:ext>
            </a:extLst>
          </p:cNvPr>
          <p:cNvCxnSpPr>
            <a:cxnSpLocks/>
          </p:cNvCxnSpPr>
          <p:nvPr/>
        </p:nvCxnSpPr>
        <p:spPr>
          <a:xfrm>
            <a:off x="9112622" y="2520242"/>
            <a:ext cx="96269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45" name="Group 144">
            <a:extLst>
              <a:ext uri="{FF2B5EF4-FFF2-40B4-BE49-F238E27FC236}">
                <a16:creationId xmlns:a16="http://schemas.microsoft.com/office/drawing/2014/main" id="{9B6FC9CD-2D6B-4794-BF51-E9B88796FF2B}"/>
              </a:ext>
            </a:extLst>
          </p:cNvPr>
          <p:cNvGrpSpPr/>
          <p:nvPr/>
        </p:nvGrpSpPr>
        <p:grpSpPr>
          <a:xfrm>
            <a:off x="3034411" y="2271607"/>
            <a:ext cx="642716" cy="643947"/>
            <a:chOff x="3034411" y="2271607"/>
            <a:chExt cx="642716" cy="643947"/>
          </a:xfrm>
        </p:grpSpPr>
        <p:sp useBgFill="1">
          <p:nvSpPr>
            <p:cNvPr id="146" name="Freeform 5">
              <a:extLst>
                <a:ext uri="{FF2B5EF4-FFF2-40B4-BE49-F238E27FC236}">
                  <a16:creationId xmlns:a16="http://schemas.microsoft.com/office/drawing/2014/main" id="{2C70C977-B900-43A7-A552-A57AF62891A0}"/>
                </a:ext>
              </a:extLst>
            </p:cNvPr>
            <p:cNvSpPr>
              <a:spLocks/>
            </p:cNvSpPr>
            <p:nvPr userDrawn="1"/>
          </p:nvSpPr>
          <p:spPr bwMode="auto">
            <a:xfrm>
              <a:off x="3034411" y="2271607"/>
              <a:ext cx="642716" cy="643947"/>
            </a:xfrm>
            <a:prstGeom prst="ellipse">
              <a:avLst/>
            </a:prstGeom>
            <a:solidFill>
              <a:schemeClr val="bg1"/>
            </a:solidFill>
            <a:ln w="10795" cap="flat" cmpd="sng" algn="ctr">
              <a:noFill/>
              <a:prstDash val="solid"/>
            </a:ln>
            <a:effectLst>
              <a:outerShdw blurRad="190500" dist="38100" dir="2700000" algn="tl" rotWithShape="0">
                <a:prstClr val="black">
                  <a:alpha val="25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90000"/>
                </a:lnSpc>
                <a:spcBef>
                  <a:spcPts val="600"/>
                </a:spcBef>
                <a:spcAft>
                  <a:spcPts val="0"/>
                </a:spcAft>
                <a:buClrTx/>
                <a:buSzTx/>
                <a:buFontTx/>
                <a:buNone/>
                <a:tabLst/>
                <a:defRPr/>
              </a:pPr>
              <a:endParaRPr kumimoji="0" lang="en-US" sz="2000" b="0" i="0" u="none" strike="noStrike" kern="0" cap="none" spc="0" normalizeH="0" baseline="0" noProof="0">
                <a:ln>
                  <a:noFill/>
                </a:ln>
                <a:noFill/>
                <a:effectLst/>
                <a:uLnTx/>
                <a:uFillTx/>
                <a:latin typeface="Segoe UI Semilight"/>
                <a:ea typeface="+mn-ea"/>
                <a:cs typeface="+mn-cs"/>
              </a:endParaRPr>
            </a:p>
          </p:txBody>
        </p:sp>
        <p:grpSp>
          <p:nvGrpSpPr>
            <p:cNvPr id="147" name="Group 146">
              <a:extLst>
                <a:ext uri="{FF2B5EF4-FFF2-40B4-BE49-F238E27FC236}">
                  <a16:creationId xmlns:a16="http://schemas.microsoft.com/office/drawing/2014/main" id="{63BF0961-D24F-459B-9E41-7790125E171A}"/>
                </a:ext>
              </a:extLst>
            </p:cNvPr>
            <p:cNvGrpSpPr>
              <a:grpSpLocks noChangeAspect="1"/>
            </p:cNvGrpSpPr>
            <p:nvPr/>
          </p:nvGrpSpPr>
          <p:grpSpPr bwMode="auto">
            <a:xfrm>
              <a:off x="3034411" y="2273421"/>
              <a:ext cx="642716" cy="628550"/>
              <a:chOff x="6634" y="3297"/>
              <a:chExt cx="2092" cy="2046"/>
            </a:xfrm>
            <a:solidFill>
              <a:schemeClr val="tx1"/>
            </a:solidFill>
          </p:grpSpPr>
          <p:sp>
            <p:nvSpPr>
              <p:cNvPr id="148" name="Freeform 5">
                <a:extLst>
                  <a:ext uri="{FF2B5EF4-FFF2-40B4-BE49-F238E27FC236}">
                    <a16:creationId xmlns:a16="http://schemas.microsoft.com/office/drawing/2014/main" id="{92CD9963-5797-4ABC-AE2B-42F964834A64}"/>
                  </a:ext>
                </a:extLst>
              </p:cNvPr>
              <p:cNvSpPr>
                <a:spLocks/>
              </p:cNvSpPr>
              <p:nvPr userDrawn="1"/>
            </p:nvSpPr>
            <p:spPr bwMode="auto">
              <a:xfrm>
                <a:off x="6634" y="3297"/>
                <a:ext cx="2092" cy="2046"/>
              </a:xfrm>
              <a:custGeom>
                <a:avLst/>
                <a:gdLst>
                  <a:gd name="T0" fmla="*/ 594 w 1187"/>
                  <a:gd name="T1" fmla="*/ 0 h 1161"/>
                  <a:gd name="T2" fmla="*/ 594 w 1187"/>
                  <a:gd name="T3" fmla="*/ 0 h 1161"/>
                  <a:gd name="T4" fmla="*/ 0 w 1187"/>
                  <a:gd name="T5" fmla="*/ 592 h 1161"/>
                  <a:gd name="T6" fmla="*/ 406 w 1187"/>
                  <a:gd name="T7" fmla="*/ 1155 h 1161"/>
                  <a:gd name="T8" fmla="*/ 446 w 1187"/>
                  <a:gd name="T9" fmla="*/ 1126 h 1161"/>
                  <a:gd name="T10" fmla="*/ 445 w 1187"/>
                  <a:gd name="T11" fmla="*/ 1016 h 1161"/>
                  <a:gd name="T12" fmla="*/ 246 w 1187"/>
                  <a:gd name="T13" fmla="*/ 946 h 1161"/>
                  <a:gd name="T14" fmla="*/ 179 w 1187"/>
                  <a:gd name="T15" fmla="*/ 859 h 1161"/>
                  <a:gd name="T16" fmla="*/ 184 w 1187"/>
                  <a:gd name="T17" fmla="*/ 823 h 1161"/>
                  <a:gd name="T18" fmla="*/ 274 w 1187"/>
                  <a:gd name="T19" fmla="*/ 884 h 1161"/>
                  <a:gd name="T20" fmla="*/ 448 w 1187"/>
                  <a:gd name="T21" fmla="*/ 934 h 1161"/>
                  <a:gd name="T22" fmla="*/ 485 w 1187"/>
                  <a:gd name="T23" fmla="*/ 854 h 1161"/>
                  <a:gd name="T24" fmla="*/ 215 w 1187"/>
                  <a:gd name="T25" fmla="*/ 561 h 1161"/>
                  <a:gd name="T26" fmla="*/ 276 w 1187"/>
                  <a:gd name="T27" fmla="*/ 402 h 1161"/>
                  <a:gd name="T28" fmla="*/ 282 w 1187"/>
                  <a:gd name="T29" fmla="*/ 245 h 1161"/>
                  <a:gd name="T30" fmla="*/ 445 w 1187"/>
                  <a:gd name="T31" fmla="*/ 305 h 1161"/>
                  <a:gd name="T32" fmla="*/ 594 w 1187"/>
                  <a:gd name="T33" fmla="*/ 285 h 1161"/>
                  <a:gd name="T34" fmla="*/ 742 w 1187"/>
                  <a:gd name="T35" fmla="*/ 305 h 1161"/>
                  <a:gd name="T36" fmla="*/ 906 w 1187"/>
                  <a:gd name="T37" fmla="*/ 245 h 1161"/>
                  <a:gd name="T38" fmla="*/ 911 w 1187"/>
                  <a:gd name="T39" fmla="*/ 402 h 1161"/>
                  <a:gd name="T40" fmla="*/ 972 w 1187"/>
                  <a:gd name="T41" fmla="*/ 561 h 1161"/>
                  <a:gd name="T42" fmla="*/ 701 w 1187"/>
                  <a:gd name="T43" fmla="*/ 853 h 1161"/>
                  <a:gd name="T44" fmla="*/ 741 w 1187"/>
                  <a:gd name="T45" fmla="*/ 963 h 1161"/>
                  <a:gd name="T46" fmla="*/ 740 w 1187"/>
                  <a:gd name="T47" fmla="*/ 1126 h 1161"/>
                  <a:gd name="T48" fmla="*/ 782 w 1187"/>
                  <a:gd name="T49" fmla="*/ 1155 h 1161"/>
                  <a:gd name="T50" fmla="*/ 1187 w 1187"/>
                  <a:gd name="T51" fmla="*/ 592 h 1161"/>
                  <a:gd name="T52" fmla="*/ 594 w 1187"/>
                  <a:gd name="T53" fmla="*/ 0 h 1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87" h="1161">
                    <a:moveTo>
                      <a:pt x="594" y="0"/>
                    </a:moveTo>
                    <a:cubicBezTo>
                      <a:pt x="594" y="0"/>
                      <a:pt x="594" y="0"/>
                      <a:pt x="594" y="0"/>
                    </a:cubicBezTo>
                    <a:cubicBezTo>
                      <a:pt x="265" y="0"/>
                      <a:pt x="0" y="264"/>
                      <a:pt x="0" y="592"/>
                    </a:cubicBezTo>
                    <a:cubicBezTo>
                      <a:pt x="0" y="854"/>
                      <a:pt x="170" y="1077"/>
                      <a:pt x="406" y="1155"/>
                    </a:cubicBezTo>
                    <a:cubicBezTo>
                      <a:pt x="435" y="1161"/>
                      <a:pt x="446" y="1142"/>
                      <a:pt x="446" y="1126"/>
                    </a:cubicBezTo>
                    <a:cubicBezTo>
                      <a:pt x="446" y="1112"/>
                      <a:pt x="445" y="1066"/>
                      <a:pt x="445" y="1016"/>
                    </a:cubicBezTo>
                    <a:cubicBezTo>
                      <a:pt x="280" y="1052"/>
                      <a:pt x="246" y="946"/>
                      <a:pt x="246" y="946"/>
                    </a:cubicBezTo>
                    <a:cubicBezTo>
                      <a:pt x="218" y="877"/>
                      <a:pt x="179" y="859"/>
                      <a:pt x="179" y="859"/>
                    </a:cubicBezTo>
                    <a:cubicBezTo>
                      <a:pt x="125" y="822"/>
                      <a:pt x="184" y="823"/>
                      <a:pt x="184" y="823"/>
                    </a:cubicBezTo>
                    <a:cubicBezTo>
                      <a:pt x="243" y="827"/>
                      <a:pt x="274" y="884"/>
                      <a:pt x="274" y="884"/>
                    </a:cubicBezTo>
                    <a:cubicBezTo>
                      <a:pt x="327" y="975"/>
                      <a:pt x="414" y="948"/>
                      <a:pt x="448" y="934"/>
                    </a:cubicBezTo>
                    <a:cubicBezTo>
                      <a:pt x="453" y="895"/>
                      <a:pt x="468" y="869"/>
                      <a:pt x="485" y="854"/>
                    </a:cubicBezTo>
                    <a:cubicBezTo>
                      <a:pt x="353" y="839"/>
                      <a:pt x="215" y="789"/>
                      <a:pt x="215" y="561"/>
                    </a:cubicBezTo>
                    <a:cubicBezTo>
                      <a:pt x="215" y="496"/>
                      <a:pt x="237" y="443"/>
                      <a:pt x="276" y="402"/>
                    </a:cubicBezTo>
                    <a:cubicBezTo>
                      <a:pt x="269" y="387"/>
                      <a:pt x="249" y="327"/>
                      <a:pt x="282" y="245"/>
                    </a:cubicBezTo>
                    <a:cubicBezTo>
                      <a:pt x="282" y="245"/>
                      <a:pt x="331" y="229"/>
                      <a:pt x="445" y="305"/>
                    </a:cubicBezTo>
                    <a:cubicBezTo>
                      <a:pt x="492" y="293"/>
                      <a:pt x="543" y="286"/>
                      <a:pt x="594" y="285"/>
                    </a:cubicBezTo>
                    <a:cubicBezTo>
                      <a:pt x="644" y="286"/>
                      <a:pt x="695" y="293"/>
                      <a:pt x="742" y="305"/>
                    </a:cubicBezTo>
                    <a:cubicBezTo>
                      <a:pt x="855" y="229"/>
                      <a:pt x="906" y="245"/>
                      <a:pt x="906" y="245"/>
                    </a:cubicBezTo>
                    <a:cubicBezTo>
                      <a:pt x="937" y="327"/>
                      <a:pt x="917" y="387"/>
                      <a:pt x="911" y="402"/>
                    </a:cubicBezTo>
                    <a:cubicBezTo>
                      <a:pt x="949" y="443"/>
                      <a:pt x="972" y="496"/>
                      <a:pt x="972" y="561"/>
                    </a:cubicBezTo>
                    <a:cubicBezTo>
                      <a:pt x="972" y="789"/>
                      <a:pt x="833" y="839"/>
                      <a:pt x="701" y="853"/>
                    </a:cubicBezTo>
                    <a:cubicBezTo>
                      <a:pt x="723" y="872"/>
                      <a:pt x="741" y="908"/>
                      <a:pt x="741" y="963"/>
                    </a:cubicBezTo>
                    <a:cubicBezTo>
                      <a:pt x="741" y="1043"/>
                      <a:pt x="740" y="1107"/>
                      <a:pt x="740" y="1126"/>
                    </a:cubicBezTo>
                    <a:cubicBezTo>
                      <a:pt x="740" y="1142"/>
                      <a:pt x="751" y="1161"/>
                      <a:pt x="782" y="1155"/>
                    </a:cubicBezTo>
                    <a:cubicBezTo>
                      <a:pt x="1017" y="1076"/>
                      <a:pt x="1187" y="854"/>
                      <a:pt x="1187" y="592"/>
                    </a:cubicBezTo>
                    <a:cubicBezTo>
                      <a:pt x="1187" y="264"/>
                      <a:pt x="921" y="0"/>
                      <a:pt x="59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50" b="0" i="0" u="none" strike="noStrike" kern="0" cap="none" spc="0" normalizeH="0" baseline="0" noProof="0">
                  <a:ln>
                    <a:noFill/>
                  </a:ln>
                  <a:solidFill>
                    <a:srgbClr val="FFFFFF"/>
                  </a:solidFill>
                  <a:effectLst/>
                  <a:uLnTx/>
                  <a:uFillTx/>
                  <a:latin typeface="Segoe UI"/>
                  <a:ea typeface="+mn-ea"/>
                  <a:cs typeface="+mn-cs"/>
                </a:endParaRPr>
              </a:p>
            </p:txBody>
          </p:sp>
          <p:sp>
            <p:nvSpPr>
              <p:cNvPr id="149" name="Freeform 6">
                <a:extLst>
                  <a:ext uri="{FF2B5EF4-FFF2-40B4-BE49-F238E27FC236}">
                    <a16:creationId xmlns:a16="http://schemas.microsoft.com/office/drawing/2014/main" id="{231576D0-24C4-49FF-84F3-A57F89E64AC4}"/>
                  </a:ext>
                </a:extLst>
              </p:cNvPr>
              <p:cNvSpPr>
                <a:spLocks/>
              </p:cNvSpPr>
              <p:nvPr userDrawn="1"/>
            </p:nvSpPr>
            <p:spPr bwMode="auto">
              <a:xfrm>
                <a:off x="7001" y="4776"/>
                <a:ext cx="31" cy="26"/>
              </a:xfrm>
              <a:custGeom>
                <a:avLst/>
                <a:gdLst>
                  <a:gd name="T0" fmla="*/ 16 w 18"/>
                  <a:gd name="T1" fmla="*/ 11 h 15"/>
                  <a:gd name="T2" fmla="*/ 16 w 18"/>
                  <a:gd name="T3" fmla="*/ 11 h 15"/>
                  <a:gd name="T4" fmla="*/ 7 w 18"/>
                  <a:gd name="T5" fmla="*/ 13 h 15"/>
                  <a:gd name="T6" fmla="*/ 1 w 18"/>
                  <a:gd name="T7" fmla="*/ 4 h 15"/>
                  <a:gd name="T8" fmla="*/ 11 w 18"/>
                  <a:gd name="T9" fmla="*/ 3 h 15"/>
                  <a:gd name="T10" fmla="*/ 16 w 18"/>
                  <a:gd name="T11" fmla="*/ 11 h 15"/>
                </a:gdLst>
                <a:ahLst/>
                <a:cxnLst>
                  <a:cxn ang="0">
                    <a:pos x="T0" y="T1"/>
                  </a:cxn>
                  <a:cxn ang="0">
                    <a:pos x="T2" y="T3"/>
                  </a:cxn>
                  <a:cxn ang="0">
                    <a:pos x="T4" y="T5"/>
                  </a:cxn>
                  <a:cxn ang="0">
                    <a:pos x="T6" y="T7"/>
                  </a:cxn>
                  <a:cxn ang="0">
                    <a:pos x="T8" y="T9"/>
                  </a:cxn>
                  <a:cxn ang="0">
                    <a:pos x="T10" y="T11"/>
                  </a:cxn>
                </a:cxnLst>
                <a:rect l="0" t="0" r="r" b="b"/>
                <a:pathLst>
                  <a:path w="18" h="15">
                    <a:moveTo>
                      <a:pt x="16" y="11"/>
                    </a:moveTo>
                    <a:cubicBezTo>
                      <a:pt x="16" y="11"/>
                      <a:pt x="16" y="11"/>
                      <a:pt x="16" y="11"/>
                    </a:cubicBezTo>
                    <a:cubicBezTo>
                      <a:pt x="15" y="14"/>
                      <a:pt x="10" y="15"/>
                      <a:pt x="7" y="13"/>
                    </a:cubicBezTo>
                    <a:cubicBezTo>
                      <a:pt x="2" y="11"/>
                      <a:pt x="0" y="7"/>
                      <a:pt x="1" y="4"/>
                    </a:cubicBezTo>
                    <a:cubicBezTo>
                      <a:pt x="2" y="1"/>
                      <a:pt x="7" y="0"/>
                      <a:pt x="11" y="3"/>
                    </a:cubicBezTo>
                    <a:cubicBezTo>
                      <a:pt x="15" y="4"/>
                      <a:pt x="18" y="9"/>
                      <a:pt x="16"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50" b="0" i="0" u="none" strike="noStrike" kern="0" cap="none" spc="0" normalizeH="0" baseline="0" noProof="0">
                  <a:ln>
                    <a:noFill/>
                  </a:ln>
                  <a:solidFill>
                    <a:srgbClr val="FFFFFF"/>
                  </a:solidFill>
                  <a:effectLst/>
                  <a:uLnTx/>
                  <a:uFillTx/>
                  <a:latin typeface="Segoe UI"/>
                  <a:ea typeface="+mn-ea"/>
                  <a:cs typeface="+mn-cs"/>
                </a:endParaRPr>
              </a:p>
            </p:txBody>
          </p:sp>
          <p:sp>
            <p:nvSpPr>
              <p:cNvPr id="150" name="Freeform 7">
                <a:extLst>
                  <a:ext uri="{FF2B5EF4-FFF2-40B4-BE49-F238E27FC236}">
                    <a16:creationId xmlns:a16="http://schemas.microsoft.com/office/drawing/2014/main" id="{733648A1-0A6E-4307-BE8E-58A8CFD8879F}"/>
                  </a:ext>
                </a:extLst>
              </p:cNvPr>
              <p:cNvSpPr>
                <a:spLocks/>
              </p:cNvSpPr>
              <p:nvPr userDrawn="1"/>
            </p:nvSpPr>
            <p:spPr bwMode="auto">
              <a:xfrm>
                <a:off x="7043" y="4811"/>
                <a:ext cx="33" cy="37"/>
              </a:xfrm>
              <a:custGeom>
                <a:avLst/>
                <a:gdLst>
                  <a:gd name="T0" fmla="*/ 17 w 19"/>
                  <a:gd name="T1" fmla="*/ 18 h 21"/>
                  <a:gd name="T2" fmla="*/ 17 w 19"/>
                  <a:gd name="T3" fmla="*/ 18 h 21"/>
                  <a:gd name="T4" fmla="*/ 5 w 19"/>
                  <a:gd name="T5" fmla="*/ 16 h 21"/>
                  <a:gd name="T6" fmla="*/ 3 w 19"/>
                  <a:gd name="T7" fmla="*/ 3 h 21"/>
                  <a:gd name="T8" fmla="*/ 15 w 19"/>
                  <a:gd name="T9" fmla="*/ 6 h 21"/>
                  <a:gd name="T10" fmla="*/ 17 w 19"/>
                  <a:gd name="T11" fmla="*/ 18 h 21"/>
                </a:gdLst>
                <a:ahLst/>
                <a:cxnLst>
                  <a:cxn ang="0">
                    <a:pos x="T0" y="T1"/>
                  </a:cxn>
                  <a:cxn ang="0">
                    <a:pos x="T2" y="T3"/>
                  </a:cxn>
                  <a:cxn ang="0">
                    <a:pos x="T4" y="T5"/>
                  </a:cxn>
                  <a:cxn ang="0">
                    <a:pos x="T6" y="T7"/>
                  </a:cxn>
                  <a:cxn ang="0">
                    <a:pos x="T8" y="T9"/>
                  </a:cxn>
                  <a:cxn ang="0">
                    <a:pos x="T10" y="T11"/>
                  </a:cxn>
                </a:cxnLst>
                <a:rect l="0" t="0" r="r" b="b"/>
                <a:pathLst>
                  <a:path w="19" h="21">
                    <a:moveTo>
                      <a:pt x="17" y="18"/>
                    </a:moveTo>
                    <a:cubicBezTo>
                      <a:pt x="17" y="18"/>
                      <a:pt x="17" y="18"/>
                      <a:pt x="17" y="18"/>
                    </a:cubicBezTo>
                    <a:cubicBezTo>
                      <a:pt x="14" y="21"/>
                      <a:pt x="8" y="19"/>
                      <a:pt x="5" y="16"/>
                    </a:cubicBezTo>
                    <a:cubicBezTo>
                      <a:pt x="0" y="11"/>
                      <a:pt x="0" y="5"/>
                      <a:pt x="3" y="3"/>
                    </a:cubicBezTo>
                    <a:cubicBezTo>
                      <a:pt x="5" y="0"/>
                      <a:pt x="11" y="2"/>
                      <a:pt x="15" y="6"/>
                    </a:cubicBezTo>
                    <a:cubicBezTo>
                      <a:pt x="19" y="10"/>
                      <a:pt x="19" y="16"/>
                      <a:pt x="17"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50" b="0" i="0" u="none" strike="noStrike" kern="0" cap="none" spc="0" normalizeH="0" baseline="0" noProof="0">
                  <a:ln>
                    <a:noFill/>
                  </a:ln>
                  <a:solidFill>
                    <a:srgbClr val="FFFFFF"/>
                  </a:solidFill>
                  <a:effectLst/>
                  <a:uLnTx/>
                  <a:uFillTx/>
                  <a:latin typeface="Segoe UI"/>
                  <a:ea typeface="+mn-ea"/>
                  <a:cs typeface="+mn-cs"/>
                </a:endParaRPr>
              </a:p>
            </p:txBody>
          </p:sp>
          <p:sp>
            <p:nvSpPr>
              <p:cNvPr id="151" name="Freeform 8">
                <a:extLst>
                  <a:ext uri="{FF2B5EF4-FFF2-40B4-BE49-F238E27FC236}">
                    <a16:creationId xmlns:a16="http://schemas.microsoft.com/office/drawing/2014/main" id="{354B0740-FB15-4B10-A311-B50533F1611E}"/>
                  </a:ext>
                </a:extLst>
              </p:cNvPr>
              <p:cNvSpPr>
                <a:spLocks/>
              </p:cNvSpPr>
              <p:nvPr userDrawn="1"/>
            </p:nvSpPr>
            <p:spPr bwMode="auto">
              <a:xfrm>
                <a:off x="7084" y="4865"/>
                <a:ext cx="37" cy="43"/>
              </a:xfrm>
              <a:custGeom>
                <a:avLst/>
                <a:gdLst>
                  <a:gd name="T0" fmla="*/ 17 w 21"/>
                  <a:gd name="T1" fmla="*/ 22 h 24"/>
                  <a:gd name="T2" fmla="*/ 17 w 21"/>
                  <a:gd name="T3" fmla="*/ 22 h 24"/>
                  <a:gd name="T4" fmla="*/ 4 w 21"/>
                  <a:gd name="T5" fmla="*/ 16 h 24"/>
                  <a:gd name="T6" fmla="*/ 4 w 21"/>
                  <a:gd name="T7" fmla="*/ 2 h 24"/>
                  <a:gd name="T8" fmla="*/ 17 w 21"/>
                  <a:gd name="T9" fmla="*/ 7 h 24"/>
                  <a:gd name="T10" fmla="*/ 17 w 21"/>
                  <a:gd name="T11" fmla="*/ 22 h 24"/>
                </a:gdLst>
                <a:ahLst/>
                <a:cxnLst>
                  <a:cxn ang="0">
                    <a:pos x="T0" y="T1"/>
                  </a:cxn>
                  <a:cxn ang="0">
                    <a:pos x="T2" y="T3"/>
                  </a:cxn>
                  <a:cxn ang="0">
                    <a:pos x="T4" y="T5"/>
                  </a:cxn>
                  <a:cxn ang="0">
                    <a:pos x="T6" y="T7"/>
                  </a:cxn>
                  <a:cxn ang="0">
                    <a:pos x="T8" y="T9"/>
                  </a:cxn>
                  <a:cxn ang="0">
                    <a:pos x="T10" y="T11"/>
                  </a:cxn>
                </a:cxnLst>
                <a:rect l="0" t="0" r="r" b="b"/>
                <a:pathLst>
                  <a:path w="21" h="24">
                    <a:moveTo>
                      <a:pt x="17" y="22"/>
                    </a:moveTo>
                    <a:cubicBezTo>
                      <a:pt x="17" y="22"/>
                      <a:pt x="17" y="22"/>
                      <a:pt x="17" y="22"/>
                    </a:cubicBezTo>
                    <a:cubicBezTo>
                      <a:pt x="13" y="24"/>
                      <a:pt x="8" y="22"/>
                      <a:pt x="4" y="16"/>
                    </a:cubicBezTo>
                    <a:cubicBezTo>
                      <a:pt x="0" y="11"/>
                      <a:pt x="0" y="5"/>
                      <a:pt x="4" y="2"/>
                    </a:cubicBezTo>
                    <a:cubicBezTo>
                      <a:pt x="8" y="0"/>
                      <a:pt x="13" y="2"/>
                      <a:pt x="17" y="7"/>
                    </a:cubicBezTo>
                    <a:cubicBezTo>
                      <a:pt x="21" y="13"/>
                      <a:pt x="21" y="19"/>
                      <a:pt x="17"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50" b="0" i="0" u="none" strike="noStrike" kern="0" cap="none" spc="0" normalizeH="0" baseline="0" noProof="0">
                  <a:ln>
                    <a:noFill/>
                  </a:ln>
                  <a:solidFill>
                    <a:srgbClr val="FFFFFF"/>
                  </a:solidFill>
                  <a:effectLst/>
                  <a:uLnTx/>
                  <a:uFillTx/>
                  <a:latin typeface="Segoe UI"/>
                  <a:ea typeface="+mn-ea"/>
                  <a:cs typeface="+mn-cs"/>
                </a:endParaRPr>
              </a:p>
            </p:txBody>
          </p:sp>
          <p:sp>
            <p:nvSpPr>
              <p:cNvPr id="152" name="Freeform 9">
                <a:extLst>
                  <a:ext uri="{FF2B5EF4-FFF2-40B4-BE49-F238E27FC236}">
                    <a16:creationId xmlns:a16="http://schemas.microsoft.com/office/drawing/2014/main" id="{126FCC2D-66B9-4FA6-ACCC-AA68194D7608}"/>
                  </a:ext>
                </a:extLst>
              </p:cNvPr>
              <p:cNvSpPr>
                <a:spLocks/>
              </p:cNvSpPr>
              <p:nvPr userDrawn="1"/>
            </p:nvSpPr>
            <p:spPr bwMode="auto">
              <a:xfrm>
                <a:off x="7131" y="4924"/>
                <a:ext cx="46" cy="44"/>
              </a:xfrm>
              <a:custGeom>
                <a:avLst/>
                <a:gdLst>
                  <a:gd name="T0" fmla="*/ 22 w 26"/>
                  <a:gd name="T1" fmla="*/ 22 h 25"/>
                  <a:gd name="T2" fmla="*/ 22 w 26"/>
                  <a:gd name="T3" fmla="*/ 22 h 25"/>
                  <a:gd name="T4" fmla="*/ 7 w 26"/>
                  <a:gd name="T5" fmla="*/ 19 h 25"/>
                  <a:gd name="T6" fmla="*/ 3 w 26"/>
                  <a:gd name="T7" fmla="*/ 4 h 25"/>
                  <a:gd name="T8" fmla="*/ 19 w 26"/>
                  <a:gd name="T9" fmla="*/ 6 h 25"/>
                  <a:gd name="T10" fmla="*/ 22 w 26"/>
                  <a:gd name="T11" fmla="*/ 22 h 25"/>
                </a:gdLst>
                <a:ahLst/>
                <a:cxnLst>
                  <a:cxn ang="0">
                    <a:pos x="T0" y="T1"/>
                  </a:cxn>
                  <a:cxn ang="0">
                    <a:pos x="T2" y="T3"/>
                  </a:cxn>
                  <a:cxn ang="0">
                    <a:pos x="T4" y="T5"/>
                  </a:cxn>
                  <a:cxn ang="0">
                    <a:pos x="T6" y="T7"/>
                  </a:cxn>
                  <a:cxn ang="0">
                    <a:pos x="T8" y="T9"/>
                  </a:cxn>
                  <a:cxn ang="0">
                    <a:pos x="T10" y="T11"/>
                  </a:cxn>
                </a:cxnLst>
                <a:rect l="0" t="0" r="r" b="b"/>
                <a:pathLst>
                  <a:path w="26" h="25">
                    <a:moveTo>
                      <a:pt x="22" y="22"/>
                    </a:moveTo>
                    <a:cubicBezTo>
                      <a:pt x="22" y="22"/>
                      <a:pt x="22" y="22"/>
                      <a:pt x="22" y="22"/>
                    </a:cubicBezTo>
                    <a:cubicBezTo>
                      <a:pt x="19" y="25"/>
                      <a:pt x="12" y="24"/>
                      <a:pt x="7" y="19"/>
                    </a:cubicBezTo>
                    <a:cubicBezTo>
                      <a:pt x="2" y="14"/>
                      <a:pt x="0" y="8"/>
                      <a:pt x="3" y="4"/>
                    </a:cubicBezTo>
                    <a:cubicBezTo>
                      <a:pt x="7" y="0"/>
                      <a:pt x="14" y="1"/>
                      <a:pt x="19" y="6"/>
                    </a:cubicBezTo>
                    <a:cubicBezTo>
                      <a:pt x="24" y="11"/>
                      <a:pt x="26" y="18"/>
                      <a:pt x="22"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50" b="0" i="0" u="none" strike="noStrike" kern="0" cap="none" spc="0" normalizeH="0" baseline="0" noProof="0">
                  <a:ln>
                    <a:noFill/>
                  </a:ln>
                  <a:solidFill>
                    <a:srgbClr val="FFFFFF"/>
                  </a:solidFill>
                  <a:effectLst/>
                  <a:uLnTx/>
                  <a:uFillTx/>
                  <a:latin typeface="Segoe UI"/>
                  <a:ea typeface="+mn-ea"/>
                  <a:cs typeface="+mn-cs"/>
                </a:endParaRPr>
              </a:p>
            </p:txBody>
          </p:sp>
          <p:sp>
            <p:nvSpPr>
              <p:cNvPr id="153" name="Freeform 10">
                <a:extLst>
                  <a:ext uri="{FF2B5EF4-FFF2-40B4-BE49-F238E27FC236}">
                    <a16:creationId xmlns:a16="http://schemas.microsoft.com/office/drawing/2014/main" id="{C7D066FF-E060-4B09-A2F9-2D099B46DB84}"/>
                  </a:ext>
                </a:extLst>
              </p:cNvPr>
              <p:cNvSpPr>
                <a:spLocks/>
              </p:cNvSpPr>
              <p:nvPr userDrawn="1"/>
            </p:nvSpPr>
            <p:spPr bwMode="auto">
              <a:xfrm>
                <a:off x="7202" y="4969"/>
                <a:ext cx="49" cy="39"/>
              </a:xfrm>
              <a:custGeom>
                <a:avLst/>
                <a:gdLst>
                  <a:gd name="T0" fmla="*/ 26 w 28"/>
                  <a:gd name="T1" fmla="*/ 15 h 22"/>
                  <a:gd name="T2" fmla="*/ 26 w 28"/>
                  <a:gd name="T3" fmla="*/ 15 h 22"/>
                  <a:gd name="T4" fmla="*/ 11 w 28"/>
                  <a:gd name="T5" fmla="*/ 19 h 22"/>
                  <a:gd name="T6" fmla="*/ 2 w 28"/>
                  <a:gd name="T7" fmla="*/ 8 h 22"/>
                  <a:gd name="T8" fmla="*/ 16 w 28"/>
                  <a:gd name="T9" fmla="*/ 2 h 22"/>
                  <a:gd name="T10" fmla="*/ 26 w 28"/>
                  <a:gd name="T11" fmla="*/ 15 h 22"/>
                </a:gdLst>
                <a:ahLst/>
                <a:cxnLst>
                  <a:cxn ang="0">
                    <a:pos x="T0" y="T1"/>
                  </a:cxn>
                  <a:cxn ang="0">
                    <a:pos x="T2" y="T3"/>
                  </a:cxn>
                  <a:cxn ang="0">
                    <a:pos x="T4" y="T5"/>
                  </a:cxn>
                  <a:cxn ang="0">
                    <a:pos x="T6" y="T7"/>
                  </a:cxn>
                  <a:cxn ang="0">
                    <a:pos x="T8" y="T9"/>
                  </a:cxn>
                  <a:cxn ang="0">
                    <a:pos x="T10" y="T11"/>
                  </a:cxn>
                </a:cxnLst>
                <a:rect l="0" t="0" r="r" b="b"/>
                <a:pathLst>
                  <a:path w="28" h="22">
                    <a:moveTo>
                      <a:pt x="26" y="15"/>
                    </a:moveTo>
                    <a:cubicBezTo>
                      <a:pt x="26" y="15"/>
                      <a:pt x="26" y="15"/>
                      <a:pt x="26" y="15"/>
                    </a:cubicBezTo>
                    <a:cubicBezTo>
                      <a:pt x="25" y="19"/>
                      <a:pt x="18" y="22"/>
                      <a:pt x="11" y="19"/>
                    </a:cubicBezTo>
                    <a:cubicBezTo>
                      <a:pt x="5" y="17"/>
                      <a:pt x="0" y="12"/>
                      <a:pt x="2" y="8"/>
                    </a:cubicBezTo>
                    <a:cubicBezTo>
                      <a:pt x="3" y="2"/>
                      <a:pt x="10" y="0"/>
                      <a:pt x="16" y="2"/>
                    </a:cubicBezTo>
                    <a:cubicBezTo>
                      <a:pt x="23" y="5"/>
                      <a:pt x="28" y="10"/>
                      <a:pt x="26"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50" b="0" i="0" u="none" strike="noStrike" kern="0" cap="none" spc="0" normalizeH="0" baseline="0" noProof="0">
                  <a:ln>
                    <a:noFill/>
                  </a:ln>
                  <a:solidFill>
                    <a:srgbClr val="FFFFFF"/>
                  </a:solidFill>
                  <a:effectLst/>
                  <a:uLnTx/>
                  <a:uFillTx/>
                  <a:latin typeface="Segoe UI"/>
                  <a:ea typeface="+mn-ea"/>
                  <a:cs typeface="+mn-cs"/>
                </a:endParaRPr>
              </a:p>
            </p:txBody>
          </p:sp>
          <p:sp>
            <p:nvSpPr>
              <p:cNvPr id="154" name="Freeform 11">
                <a:extLst>
                  <a:ext uri="{FF2B5EF4-FFF2-40B4-BE49-F238E27FC236}">
                    <a16:creationId xmlns:a16="http://schemas.microsoft.com/office/drawing/2014/main" id="{47E159B4-90D6-45B7-9F4F-0EFC39731210}"/>
                  </a:ext>
                </a:extLst>
              </p:cNvPr>
              <p:cNvSpPr>
                <a:spLocks/>
              </p:cNvSpPr>
              <p:nvPr userDrawn="1"/>
            </p:nvSpPr>
            <p:spPr bwMode="auto">
              <a:xfrm>
                <a:off x="7290" y="4985"/>
                <a:ext cx="44" cy="32"/>
              </a:xfrm>
              <a:custGeom>
                <a:avLst/>
                <a:gdLst>
                  <a:gd name="T0" fmla="*/ 25 w 25"/>
                  <a:gd name="T1" fmla="*/ 9 h 18"/>
                  <a:gd name="T2" fmla="*/ 25 w 25"/>
                  <a:gd name="T3" fmla="*/ 9 h 18"/>
                  <a:gd name="T4" fmla="*/ 12 w 25"/>
                  <a:gd name="T5" fmla="*/ 18 h 18"/>
                  <a:gd name="T6" fmla="*/ 0 w 25"/>
                  <a:gd name="T7" fmla="*/ 10 h 18"/>
                  <a:gd name="T8" fmla="*/ 12 w 25"/>
                  <a:gd name="T9" fmla="*/ 1 h 18"/>
                  <a:gd name="T10" fmla="*/ 25 w 25"/>
                  <a:gd name="T11" fmla="*/ 9 h 18"/>
                </a:gdLst>
                <a:ahLst/>
                <a:cxnLst>
                  <a:cxn ang="0">
                    <a:pos x="T0" y="T1"/>
                  </a:cxn>
                  <a:cxn ang="0">
                    <a:pos x="T2" y="T3"/>
                  </a:cxn>
                  <a:cxn ang="0">
                    <a:pos x="T4" y="T5"/>
                  </a:cxn>
                  <a:cxn ang="0">
                    <a:pos x="T6" y="T7"/>
                  </a:cxn>
                  <a:cxn ang="0">
                    <a:pos x="T8" y="T9"/>
                  </a:cxn>
                  <a:cxn ang="0">
                    <a:pos x="T10" y="T11"/>
                  </a:cxn>
                </a:cxnLst>
                <a:rect l="0" t="0" r="r" b="b"/>
                <a:pathLst>
                  <a:path w="25" h="18">
                    <a:moveTo>
                      <a:pt x="25" y="9"/>
                    </a:moveTo>
                    <a:cubicBezTo>
                      <a:pt x="25" y="9"/>
                      <a:pt x="25" y="9"/>
                      <a:pt x="25" y="9"/>
                    </a:cubicBezTo>
                    <a:cubicBezTo>
                      <a:pt x="25" y="14"/>
                      <a:pt x="20" y="18"/>
                      <a:pt x="12" y="18"/>
                    </a:cubicBezTo>
                    <a:cubicBezTo>
                      <a:pt x="6" y="18"/>
                      <a:pt x="0" y="14"/>
                      <a:pt x="0" y="10"/>
                    </a:cubicBezTo>
                    <a:cubicBezTo>
                      <a:pt x="0" y="4"/>
                      <a:pt x="5" y="1"/>
                      <a:pt x="12" y="1"/>
                    </a:cubicBezTo>
                    <a:cubicBezTo>
                      <a:pt x="19" y="0"/>
                      <a:pt x="25" y="4"/>
                      <a:pt x="25"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50" b="0" i="0" u="none" strike="noStrike" kern="0" cap="none" spc="0" normalizeH="0" baseline="0" noProof="0">
                  <a:ln>
                    <a:noFill/>
                  </a:ln>
                  <a:solidFill>
                    <a:srgbClr val="FFFFFF"/>
                  </a:solidFill>
                  <a:effectLst/>
                  <a:uLnTx/>
                  <a:uFillTx/>
                  <a:latin typeface="Segoe UI"/>
                  <a:ea typeface="+mn-ea"/>
                  <a:cs typeface="+mn-cs"/>
                </a:endParaRPr>
              </a:p>
            </p:txBody>
          </p:sp>
          <p:sp>
            <p:nvSpPr>
              <p:cNvPr id="155" name="Freeform 12">
                <a:extLst>
                  <a:ext uri="{FF2B5EF4-FFF2-40B4-BE49-F238E27FC236}">
                    <a16:creationId xmlns:a16="http://schemas.microsoft.com/office/drawing/2014/main" id="{6311F244-6C6A-4496-BF18-B0F21A9428AE}"/>
                  </a:ext>
                </a:extLst>
              </p:cNvPr>
              <p:cNvSpPr>
                <a:spLocks/>
              </p:cNvSpPr>
              <p:nvPr userDrawn="1"/>
            </p:nvSpPr>
            <p:spPr bwMode="auto">
              <a:xfrm>
                <a:off x="7367" y="4973"/>
                <a:ext cx="48" cy="37"/>
              </a:xfrm>
              <a:custGeom>
                <a:avLst/>
                <a:gdLst>
                  <a:gd name="T0" fmla="*/ 26 w 27"/>
                  <a:gd name="T1" fmla="*/ 9 h 21"/>
                  <a:gd name="T2" fmla="*/ 26 w 27"/>
                  <a:gd name="T3" fmla="*/ 9 h 21"/>
                  <a:gd name="T4" fmla="*/ 15 w 27"/>
                  <a:gd name="T5" fmla="*/ 20 h 21"/>
                  <a:gd name="T6" fmla="*/ 1 w 27"/>
                  <a:gd name="T7" fmla="*/ 13 h 21"/>
                  <a:gd name="T8" fmla="*/ 12 w 27"/>
                  <a:gd name="T9" fmla="*/ 2 h 21"/>
                  <a:gd name="T10" fmla="*/ 26 w 27"/>
                  <a:gd name="T11" fmla="*/ 9 h 21"/>
                </a:gdLst>
                <a:ahLst/>
                <a:cxnLst>
                  <a:cxn ang="0">
                    <a:pos x="T0" y="T1"/>
                  </a:cxn>
                  <a:cxn ang="0">
                    <a:pos x="T2" y="T3"/>
                  </a:cxn>
                  <a:cxn ang="0">
                    <a:pos x="T4" y="T5"/>
                  </a:cxn>
                  <a:cxn ang="0">
                    <a:pos x="T6" y="T7"/>
                  </a:cxn>
                  <a:cxn ang="0">
                    <a:pos x="T8" y="T9"/>
                  </a:cxn>
                  <a:cxn ang="0">
                    <a:pos x="T10" y="T11"/>
                  </a:cxn>
                </a:cxnLst>
                <a:rect l="0" t="0" r="r" b="b"/>
                <a:pathLst>
                  <a:path w="27" h="21">
                    <a:moveTo>
                      <a:pt x="26" y="9"/>
                    </a:moveTo>
                    <a:cubicBezTo>
                      <a:pt x="26" y="9"/>
                      <a:pt x="26" y="9"/>
                      <a:pt x="26" y="9"/>
                    </a:cubicBezTo>
                    <a:cubicBezTo>
                      <a:pt x="27" y="13"/>
                      <a:pt x="22" y="18"/>
                      <a:pt x="15" y="20"/>
                    </a:cubicBezTo>
                    <a:cubicBezTo>
                      <a:pt x="8" y="21"/>
                      <a:pt x="2" y="18"/>
                      <a:pt x="1" y="13"/>
                    </a:cubicBezTo>
                    <a:cubicBezTo>
                      <a:pt x="0" y="8"/>
                      <a:pt x="5" y="3"/>
                      <a:pt x="12" y="2"/>
                    </a:cubicBezTo>
                    <a:cubicBezTo>
                      <a:pt x="19" y="0"/>
                      <a:pt x="25" y="3"/>
                      <a:pt x="26"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50" b="0" i="0" u="none" strike="noStrike" kern="0" cap="none" spc="0" normalizeH="0" baseline="0" noProof="0">
                  <a:ln>
                    <a:noFill/>
                  </a:ln>
                  <a:solidFill>
                    <a:srgbClr val="FFFFFF"/>
                  </a:solidFill>
                  <a:effectLst/>
                  <a:uLnTx/>
                  <a:uFillTx/>
                  <a:latin typeface="Segoe UI"/>
                  <a:ea typeface="+mn-ea"/>
                  <a:cs typeface="+mn-cs"/>
                </a:endParaRPr>
              </a:p>
            </p:txBody>
          </p:sp>
        </p:grpSp>
      </p:grpSp>
      <p:pic>
        <p:nvPicPr>
          <p:cNvPr id="156" name="Picture 6">
            <a:extLst>
              <a:ext uri="{FF2B5EF4-FFF2-40B4-BE49-F238E27FC236}">
                <a16:creationId xmlns:a16="http://schemas.microsoft.com/office/drawing/2014/main" id="{4AC7510A-6CE4-4315-8197-4CB4E3940C24}"/>
              </a:ext>
            </a:extLst>
          </p:cNvPr>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473366" y="2319423"/>
            <a:ext cx="532944" cy="536546"/>
          </a:xfrm>
          <a:prstGeom prst="rect">
            <a:avLst/>
          </a:prstGeom>
          <a:noFill/>
          <a:ln w="10795" cap="flat" cmpd="sng" algn="ctr">
            <a:noFill/>
            <a:prstDash val="solid"/>
          </a:ln>
          <a:effectLst>
            <a:outerShdw blurRad="190500" dist="38100" dir="2700000" algn="tl" rotWithShape="0">
              <a:prstClr val="black">
                <a:alpha val="25000"/>
              </a:prstClr>
            </a:outerShdw>
          </a:effectLst>
        </p:spPr>
      </p:pic>
      <p:pic>
        <p:nvPicPr>
          <p:cNvPr id="157" name="Picture 12">
            <a:extLst>
              <a:ext uri="{FF2B5EF4-FFF2-40B4-BE49-F238E27FC236}">
                <a16:creationId xmlns:a16="http://schemas.microsoft.com/office/drawing/2014/main" id="{8772450E-8BAA-46B6-9A5E-3D579AF59EBC}"/>
              </a:ext>
            </a:extLst>
          </p:cNvPr>
          <p:cNvPicPr>
            <a:picLocks noChangeAspect="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564245" y="2322523"/>
            <a:ext cx="530346" cy="530346"/>
          </a:xfrm>
          <a:prstGeom prst="rect">
            <a:avLst/>
          </a:prstGeom>
          <a:noFill/>
          <a:ln w="10795" cap="flat" cmpd="sng" algn="ctr">
            <a:noFill/>
            <a:prstDash val="solid"/>
          </a:ln>
          <a:effectLst>
            <a:outerShdw blurRad="190500" dist="38100" dir="2700000" algn="tl" rotWithShape="0">
              <a:prstClr val="black">
                <a:alpha val="25000"/>
              </a:prstClr>
            </a:outerShdw>
          </a:effectLst>
        </p:spPr>
      </p:pic>
      <p:pic>
        <p:nvPicPr>
          <p:cNvPr id="158" name="Graphic 157">
            <a:extLst>
              <a:ext uri="{FF2B5EF4-FFF2-40B4-BE49-F238E27FC236}">
                <a16:creationId xmlns:a16="http://schemas.microsoft.com/office/drawing/2014/main" id="{341DDEC5-C980-44C9-91DB-59859F6ADBF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797814" y="2315809"/>
            <a:ext cx="536546" cy="536546"/>
          </a:xfrm>
          <a:prstGeom prst="rect">
            <a:avLst/>
          </a:prstGeom>
          <a:effectLst>
            <a:outerShdw blurRad="190500" dist="38100" dir="2700000" algn="ctr" rotWithShape="0">
              <a:prstClr val="black">
                <a:alpha val="25000"/>
              </a:prstClr>
            </a:outerShdw>
          </a:effectLst>
        </p:spPr>
      </p:pic>
      <p:cxnSp>
        <p:nvCxnSpPr>
          <p:cNvPr id="176" name="Straight Arrow Connector 175">
            <a:extLst>
              <a:ext uri="{FF2B5EF4-FFF2-40B4-BE49-F238E27FC236}">
                <a16:creationId xmlns:a16="http://schemas.microsoft.com/office/drawing/2014/main" id="{95398597-8FD4-457A-A6A8-3AA58E948548}"/>
              </a:ext>
            </a:extLst>
          </p:cNvPr>
          <p:cNvCxnSpPr>
            <a:cxnSpLocks/>
          </p:cNvCxnSpPr>
          <p:nvPr/>
        </p:nvCxnSpPr>
        <p:spPr>
          <a:xfrm>
            <a:off x="1810055" y="2520242"/>
            <a:ext cx="110556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7" name="Straight Arrow Connector 176">
            <a:extLst>
              <a:ext uri="{FF2B5EF4-FFF2-40B4-BE49-F238E27FC236}">
                <a16:creationId xmlns:a16="http://schemas.microsoft.com/office/drawing/2014/main" id="{44A2A861-BA92-4191-95FD-1A388E968F94}"/>
              </a:ext>
            </a:extLst>
          </p:cNvPr>
          <p:cNvCxnSpPr>
            <a:cxnSpLocks/>
          </p:cNvCxnSpPr>
          <p:nvPr/>
        </p:nvCxnSpPr>
        <p:spPr>
          <a:xfrm flipV="1">
            <a:off x="3850223" y="2664541"/>
            <a:ext cx="774497" cy="0"/>
          </a:xfrm>
          <a:prstGeom prst="straightConnector1">
            <a:avLst/>
          </a:prstGeom>
          <a:ln w="190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78" name="Straight Arrow Connector 177">
            <a:extLst>
              <a:ext uri="{FF2B5EF4-FFF2-40B4-BE49-F238E27FC236}">
                <a16:creationId xmlns:a16="http://schemas.microsoft.com/office/drawing/2014/main" id="{ED5A322C-0A20-429E-A877-D10915E6415C}"/>
              </a:ext>
            </a:extLst>
          </p:cNvPr>
          <p:cNvCxnSpPr>
            <a:cxnSpLocks/>
          </p:cNvCxnSpPr>
          <p:nvPr/>
        </p:nvCxnSpPr>
        <p:spPr>
          <a:xfrm>
            <a:off x="5570644" y="2664541"/>
            <a:ext cx="946286" cy="0"/>
          </a:xfrm>
          <a:prstGeom prst="straightConnector1">
            <a:avLst/>
          </a:prstGeom>
          <a:ln w="190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79" name="Straight Arrow Connector 178">
            <a:extLst>
              <a:ext uri="{FF2B5EF4-FFF2-40B4-BE49-F238E27FC236}">
                <a16:creationId xmlns:a16="http://schemas.microsoft.com/office/drawing/2014/main" id="{E30D44AA-D08C-4C3E-B0FF-D715F8868162}"/>
              </a:ext>
            </a:extLst>
          </p:cNvPr>
          <p:cNvCxnSpPr>
            <a:cxnSpLocks/>
          </p:cNvCxnSpPr>
          <p:nvPr/>
        </p:nvCxnSpPr>
        <p:spPr>
          <a:xfrm>
            <a:off x="7196682" y="2664541"/>
            <a:ext cx="1099302" cy="0"/>
          </a:xfrm>
          <a:prstGeom prst="straightConnector1">
            <a:avLst/>
          </a:prstGeom>
          <a:ln w="190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80" name="Straight Arrow Connector 179">
            <a:extLst>
              <a:ext uri="{FF2B5EF4-FFF2-40B4-BE49-F238E27FC236}">
                <a16:creationId xmlns:a16="http://schemas.microsoft.com/office/drawing/2014/main" id="{5C18A7A0-2ADC-406B-9B82-71C55DEA7B2A}"/>
              </a:ext>
            </a:extLst>
          </p:cNvPr>
          <p:cNvCxnSpPr>
            <a:cxnSpLocks/>
          </p:cNvCxnSpPr>
          <p:nvPr/>
        </p:nvCxnSpPr>
        <p:spPr>
          <a:xfrm>
            <a:off x="9112622" y="2664541"/>
            <a:ext cx="962699" cy="0"/>
          </a:xfrm>
          <a:prstGeom prst="straightConnector1">
            <a:avLst/>
          </a:prstGeom>
          <a:ln w="190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C75986B3-9578-4A72-B1BF-3A4F30A523B9}"/>
              </a:ext>
            </a:extLst>
          </p:cNvPr>
          <p:cNvSpPr/>
          <p:nvPr/>
        </p:nvSpPr>
        <p:spPr>
          <a:xfrm>
            <a:off x="6418894" y="3852914"/>
            <a:ext cx="4167551" cy="286232"/>
          </a:xfrm>
          <a:prstGeom prst="rect">
            <a:avLst/>
          </a:prstGeom>
        </p:spPr>
        <p:txBody>
          <a:bodyPr wrap="none">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solidFill>
                  <a:prstClr val="white"/>
                </a:solidFill>
                <a:effectLst/>
                <a:uLnTx/>
                <a:uFillTx/>
                <a:latin typeface="Segoe UI"/>
                <a:ea typeface="+mn-ea"/>
                <a:cs typeface="Courier New" panose="02070309020205020404" pitchFamily="49" charset="0"/>
              </a:rPr>
              <a:t>Audit trail management and model interpretability</a:t>
            </a:r>
          </a:p>
        </p:txBody>
      </p:sp>
      <p:sp>
        <p:nvSpPr>
          <p:cNvPr id="75" name="TextBox 74">
            <a:extLst>
              <a:ext uri="{FF2B5EF4-FFF2-40B4-BE49-F238E27FC236}">
                <a16:creationId xmlns:a16="http://schemas.microsoft.com/office/drawing/2014/main" id="{913A2C01-2470-43B6-ACE7-0BA54F0B7B60}"/>
              </a:ext>
            </a:extLst>
          </p:cNvPr>
          <p:cNvSpPr txBox="1"/>
          <p:nvPr/>
        </p:nvSpPr>
        <p:spPr>
          <a:xfrm>
            <a:off x="361727" y="2951161"/>
            <a:ext cx="1877437" cy="52322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Semibold"/>
                <a:ea typeface="+mn-ea"/>
                <a:cs typeface="+mn-cs"/>
              </a:rPr>
              <a:t>App developer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Semibold"/>
                <a:ea typeface="+mn-ea"/>
                <a:cs typeface="+mn-cs"/>
              </a:rPr>
              <a:t>using Azure DevOps </a:t>
            </a:r>
          </a:p>
        </p:txBody>
      </p:sp>
      <p:grpSp>
        <p:nvGrpSpPr>
          <p:cNvPr id="76" name="Group 75">
            <a:extLst>
              <a:ext uri="{FF2B5EF4-FFF2-40B4-BE49-F238E27FC236}">
                <a16:creationId xmlns:a16="http://schemas.microsoft.com/office/drawing/2014/main" id="{FA997715-9AE9-4185-A159-FFAA9BB9C936}"/>
              </a:ext>
            </a:extLst>
          </p:cNvPr>
          <p:cNvGrpSpPr/>
          <p:nvPr/>
        </p:nvGrpSpPr>
        <p:grpSpPr>
          <a:xfrm>
            <a:off x="1057501" y="2340616"/>
            <a:ext cx="485888" cy="564792"/>
            <a:chOff x="6185695" y="5061756"/>
            <a:chExt cx="742515" cy="863093"/>
          </a:xfrm>
          <a:solidFill>
            <a:schemeClr val="tx1"/>
          </a:solidFill>
        </p:grpSpPr>
        <p:sp>
          <p:nvSpPr>
            <p:cNvPr id="81" name="Oval 69">
              <a:extLst>
                <a:ext uri="{FF2B5EF4-FFF2-40B4-BE49-F238E27FC236}">
                  <a16:creationId xmlns:a16="http://schemas.microsoft.com/office/drawing/2014/main" id="{0FB2CE48-3C34-4288-AC15-C5275B025135}"/>
                </a:ext>
              </a:extLst>
            </p:cNvPr>
            <p:cNvSpPr>
              <a:spLocks noChangeArrowheads="1"/>
            </p:cNvSpPr>
            <p:nvPr/>
          </p:nvSpPr>
          <p:spPr bwMode="auto">
            <a:xfrm>
              <a:off x="6369737" y="5061756"/>
              <a:ext cx="368084" cy="36808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82" name="Freeform 70">
              <a:extLst>
                <a:ext uri="{FF2B5EF4-FFF2-40B4-BE49-F238E27FC236}">
                  <a16:creationId xmlns:a16="http://schemas.microsoft.com/office/drawing/2014/main" id="{B640E4BD-19A9-4B56-B284-ED832BD86A74}"/>
                </a:ext>
              </a:extLst>
            </p:cNvPr>
            <p:cNvSpPr>
              <a:spLocks/>
            </p:cNvSpPr>
            <p:nvPr/>
          </p:nvSpPr>
          <p:spPr bwMode="auto">
            <a:xfrm>
              <a:off x="6185695" y="5556765"/>
              <a:ext cx="742515" cy="368084"/>
            </a:xfrm>
            <a:custGeom>
              <a:avLst/>
              <a:gdLst>
                <a:gd name="T0" fmla="*/ 0 w 512"/>
                <a:gd name="T1" fmla="*/ 256 h 256"/>
                <a:gd name="T2" fmla="*/ 256 w 512"/>
                <a:gd name="T3" fmla="*/ 0 h 256"/>
                <a:gd name="T4" fmla="*/ 512 w 512"/>
                <a:gd name="T5" fmla="*/ 256 h 256"/>
                <a:gd name="T6" fmla="*/ 0 w 512"/>
                <a:gd name="T7" fmla="*/ 256 h 256"/>
              </a:gdLst>
              <a:ahLst/>
              <a:cxnLst>
                <a:cxn ang="0">
                  <a:pos x="T0" y="T1"/>
                </a:cxn>
                <a:cxn ang="0">
                  <a:pos x="T2" y="T3"/>
                </a:cxn>
                <a:cxn ang="0">
                  <a:pos x="T4" y="T5"/>
                </a:cxn>
                <a:cxn ang="0">
                  <a:pos x="T6" y="T7"/>
                </a:cxn>
              </a:cxnLst>
              <a:rect l="0" t="0" r="r" b="b"/>
              <a:pathLst>
                <a:path w="512" h="256">
                  <a:moveTo>
                    <a:pt x="0" y="256"/>
                  </a:moveTo>
                  <a:cubicBezTo>
                    <a:pt x="0" y="115"/>
                    <a:pt x="114" y="0"/>
                    <a:pt x="256" y="0"/>
                  </a:cubicBezTo>
                  <a:cubicBezTo>
                    <a:pt x="397" y="0"/>
                    <a:pt x="512" y="115"/>
                    <a:pt x="512" y="256"/>
                  </a:cubicBezTo>
                  <a:lnTo>
                    <a:pt x="0" y="2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sp>
        <p:nvSpPr>
          <p:cNvPr id="83" name="TextBox 82">
            <a:extLst>
              <a:ext uri="{FF2B5EF4-FFF2-40B4-BE49-F238E27FC236}">
                <a16:creationId xmlns:a16="http://schemas.microsoft.com/office/drawing/2014/main" id="{8EE43C41-02FB-4193-B6D3-208E85A456A1}"/>
              </a:ext>
            </a:extLst>
          </p:cNvPr>
          <p:cNvSpPr txBox="1"/>
          <p:nvPr/>
        </p:nvSpPr>
        <p:spPr>
          <a:xfrm>
            <a:off x="223875" y="4645318"/>
            <a:ext cx="2153155" cy="52322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Semibold"/>
                <a:ea typeface="+mn-ea"/>
                <a:cs typeface="+mn-cs"/>
              </a:rPr>
              <a:t>Data scientist using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Semibold"/>
                <a:ea typeface="+mn-ea"/>
                <a:cs typeface="+mn-cs"/>
              </a:rPr>
              <a:t>Azure Machine Learning</a:t>
            </a:r>
          </a:p>
        </p:txBody>
      </p:sp>
      <p:grpSp>
        <p:nvGrpSpPr>
          <p:cNvPr id="84" name="Group 83">
            <a:extLst>
              <a:ext uri="{FF2B5EF4-FFF2-40B4-BE49-F238E27FC236}">
                <a16:creationId xmlns:a16="http://schemas.microsoft.com/office/drawing/2014/main" id="{602D5255-3C88-4D0D-BAB5-38E7665572A1}"/>
              </a:ext>
            </a:extLst>
          </p:cNvPr>
          <p:cNvGrpSpPr/>
          <p:nvPr/>
        </p:nvGrpSpPr>
        <p:grpSpPr>
          <a:xfrm>
            <a:off x="1057501" y="4052851"/>
            <a:ext cx="485888" cy="564792"/>
            <a:chOff x="6185695" y="5061756"/>
            <a:chExt cx="742515" cy="863093"/>
          </a:xfrm>
        </p:grpSpPr>
        <p:sp>
          <p:nvSpPr>
            <p:cNvPr id="85" name="Oval 69">
              <a:extLst>
                <a:ext uri="{FF2B5EF4-FFF2-40B4-BE49-F238E27FC236}">
                  <a16:creationId xmlns:a16="http://schemas.microsoft.com/office/drawing/2014/main" id="{9727B6A7-71BD-4B76-93A0-D008778A8CA7}"/>
                </a:ext>
              </a:extLst>
            </p:cNvPr>
            <p:cNvSpPr>
              <a:spLocks noChangeArrowheads="1"/>
            </p:cNvSpPr>
            <p:nvPr/>
          </p:nvSpPr>
          <p:spPr bwMode="auto">
            <a:xfrm>
              <a:off x="6369737" y="5061756"/>
              <a:ext cx="368084" cy="368084"/>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86" name="Freeform 70">
              <a:extLst>
                <a:ext uri="{FF2B5EF4-FFF2-40B4-BE49-F238E27FC236}">
                  <a16:creationId xmlns:a16="http://schemas.microsoft.com/office/drawing/2014/main" id="{CBA714C2-3B37-44FC-8386-A1052D5648ED}"/>
                </a:ext>
              </a:extLst>
            </p:cNvPr>
            <p:cNvSpPr>
              <a:spLocks/>
            </p:cNvSpPr>
            <p:nvPr/>
          </p:nvSpPr>
          <p:spPr bwMode="auto">
            <a:xfrm>
              <a:off x="6185695" y="5556765"/>
              <a:ext cx="742515" cy="368084"/>
            </a:xfrm>
            <a:custGeom>
              <a:avLst/>
              <a:gdLst>
                <a:gd name="T0" fmla="*/ 0 w 512"/>
                <a:gd name="T1" fmla="*/ 256 h 256"/>
                <a:gd name="T2" fmla="*/ 256 w 512"/>
                <a:gd name="T3" fmla="*/ 0 h 256"/>
                <a:gd name="T4" fmla="*/ 512 w 512"/>
                <a:gd name="T5" fmla="*/ 256 h 256"/>
                <a:gd name="T6" fmla="*/ 0 w 512"/>
                <a:gd name="T7" fmla="*/ 256 h 256"/>
              </a:gdLst>
              <a:ahLst/>
              <a:cxnLst>
                <a:cxn ang="0">
                  <a:pos x="T0" y="T1"/>
                </a:cxn>
                <a:cxn ang="0">
                  <a:pos x="T2" y="T3"/>
                </a:cxn>
                <a:cxn ang="0">
                  <a:pos x="T4" y="T5"/>
                </a:cxn>
                <a:cxn ang="0">
                  <a:pos x="T6" y="T7"/>
                </a:cxn>
              </a:cxnLst>
              <a:rect l="0" t="0" r="r" b="b"/>
              <a:pathLst>
                <a:path w="512" h="256">
                  <a:moveTo>
                    <a:pt x="0" y="256"/>
                  </a:moveTo>
                  <a:cubicBezTo>
                    <a:pt x="0" y="115"/>
                    <a:pt x="114" y="0"/>
                    <a:pt x="256" y="0"/>
                  </a:cubicBezTo>
                  <a:cubicBezTo>
                    <a:pt x="397" y="0"/>
                    <a:pt x="512" y="115"/>
                    <a:pt x="512" y="256"/>
                  </a:cubicBezTo>
                  <a:lnTo>
                    <a:pt x="0" y="25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87" name="Group 86">
            <a:extLst>
              <a:ext uri="{FF2B5EF4-FFF2-40B4-BE49-F238E27FC236}">
                <a16:creationId xmlns:a16="http://schemas.microsoft.com/office/drawing/2014/main" id="{E3744F2B-07F6-4FDD-8CCC-1188C49E1953}"/>
              </a:ext>
            </a:extLst>
          </p:cNvPr>
          <p:cNvGrpSpPr/>
          <p:nvPr/>
        </p:nvGrpSpPr>
        <p:grpSpPr>
          <a:xfrm>
            <a:off x="10208041" y="2264566"/>
            <a:ext cx="646260" cy="646260"/>
            <a:chOff x="9897614" y="3471418"/>
            <a:chExt cx="1414462" cy="1414463"/>
          </a:xfrm>
        </p:grpSpPr>
        <p:sp>
          <p:nvSpPr>
            <p:cNvPr id="90" name="Donut 67">
              <a:extLst>
                <a:ext uri="{FF2B5EF4-FFF2-40B4-BE49-F238E27FC236}">
                  <a16:creationId xmlns:a16="http://schemas.microsoft.com/office/drawing/2014/main" id="{65B9FA79-3E2B-43C2-9B6D-917A6BF4AF0B}"/>
                </a:ext>
              </a:extLst>
            </p:cNvPr>
            <p:cNvSpPr/>
            <p:nvPr/>
          </p:nvSpPr>
          <p:spPr bwMode="auto">
            <a:xfrm>
              <a:off x="9951778" y="3525582"/>
              <a:ext cx="1306134" cy="1306134"/>
            </a:xfrm>
            <a:prstGeom prst="ellipse">
              <a:avLst/>
            </a:prstGeom>
            <a:solidFill>
              <a:schemeClr val="tx1"/>
            </a:solidFill>
            <a:ln w="10795" cap="flat" cmpd="sng" algn="ctr">
              <a:noFill/>
              <a:prstDash val="solid"/>
            </a:ln>
            <a:effectLst>
              <a:outerShdw blurRad="190500" dist="38100" dir="2700000" algn="tl" rotWithShape="0">
                <a:prstClr val="black">
                  <a:alpha val="25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90000"/>
                </a:lnSpc>
                <a:spcBef>
                  <a:spcPts val="600"/>
                </a:spcBef>
                <a:spcAft>
                  <a:spcPts val="0"/>
                </a:spcAft>
                <a:buClrTx/>
                <a:buSzTx/>
                <a:buFontTx/>
                <a:buNone/>
                <a:tabLst/>
                <a:defRPr/>
              </a:pPr>
              <a:endParaRPr kumimoji="0" lang="en-IN" sz="2000" b="0" i="0" u="none" strike="noStrike" kern="0" cap="none" spc="0" normalizeH="0" baseline="0" noProof="0">
                <a:ln>
                  <a:noFill/>
                </a:ln>
                <a:noFill/>
                <a:effectLst/>
                <a:uLnTx/>
                <a:uFillTx/>
                <a:latin typeface="Segoe UI Semilight"/>
                <a:ea typeface="+mn-ea"/>
                <a:cs typeface="+mn-cs"/>
              </a:endParaRPr>
            </a:p>
          </p:txBody>
        </p:sp>
        <p:sp>
          <p:nvSpPr>
            <p:cNvPr id="91" name="Donut 67">
              <a:extLst>
                <a:ext uri="{FF2B5EF4-FFF2-40B4-BE49-F238E27FC236}">
                  <a16:creationId xmlns:a16="http://schemas.microsoft.com/office/drawing/2014/main" id="{26101128-D917-4DD5-B95A-DDFC6A1EF75C}"/>
                </a:ext>
              </a:extLst>
            </p:cNvPr>
            <p:cNvSpPr/>
            <p:nvPr/>
          </p:nvSpPr>
          <p:spPr bwMode="auto">
            <a:xfrm>
              <a:off x="9897614" y="3471418"/>
              <a:ext cx="1414462" cy="1414462"/>
            </a:xfrm>
            <a:prstGeom prst="donut">
              <a:avLst>
                <a:gd name="adj" fmla="val 7423"/>
              </a:avLst>
            </a:prstGeom>
            <a:solidFill>
              <a:srgbClr val="FFFFFF">
                <a:lumMod val="8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342900" marR="0" lvl="0" indent="-342900" algn="ctr" defTabSz="932472" rtl="0" eaLnBrk="1" fontAlgn="base" latinLnBrk="0" hangingPunct="1">
                <a:lnSpc>
                  <a:spcPct val="90000"/>
                </a:lnSpc>
                <a:spcBef>
                  <a:spcPct val="0"/>
                </a:spcBef>
                <a:spcAft>
                  <a:spcPct val="0"/>
                </a:spcAft>
                <a:buClrTx/>
                <a:buSzTx/>
                <a:buFont typeface="Wingdings 3" panose="05040102010807070707" pitchFamily="18" charset="2"/>
                <a:buChar char="Æ"/>
                <a:tabLst/>
                <a:defRPr/>
              </a:pPr>
              <a:endParaRPr kumimoji="0" lang="en-IN" sz="2000" b="1"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sp>
          <p:nvSpPr>
            <p:cNvPr id="92" name="Freeform 69">
              <a:extLst>
                <a:ext uri="{FF2B5EF4-FFF2-40B4-BE49-F238E27FC236}">
                  <a16:creationId xmlns:a16="http://schemas.microsoft.com/office/drawing/2014/main" id="{B6044FE9-3572-4EE9-AFEF-0DD13D1185F6}"/>
                </a:ext>
              </a:extLst>
            </p:cNvPr>
            <p:cNvSpPr/>
            <p:nvPr/>
          </p:nvSpPr>
          <p:spPr bwMode="auto">
            <a:xfrm>
              <a:off x="10260852" y="3529492"/>
              <a:ext cx="1051224" cy="1356389"/>
            </a:xfrm>
            <a:custGeom>
              <a:avLst/>
              <a:gdLst>
                <a:gd name="connsiteX0" fmla="*/ 623876 w 1051224"/>
                <a:gd name="connsiteY0" fmla="*/ 0 h 1356389"/>
                <a:gd name="connsiteX1" fmla="*/ 739413 w 1051224"/>
                <a:gd name="connsiteY1" fmla="*/ 62711 h 1356389"/>
                <a:gd name="connsiteX2" fmla="*/ 1051224 w 1051224"/>
                <a:gd name="connsiteY2" fmla="*/ 649158 h 1356389"/>
                <a:gd name="connsiteX3" fmla="*/ 343993 w 1051224"/>
                <a:gd name="connsiteY3" fmla="*/ 1356389 h 1356389"/>
                <a:gd name="connsiteX4" fmla="*/ 68707 w 1051224"/>
                <a:gd name="connsiteY4" fmla="*/ 1300812 h 1356389"/>
                <a:gd name="connsiteX5" fmla="*/ 0 w 1051224"/>
                <a:gd name="connsiteY5" fmla="*/ 1263518 h 1356389"/>
                <a:gd name="connsiteX6" fmla="*/ 46310 w 1051224"/>
                <a:gd name="connsiteY6" fmla="*/ 1169727 h 1356389"/>
                <a:gd name="connsiteX7" fmla="*/ 109576 w 1051224"/>
                <a:gd name="connsiteY7" fmla="*/ 1204067 h 1356389"/>
                <a:gd name="connsiteX8" fmla="*/ 343993 w 1051224"/>
                <a:gd name="connsiteY8" fmla="*/ 1251393 h 1356389"/>
                <a:gd name="connsiteX9" fmla="*/ 946228 w 1051224"/>
                <a:gd name="connsiteY9" fmla="*/ 649158 h 1356389"/>
                <a:gd name="connsiteX10" fmla="*/ 578410 w 1051224"/>
                <a:gd name="connsiteY10" fmla="*/ 94250 h 1356389"/>
                <a:gd name="connsiteX11" fmla="*/ 577481 w 1051224"/>
                <a:gd name="connsiteY11" fmla="*/ 93961 h 1356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51224" h="1356389">
                  <a:moveTo>
                    <a:pt x="623876" y="0"/>
                  </a:moveTo>
                  <a:lnTo>
                    <a:pt x="739413" y="62711"/>
                  </a:lnTo>
                  <a:cubicBezTo>
                    <a:pt x="927537" y="189806"/>
                    <a:pt x="1051224" y="405038"/>
                    <a:pt x="1051224" y="649158"/>
                  </a:cubicBezTo>
                  <a:cubicBezTo>
                    <a:pt x="1051224" y="1039751"/>
                    <a:pt x="734586" y="1356389"/>
                    <a:pt x="343993" y="1356389"/>
                  </a:cubicBezTo>
                  <a:cubicBezTo>
                    <a:pt x="246345" y="1356389"/>
                    <a:pt x="153319" y="1336599"/>
                    <a:pt x="68707" y="1300812"/>
                  </a:cubicBezTo>
                  <a:lnTo>
                    <a:pt x="0" y="1263518"/>
                  </a:lnTo>
                  <a:lnTo>
                    <a:pt x="46310" y="1169727"/>
                  </a:lnTo>
                  <a:lnTo>
                    <a:pt x="109576" y="1204067"/>
                  </a:lnTo>
                  <a:cubicBezTo>
                    <a:pt x="181627" y="1234541"/>
                    <a:pt x="260842" y="1251393"/>
                    <a:pt x="343993" y="1251393"/>
                  </a:cubicBezTo>
                  <a:cubicBezTo>
                    <a:pt x="676598" y="1251393"/>
                    <a:pt x="946228" y="981763"/>
                    <a:pt x="946228" y="649158"/>
                  </a:cubicBezTo>
                  <a:cubicBezTo>
                    <a:pt x="946228" y="399705"/>
                    <a:pt x="794561" y="185674"/>
                    <a:pt x="578410" y="94250"/>
                  </a:cubicBezTo>
                  <a:lnTo>
                    <a:pt x="577481" y="93961"/>
                  </a:lnTo>
                  <a:close/>
                </a:path>
              </a:pathLst>
            </a:custGeom>
            <a:solidFill>
              <a:srgbClr val="FFFFFF">
                <a:lumMod val="6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342900" marR="0" lvl="0" indent="-342900" algn="ctr" defTabSz="932472" rtl="0" eaLnBrk="1" fontAlgn="base" latinLnBrk="0" hangingPunct="1">
                <a:lnSpc>
                  <a:spcPct val="90000"/>
                </a:lnSpc>
                <a:spcBef>
                  <a:spcPct val="0"/>
                </a:spcBef>
                <a:spcAft>
                  <a:spcPct val="0"/>
                </a:spcAft>
                <a:buClrTx/>
                <a:buSzTx/>
                <a:buFont typeface="Wingdings 3" panose="05040102010807070707" pitchFamily="18" charset="2"/>
                <a:buChar char="Æ"/>
                <a:tabLst/>
                <a:defRPr/>
              </a:pPr>
              <a:endParaRPr kumimoji="0" lang="en-IN" sz="2000" b="1"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sp>
          <p:nvSpPr>
            <p:cNvPr id="93" name="Freeform: Shape 92">
              <a:extLst>
                <a:ext uri="{FF2B5EF4-FFF2-40B4-BE49-F238E27FC236}">
                  <a16:creationId xmlns:a16="http://schemas.microsoft.com/office/drawing/2014/main" id="{1A696DDA-D745-42FE-84E3-83653EF0795A}"/>
                </a:ext>
              </a:extLst>
            </p:cNvPr>
            <p:cNvSpPr>
              <a:spLocks/>
            </p:cNvSpPr>
            <p:nvPr/>
          </p:nvSpPr>
          <p:spPr bwMode="auto">
            <a:xfrm>
              <a:off x="10519812" y="4086900"/>
              <a:ext cx="624392" cy="170675"/>
            </a:xfrm>
            <a:custGeom>
              <a:avLst/>
              <a:gdLst>
                <a:gd name="connsiteX0" fmla="*/ 87395 w 624392"/>
                <a:gd name="connsiteY0" fmla="*/ 41 h 170675"/>
                <a:gd name="connsiteX1" fmla="*/ 146987 w 624392"/>
                <a:gd name="connsiteY1" fmla="*/ 25995 h 170675"/>
                <a:gd name="connsiteX2" fmla="*/ 590585 w 624392"/>
                <a:gd name="connsiteY2" fmla="*/ 34373 h 170675"/>
                <a:gd name="connsiteX3" fmla="*/ 624362 w 624392"/>
                <a:gd name="connsiteY3" fmla="*/ 92614 h 170675"/>
                <a:gd name="connsiteX4" fmla="*/ 561973 w 624392"/>
                <a:gd name="connsiteY4" fmla="*/ 151199 h 170675"/>
                <a:gd name="connsiteX5" fmla="*/ 142992 w 624392"/>
                <a:gd name="connsiteY5" fmla="*/ 146765 h 170675"/>
                <a:gd name="connsiteX6" fmla="*/ 22209 w 624392"/>
                <a:gd name="connsiteY6" fmla="*/ 143164 h 170675"/>
                <a:gd name="connsiteX7" fmla="*/ 26205 w 624392"/>
                <a:gd name="connsiteY7" fmla="*/ 22394 h 170675"/>
                <a:gd name="connsiteX8" fmla="*/ 87395 w 624392"/>
                <a:gd name="connsiteY8" fmla="*/ 41 h 170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4392" h="170675">
                  <a:moveTo>
                    <a:pt x="87395" y="41"/>
                  </a:moveTo>
                  <a:cubicBezTo>
                    <a:pt x="109539" y="700"/>
                    <a:pt x="131415" y="9412"/>
                    <a:pt x="146987" y="25995"/>
                  </a:cubicBezTo>
                  <a:lnTo>
                    <a:pt x="590585" y="34373"/>
                  </a:lnTo>
                  <a:cubicBezTo>
                    <a:pt x="610032" y="46097"/>
                    <a:pt x="625161" y="68460"/>
                    <a:pt x="624362" y="92614"/>
                  </a:cubicBezTo>
                  <a:cubicBezTo>
                    <a:pt x="623296" y="124820"/>
                    <a:pt x="594181" y="152159"/>
                    <a:pt x="561973" y="151199"/>
                  </a:cubicBezTo>
                  <a:lnTo>
                    <a:pt x="142992" y="146765"/>
                  </a:lnTo>
                  <a:cubicBezTo>
                    <a:pt x="109718" y="178011"/>
                    <a:pt x="57246" y="180476"/>
                    <a:pt x="22209" y="143164"/>
                  </a:cubicBezTo>
                  <a:cubicBezTo>
                    <a:pt x="-8934" y="109999"/>
                    <a:pt x="-7070" y="53639"/>
                    <a:pt x="26205" y="22394"/>
                  </a:cubicBezTo>
                  <a:cubicBezTo>
                    <a:pt x="42841" y="6771"/>
                    <a:pt x="65251" y="-620"/>
                    <a:pt x="87395" y="41"/>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31863" rtl="0" eaLnBrk="1" fontAlgn="base" latinLnBrk="0" hangingPunct="1">
                <a:lnSpc>
                  <a:spcPct val="100000"/>
                </a:lnSpc>
                <a:spcBef>
                  <a:spcPct val="0"/>
                </a:spcBef>
                <a:spcAft>
                  <a:spcPct val="0"/>
                </a:spcAft>
                <a:buClrTx/>
                <a:buSzTx/>
                <a:buFontTx/>
                <a:buNone/>
                <a:tabLst/>
                <a:defRPr/>
              </a:pPr>
              <a:endParaRPr kumimoji="0" lang="en-IN" sz="2400" b="0" i="0" u="none" strike="noStrike" kern="0" cap="none" spc="0" normalizeH="0" baseline="0" noProof="0">
                <a:ln>
                  <a:noFill/>
                </a:ln>
                <a:solidFill>
                  <a:srgbClr val="000000"/>
                </a:solidFill>
                <a:effectLst/>
                <a:uLnTx/>
                <a:uFillTx/>
                <a:latin typeface="Segoe UI"/>
                <a:ea typeface="+mn-ea"/>
                <a:cs typeface="+mn-cs"/>
              </a:endParaRPr>
            </a:p>
          </p:txBody>
        </p:sp>
        <p:sp>
          <p:nvSpPr>
            <p:cNvPr id="95" name="Freeform: Shape 94">
              <a:extLst>
                <a:ext uri="{FF2B5EF4-FFF2-40B4-BE49-F238E27FC236}">
                  <a16:creationId xmlns:a16="http://schemas.microsoft.com/office/drawing/2014/main" id="{1A5FE6F9-163E-4531-9215-907A8B537E49}"/>
                </a:ext>
              </a:extLst>
            </p:cNvPr>
            <p:cNvSpPr>
              <a:spLocks/>
            </p:cNvSpPr>
            <p:nvPr/>
          </p:nvSpPr>
          <p:spPr bwMode="auto">
            <a:xfrm>
              <a:off x="10286195" y="3695702"/>
              <a:ext cx="290637" cy="267449"/>
            </a:xfrm>
            <a:custGeom>
              <a:avLst/>
              <a:gdLst>
                <a:gd name="connsiteX0" fmla="*/ 290637 w 290637"/>
                <a:gd name="connsiteY0" fmla="*/ 0 h 267449"/>
                <a:gd name="connsiteX1" fmla="*/ 290637 w 290637"/>
                <a:gd name="connsiteY1" fmla="*/ 210967 h 267449"/>
                <a:gd name="connsiteX2" fmla="*/ 258366 w 290637"/>
                <a:gd name="connsiteY2" fmla="*/ 215609 h 267449"/>
                <a:gd name="connsiteX3" fmla="*/ 216275 w 290637"/>
                <a:gd name="connsiteY3" fmla="*/ 228809 h 267449"/>
                <a:gd name="connsiteX4" fmla="*/ 150830 w 290637"/>
                <a:gd name="connsiteY4" fmla="*/ 267449 h 267449"/>
                <a:gd name="connsiteX5" fmla="*/ 17811 w 290637"/>
                <a:gd name="connsiteY5" fmla="*/ 134430 h 267449"/>
                <a:gd name="connsiteX6" fmla="*/ 0 w 290637"/>
                <a:gd name="connsiteY6" fmla="*/ 114611 h 267449"/>
                <a:gd name="connsiteX7" fmla="*/ 213477 w 290637"/>
                <a:gd name="connsiteY7" fmla="*/ 9475 h 267449"/>
                <a:gd name="connsiteX8" fmla="*/ 290637 w 290637"/>
                <a:gd name="connsiteY8" fmla="*/ 0 h 267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0637" h="267449">
                  <a:moveTo>
                    <a:pt x="290637" y="0"/>
                  </a:moveTo>
                  <a:lnTo>
                    <a:pt x="290637" y="210967"/>
                  </a:lnTo>
                  <a:lnTo>
                    <a:pt x="258366" y="215609"/>
                  </a:lnTo>
                  <a:cubicBezTo>
                    <a:pt x="243909" y="218915"/>
                    <a:pt x="229837" y="223357"/>
                    <a:pt x="216275" y="228809"/>
                  </a:cubicBezTo>
                  <a:lnTo>
                    <a:pt x="150830" y="267449"/>
                  </a:lnTo>
                  <a:lnTo>
                    <a:pt x="17811" y="134430"/>
                  </a:lnTo>
                  <a:lnTo>
                    <a:pt x="0" y="114611"/>
                  </a:lnTo>
                  <a:cubicBezTo>
                    <a:pt x="63125" y="63651"/>
                    <a:pt x="135403" y="26346"/>
                    <a:pt x="213477" y="9475"/>
                  </a:cubicBezTo>
                  <a:lnTo>
                    <a:pt x="290637" y="0"/>
                  </a:lnTo>
                  <a:close/>
                </a:path>
              </a:pathLst>
            </a:custGeom>
            <a:solidFill>
              <a:srgbClr val="BBDA7D"/>
            </a:solidFill>
            <a:ln>
              <a:noFill/>
            </a:ln>
          </p:spPr>
          <p:txBody>
            <a:bodyPr vert="horz" wrap="square" lIns="91440" tIns="45720" rIns="91440" bIns="45720" numCol="1" anchor="t" anchorCtr="0" compatLnSpc="1">
              <a:prstTxWarp prst="textNoShape">
                <a:avLst/>
              </a:prstTxWarp>
              <a:noAutofit/>
            </a:bodyPr>
            <a:lstStyle/>
            <a:p>
              <a:pPr marL="0" marR="0" lvl="0" indent="0" algn="l" defTabSz="931863" rtl="0" eaLnBrk="1" fontAlgn="base" latinLnBrk="0" hangingPunct="1">
                <a:lnSpc>
                  <a:spcPct val="100000"/>
                </a:lnSpc>
                <a:spcBef>
                  <a:spcPct val="0"/>
                </a:spcBef>
                <a:spcAft>
                  <a:spcPct val="0"/>
                </a:spcAft>
                <a:buClrTx/>
                <a:buSzTx/>
                <a:buFontTx/>
                <a:buNone/>
                <a:tabLst/>
                <a:defRPr/>
              </a:pPr>
              <a:endParaRPr kumimoji="0" lang="en-IN" sz="2400" b="0" i="0" u="none" strike="noStrike" kern="0" cap="none" spc="0" normalizeH="0" baseline="0" noProof="0">
                <a:ln>
                  <a:noFill/>
                </a:ln>
                <a:solidFill>
                  <a:srgbClr val="000000"/>
                </a:solidFill>
                <a:effectLst/>
                <a:uLnTx/>
                <a:uFillTx/>
                <a:latin typeface="Segoe UI"/>
                <a:ea typeface="+mn-ea"/>
                <a:cs typeface="+mn-cs"/>
              </a:endParaRPr>
            </a:p>
          </p:txBody>
        </p:sp>
        <p:sp>
          <p:nvSpPr>
            <p:cNvPr id="96" name="Freeform: Shape 95">
              <a:extLst>
                <a:ext uri="{FF2B5EF4-FFF2-40B4-BE49-F238E27FC236}">
                  <a16:creationId xmlns:a16="http://schemas.microsoft.com/office/drawing/2014/main" id="{503B5ABD-3FC4-49F9-907B-4EB15B000B8C}"/>
                </a:ext>
              </a:extLst>
            </p:cNvPr>
            <p:cNvSpPr>
              <a:spLocks/>
            </p:cNvSpPr>
            <p:nvPr/>
          </p:nvSpPr>
          <p:spPr bwMode="auto">
            <a:xfrm>
              <a:off x="10642307" y="3696054"/>
              <a:ext cx="287959" cy="266888"/>
            </a:xfrm>
            <a:custGeom>
              <a:avLst/>
              <a:gdLst>
                <a:gd name="connsiteX0" fmla="*/ 0 w 287959"/>
                <a:gd name="connsiteY0" fmla="*/ 0 h 266888"/>
                <a:gd name="connsiteX1" fmla="*/ 74803 w 287959"/>
                <a:gd name="connsiteY1" fmla="*/ 9477 h 266888"/>
                <a:gd name="connsiteX2" fmla="*/ 223047 w 287959"/>
                <a:gd name="connsiteY2" fmla="*/ 69275 h 266888"/>
                <a:gd name="connsiteX3" fmla="*/ 287959 w 287959"/>
                <a:gd name="connsiteY3" fmla="*/ 114767 h 266888"/>
                <a:gd name="connsiteX4" fmla="*/ 135839 w 287959"/>
                <a:gd name="connsiteY4" fmla="*/ 266888 h 266888"/>
                <a:gd name="connsiteX5" fmla="*/ 70848 w 287959"/>
                <a:gd name="connsiteY5" fmla="*/ 227653 h 266888"/>
                <a:gd name="connsiteX6" fmla="*/ 27150 w 287959"/>
                <a:gd name="connsiteY6" fmla="*/ 212846 h 266888"/>
                <a:gd name="connsiteX7" fmla="*/ 0 w 287959"/>
                <a:gd name="connsiteY7" fmla="*/ 208513 h 266888"/>
                <a:gd name="connsiteX8" fmla="*/ 0 w 287959"/>
                <a:gd name="connsiteY8" fmla="*/ 0 h 266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7959" h="266888">
                  <a:moveTo>
                    <a:pt x="0" y="0"/>
                  </a:moveTo>
                  <a:lnTo>
                    <a:pt x="74803" y="9477"/>
                  </a:lnTo>
                  <a:cubicBezTo>
                    <a:pt x="127104" y="20976"/>
                    <a:pt x="176854" y="41582"/>
                    <a:pt x="223047" y="69275"/>
                  </a:cubicBezTo>
                  <a:lnTo>
                    <a:pt x="287959" y="114767"/>
                  </a:lnTo>
                  <a:lnTo>
                    <a:pt x="135839" y="266888"/>
                  </a:lnTo>
                  <a:lnTo>
                    <a:pt x="70848" y="227653"/>
                  </a:lnTo>
                  <a:cubicBezTo>
                    <a:pt x="56706" y="221621"/>
                    <a:pt x="42056" y="216602"/>
                    <a:pt x="27150" y="212846"/>
                  </a:cubicBezTo>
                  <a:lnTo>
                    <a:pt x="0" y="208513"/>
                  </a:lnTo>
                  <a:lnTo>
                    <a:pt x="0" y="0"/>
                  </a:lnTo>
                  <a:close/>
                </a:path>
              </a:pathLst>
            </a:custGeom>
            <a:solidFill>
              <a:srgbClr val="A5CA54"/>
            </a:solidFill>
            <a:ln>
              <a:noFill/>
            </a:ln>
          </p:spPr>
          <p:txBody>
            <a:bodyPr vert="horz" wrap="square" lIns="91440" tIns="45720" rIns="91440" bIns="45720" numCol="1" anchor="t" anchorCtr="0" compatLnSpc="1">
              <a:prstTxWarp prst="textNoShape">
                <a:avLst/>
              </a:prstTxWarp>
              <a:noAutofit/>
            </a:bodyPr>
            <a:lstStyle/>
            <a:p>
              <a:pPr marL="0" marR="0" lvl="0" indent="0" algn="l" defTabSz="931863" rtl="0" eaLnBrk="1" fontAlgn="base" latinLnBrk="0" hangingPunct="1">
                <a:lnSpc>
                  <a:spcPct val="100000"/>
                </a:lnSpc>
                <a:spcBef>
                  <a:spcPct val="0"/>
                </a:spcBef>
                <a:spcAft>
                  <a:spcPct val="0"/>
                </a:spcAft>
                <a:buClrTx/>
                <a:buSzTx/>
                <a:buFontTx/>
                <a:buNone/>
                <a:tabLst/>
                <a:defRPr/>
              </a:pPr>
              <a:endParaRPr kumimoji="0" lang="en-IN" sz="2400" b="0" i="0" u="none" strike="noStrike" kern="0" cap="none" spc="0" normalizeH="0" baseline="0" noProof="0">
                <a:ln>
                  <a:noFill/>
                </a:ln>
                <a:solidFill>
                  <a:srgbClr val="000000"/>
                </a:solidFill>
                <a:effectLst/>
                <a:uLnTx/>
                <a:uFillTx/>
                <a:latin typeface="Segoe UI"/>
                <a:ea typeface="+mn-ea"/>
                <a:cs typeface="+mn-cs"/>
              </a:endParaRPr>
            </a:p>
          </p:txBody>
        </p:sp>
        <p:sp>
          <p:nvSpPr>
            <p:cNvPr id="97" name="Freeform: Shape 96">
              <a:extLst>
                <a:ext uri="{FF2B5EF4-FFF2-40B4-BE49-F238E27FC236}">
                  <a16:creationId xmlns:a16="http://schemas.microsoft.com/office/drawing/2014/main" id="{93A90295-77AC-44F9-988C-ABEEE0A9D833}"/>
                </a:ext>
              </a:extLst>
            </p:cNvPr>
            <p:cNvSpPr>
              <a:spLocks/>
            </p:cNvSpPr>
            <p:nvPr/>
          </p:nvSpPr>
          <p:spPr bwMode="auto">
            <a:xfrm>
              <a:off x="10122399" y="3857990"/>
              <a:ext cx="269161" cy="277918"/>
            </a:xfrm>
            <a:custGeom>
              <a:avLst/>
              <a:gdLst>
                <a:gd name="connsiteX0" fmla="*/ 116870 w 269161"/>
                <a:gd name="connsiteY0" fmla="*/ 0 h 277918"/>
                <a:gd name="connsiteX1" fmla="*/ 269161 w 269161"/>
                <a:gd name="connsiteY1" fmla="*/ 152291 h 277918"/>
                <a:gd name="connsiteX2" fmla="*/ 230871 w 269161"/>
                <a:gd name="connsiteY2" fmla="*/ 215717 h 277918"/>
                <a:gd name="connsiteX3" fmla="*/ 216064 w 269161"/>
                <a:gd name="connsiteY3" fmla="*/ 259415 h 277918"/>
                <a:gd name="connsiteX4" fmla="*/ 213111 w 269161"/>
                <a:gd name="connsiteY4" fmla="*/ 277918 h 277918"/>
                <a:gd name="connsiteX5" fmla="*/ 0 w 269161"/>
                <a:gd name="connsiteY5" fmla="*/ 277918 h 277918"/>
                <a:gd name="connsiteX6" fmla="*/ 10414 w 269161"/>
                <a:gd name="connsiteY6" fmla="*/ 209482 h 277918"/>
                <a:gd name="connsiteX7" fmla="*/ 70719 w 269161"/>
                <a:gd name="connsiteY7" fmla="*/ 61744 h 277918"/>
                <a:gd name="connsiteX8" fmla="*/ 116870 w 269161"/>
                <a:gd name="connsiteY8" fmla="*/ 0 h 277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9161" h="277918">
                  <a:moveTo>
                    <a:pt x="116870" y="0"/>
                  </a:moveTo>
                  <a:lnTo>
                    <a:pt x="269161" y="152291"/>
                  </a:lnTo>
                  <a:lnTo>
                    <a:pt x="230871" y="215717"/>
                  </a:lnTo>
                  <a:cubicBezTo>
                    <a:pt x="224839" y="229859"/>
                    <a:pt x="219819" y="244509"/>
                    <a:pt x="216064" y="259415"/>
                  </a:cubicBezTo>
                  <a:lnTo>
                    <a:pt x="213111" y="277918"/>
                  </a:lnTo>
                  <a:lnTo>
                    <a:pt x="0" y="277918"/>
                  </a:lnTo>
                  <a:lnTo>
                    <a:pt x="10414" y="209482"/>
                  </a:lnTo>
                  <a:cubicBezTo>
                    <a:pt x="22420" y="157688"/>
                    <a:pt x="42519" y="107430"/>
                    <a:pt x="70719" y="61744"/>
                  </a:cubicBezTo>
                  <a:lnTo>
                    <a:pt x="116870" y="0"/>
                  </a:lnTo>
                  <a:close/>
                </a:path>
              </a:pathLst>
            </a:custGeom>
            <a:solidFill>
              <a:srgbClr val="D2E7A9"/>
            </a:solidFill>
            <a:ln>
              <a:noFill/>
            </a:ln>
          </p:spPr>
          <p:txBody>
            <a:bodyPr vert="horz" wrap="square" lIns="91440" tIns="45720" rIns="91440" bIns="45720" numCol="1" anchor="t" anchorCtr="0" compatLnSpc="1">
              <a:prstTxWarp prst="textNoShape">
                <a:avLst/>
              </a:prstTxWarp>
              <a:noAutofit/>
            </a:bodyPr>
            <a:lstStyle/>
            <a:p>
              <a:pPr marL="0" marR="0" lvl="0" indent="0" algn="l" defTabSz="931863" rtl="0" eaLnBrk="1" fontAlgn="base" latinLnBrk="0" hangingPunct="1">
                <a:lnSpc>
                  <a:spcPct val="100000"/>
                </a:lnSpc>
                <a:spcBef>
                  <a:spcPct val="0"/>
                </a:spcBef>
                <a:spcAft>
                  <a:spcPct val="0"/>
                </a:spcAft>
                <a:buClrTx/>
                <a:buSzTx/>
                <a:buFontTx/>
                <a:buNone/>
                <a:tabLst/>
                <a:defRPr/>
              </a:pPr>
              <a:endParaRPr kumimoji="0" lang="en-IN" sz="2400" b="0" i="0" u="none" strike="noStrike" kern="0" cap="none" spc="0" normalizeH="0" baseline="0" noProof="0">
                <a:ln>
                  <a:noFill/>
                </a:ln>
                <a:solidFill>
                  <a:srgbClr val="000000"/>
                </a:solidFill>
                <a:effectLst/>
                <a:uLnTx/>
                <a:uFillTx/>
                <a:latin typeface="Segoe UI"/>
                <a:ea typeface="+mn-ea"/>
                <a:cs typeface="+mn-cs"/>
              </a:endParaRPr>
            </a:p>
          </p:txBody>
        </p:sp>
        <p:sp>
          <p:nvSpPr>
            <p:cNvPr id="98" name="Freeform: Shape 97">
              <a:extLst>
                <a:ext uri="{FF2B5EF4-FFF2-40B4-BE49-F238E27FC236}">
                  <a16:creationId xmlns:a16="http://schemas.microsoft.com/office/drawing/2014/main" id="{D123F0CA-5E03-49AC-B1E8-CDCB7D33D2C2}"/>
                </a:ext>
              </a:extLst>
            </p:cNvPr>
            <p:cNvSpPr>
              <a:spLocks/>
            </p:cNvSpPr>
            <p:nvPr/>
          </p:nvSpPr>
          <p:spPr bwMode="auto">
            <a:xfrm>
              <a:off x="10824046" y="3858113"/>
              <a:ext cx="259956" cy="228787"/>
            </a:xfrm>
            <a:custGeom>
              <a:avLst/>
              <a:gdLst>
                <a:gd name="connsiteX0" fmla="*/ 151525 w 259956"/>
                <a:gd name="connsiteY0" fmla="*/ 0 h 228787"/>
                <a:gd name="connsiteX1" fmla="*/ 187726 w 259956"/>
                <a:gd name="connsiteY1" fmla="*/ 47229 h 228787"/>
                <a:gd name="connsiteX2" fmla="*/ 249063 w 259956"/>
                <a:gd name="connsiteY2" fmla="*/ 177909 h 228787"/>
                <a:gd name="connsiteX3" fmla="*/ 259956 w 259956"/>
                <a:gd name="connsiteY3" fmla="*/ 228787 h 228787"/>
                <a:gd name="connsiteX4" fmla="*/ 41069 w 259956"/>
                <a:gd name="connsiteY4" fmla="*/ 228787 h 228787"/>
                <a:gd name="connsiteX5" fmla="*/ 24304 w 259956"/>
                <a:gd name="connsiteY5" fmla="*/ 188030 h 228787"/>
                <a:gd name="connsiteX6" fmla="*/ 0 w 259956"/>
                <a:gd name="connsiteY6" fmla="*/ 151525 h 228787"/>
                <a:gd name="connsiteX7" fmla="*/ 151525 w 259956"/>
                <a:gd name="connsiteY7" fmla="*/ 0 h 228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9956" h="228787">
                  <a:moveTo>
                    <a:pt x="151525" y="0"/>
                  </a:moveTo>
                  <a:lnTo>
                    <a:pt x="187726" y="47229"/>
                  </a:lnTo>
                  <a:cubicBezTo>
                    <a:pt x="214470" y="87842"/>
                    <a:pt x="235418" y="132240"/>
                    <a:pt x="249063" y="177909"/>
                  </a:cubicBezTo>
                  <a:lnTo>
                    <a:pt x="259956" y="228787"/>
                  </a:lnTo>
                  <a:lnTo>
                    <a:pt x="41069" y="228787"/>
                  </a:lnTo>
                  <a:lnTo>
                    <a:pt x="24304" y="188030"/>
                  </a:lnTo>
                  <a:lnTo>
                    <a:pt x="0" y="151525"/>
                  </a:lnTo>
                  <a:lnTo>
                    <a:pt x="151525" y="0"/>
                  </a:lnTo>
                  <a:close/>
                </a:path>
              </a:pathLst>
            </a:custGeom>
            <a:solidFill>
              <a:srgbClr val="7FBB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31863" rtl="0" eaLnBrk="1" fontAlgn="base" latinLnBrk="0" hangingPunct="1">
                <a:lnSpc>
                  <a:spcPct val="100000"/>
                </a:lnSpc>
                <a:spcBef>
                  <a:spcPct val="0"/>
                </a:spcBef>
                <a:spcAft>
                  <a:spcPct val="0"/>
                </a:spcAft>
                <a:buClrTx/>
                <a:buSzTx/>
                <a:buFontTx/>
                <a:buNone/>
                <a:tabLst/>
                <a:defRPr/>
              </a:pPr>
              <a:endParaRPr kumimoji="0" lang="en-IN" sz="2400" b="0" i="0" u="none" strike="noStrike" kern="0" cap="none" spc="0" normalizeH="0" baseline="0" noProof="0">
                <a:ln>
                  <a:noFill/>
                </a:ln>
                <a:solidFill>
                  <a:srgbClr val="000000"/>
                </a:solidFill>
                <a:effectLst/>
                <a:uLnTx/>
                <a:uFillTx/>
                <a:latin typeface="Segoe UI"/>
                <a:ea typeface="+mn-ea"/>
                <a:cs typeface="+mn-cs"/>
              </a:endParaRPr>
            </a:p>
          </p:txBody>
        </p:sp>
        <p:sp>
          <p:nvSpPr>
            <p:cNvPr id="99" name="Freeform: Shape 98">
              <a:extLst>
                <a:ext uri="{FF2B5EF4-FFF2-40B4-BE49-F238E27FC236}">
                  <a16:creationId xmlns:a16="http://schemas.microsoft.com/office/drawing/2014/main" id="{C85B54B8-92C6-4D36-84F9-10D8CB5461FC}"/>
                </a:ext>
              </a:extLst>
            </p:cNvPr>
            <p:cNvSpPr>
              <a:spLocks/>
            </p:cNvSpPr>
            <p:nvPr/>
          </p:nvSpPr>
          <p:spPr bwMode="auto">
            <a:xfrm>
              <a:off x="10125713" y="4217639"/>
              <a:ext cx="277662" cy="286335"/>
            </a:xfrm>
            <a:custGeom>
              <a:avLst/>
              <a:gdLst>
                <a:gd name="connsiteX0" fmla="*/ 0 w 277662"/>
                <a:gd name="connsiteY0" fmla="*/ 0 h 286335"/>
                <a:gd name="connsiteX1" fmla="*/ 211901 w 277662"/>
                <a:gd name="connsiteY1" fmla="*/ 0 h 286335"/>
                <a:gd name="connsiteX2" fmla="*/ 215712 w 277662"/>
                <a:gd name="connsiteY2" fmla="*/ 24896 h 286335"/>
                <a:gd name="connsiteX3" fmla="*/ 277662 w 277662"/>
                <a:gd name="connsiteY3" fmla="*/ 145645 h 286335"/>
                <a:gd name="connsiteX4" fmla="*/ 120833 w 277662"/>
                <a:gd name="connsiteY4" fmla="*/ 286335 h 286335"/>
                <a:gd name="connsiteX5" fmla="*/ 10016 w 277662"/>
                <a:gd name="connsiteY5" fmla="*/ 76009 h 286335"/>
                <a:gd name="connsiteX6" fmla="*/ 0 w 277662"/>
                <a:gd name="connsiteY6" fmla="*/ 0 h 286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7662" h="286335">
                  <a:moveTo>
                    <a:pt x="0" y="0"/>
                  </a:moveTo>
                  <a:lnTo>
                    <a:pt x="211901" y="0"/>
                  </a:lnTo>
                  <a:lnTo>
                    <a:pt x="215712" y="24896"/>
                  </a:lnTo>
                  <a:cubicBezTo>
                    <a:pt x="226173" y="68526"/>
                    <a:pt x="247391" y="109343"/>
                    <a:pt x="277662" y="145645"/>
                  </a:cubicBezTo>
                  <a:cubicBezTo>
                    <a:pt x="277662" y="145645"/>
                    <a:pt x="277662" y="145645"/>
                    <a:pt x="120833" y="286335"/>
                  </a:cubicBezTo>
                  <a:cubicBezTo>
                    <a:pt x="66353" y="225824"/>
                    <a:pt x="27712" y="154013"/>
                    <a:pt x="10016" y="76009"/>
                  </a:cubicBezTo>
                  <a:lnTo>
                    <a:pt x="0" y="0"/>
                  </a:lnTo>
                  <a:close/>
                </a:path>
              </a:pathLst>
            </a:custGeom>
            <a:solidFill>
              <a:srgbClr val="E1EFCB"/>
            </a:solidFill>
            <a:ln>
              <a:noFill/>
            </a:ln>
          </p:spPr>
          <p:txBody>
            <a:bodyPr vert="horz" wrap="square" lIns="91440" tIns="45720" rIns="91440" bIns="45720" numCol="1" anchor="t" anchorCtr="0" compatLnSpc="1">
              <a:prstTxWarp prst="textNoShape">
                <a:avLst/>
              </a:prstTxWarp>
              <a:noAutofit/>
            </a:bodyPr>
            <a:lstStyle/>
            <a:p>
              <a:pPr marL="0" marR="0" lvl="0" indent="0" algn="l" defTabSz="931863" rtl="0" eaLnBrk="1" fontAlgn="base" latinLnBrk="0" hangingPunct="1">
                <a:lnSpc>
                  <a:spcPct val="100000"/>
                </a:lnSpc>
                <a:spcBef>
                  <a:spcPct val="0"/>
                </a:spcBef>
                <a:spcAft>
                  <a:spcPct val="0"/>
                </a:spcAft>
                <a:buClrTx/>
                <a:buSzTx/>
                <a:buFontTx/>
                <a:buNone/>
                <a:tabLst/>
                <a:defRPr/>
              </a:pPr>
              <a:endParaRPr kumimoji="0" lang="en-IN" sz="2400" b="0" i="0" u="none" strike="noStrike" kern="0" cap="none" spc="0" normalizeH="0" baseline="0" noProof="0">
                <a:ln>
                  <a:noFill/>
                </a:ln>
                <a:solidFill>
                  <a:srgbClr val="000000"/>
                </a:solidFill>
                <a:effectLst/>
                <a:uLnTx/>
                <a:uFillTx/>
                <a:latin typeface="Segoe UI"/>
                <a:ea typeface="+mn-ea"/>
                <a:cs typeface="+mn-cs"/>
              </a:endParaRPr>
            </a:p>
          </p:txBody>
        </p:sp>
        <p:sp>
          <p:nvSpPr>
            <p:cNvPr id="100" name="Freeform: Shape 99">
              <a:extLst>
                <a:ext uri="{FF2B5EF4-FFF2-40B4-BE49-F238E27FC236}">
                  <a16:creationId xmlns:a16="http://schemas.microsoft.com/office/drawing/2014/main" id="{B30FC170-D6B1-4A3C-A4B7-543448BE1EE6}"/>
                </a:ext>
              </a:extLst>
            </p:cNvPr>
            <p:cNvSpPr/>
            <p:nvPr/>
          </p:nvSpPr>
          <p:spPr bwMode="auto">
            <a:xfrm>
              <a:off x="10519812" y="4168631"/>
              <a:ext cx="624362" cy="88944"/>
            </a:xfrm>
            <a:custGeom>
              <a:avLst/>
              <a:gdLst>
                <a:gd name="connsiteX0" fmla="*/ 123 w 624362"/>
                <a:gd name="connsiteY0" fmla="*/ 0 h 88944"/>
                <a:gd name="connsiteX1" fmla="*/ 621367 w 624362"/>
                <a:gd name="connsiteY1" fmla="*/ 0 h 88944"/>
                <a:gd name="connsiteX2" fmla="*/ 624362 w 624362"/>
                <a:gd name="connsiteY2" fmla="*/ 10883 h 88944"/>
                <a:gd name="connsiteX3" fmla="*/ 561973 w 624362"/>
                <a:gd name="connsiteY3" fmla="*/ 69468 h 88944"/>
                <a:gd name="connsiteX4" fmla="*/ 142992 w 624362"/>
                <a:gd name="connsiteY4" fmla="*/ 65034 h 88944"/>
                <a:gd name="connsiteX5" fmla="*/ 22209 w 624362"/>
                <a:gd name="connsiteY5" fmla="*/ 61433 h 88944"/>
                <a:gd name="connsiteX6" fmla="*/ 50 w 624362"/>
                <a:gd name="connsiteY6" fmla="*/ 328 h 88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4362" h="88944">
                  <a:moveTo>
                    <a:pt x="123" y="0"/>
                  </a:moveTo>
                  <a:lnTo>
                    <a:pt x="621367" y="0"/>
                  </a:lnTo>
                  <a:lnTo>
                    <a:pt x="624362" y="10883"/>
                  </a:lnTo>
                  <a:cubicBezTo>
                    <a:pt x="623296" y="43089"/>
                    <a:pt x="594181" y="70428"/>
                    <a:pt x="561973" y="69468"/>
                  </a:cubicBezTo>
                  <a:lnTo>
                    <a:pt x="142992" y="65034"/>
                  </a:lnTo>
                  <a:cubicBezTo>
                    <a:pt x="109718" y="96280"/>
                    <a:pt x="57246" y="98745"/>
                    <a:pt x="22209" y="61433"/>
                  </a:cubicBezTo>
                  <a:cubicBezTo>
                    <a:pt x="6638" y="44851"/>
                    <a:pt x="-682" y="22469"/>
                    <a:pt x="50" y="328"/>
                  </a:cubicBezTo>
                  <a:close/>
                </a:path>
              </a:pathLst>
            </a:cu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3683382694"/>
      </p:ext>
    </p:extLst>
  </p:cSld>
  <p:clrMapOvr>
    <a:masterClrMapping/>
  </p:clrMapOvr>
  <p:transition spd="slow">
    <p:strips dir="ld"/>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Rectangle 61">
            <a:extLst>
              <a:ext uri="{FF2B5EF4-FFF2-40B4-BE49-F238E27FC236}">
                <a16:creationId xmlns:a16="http://schemas.microsoft.com/office/drawing/2014/main" id="{CF468115-6C2A-4446-A8EF-085038849D9D}"/>
              </a:ext>
            </a:extLst>
          </p:cNvPr>
          <p:cNvSpPr/>
          <p:nvPr/>
        </p:nvSpPr>
        <p:spPr bwMode="auto">
          <a:xfrm>
            <a:off x="0" y="5882365"/>
            <a:ext cx="12192000" cy="97563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7" name="Graphic 3" descr="Close">
            <a:extLst>
              <a:ext uri="{FF2B5EF4-FFF2-40B4-BE49-F238E27FC236}">
                <a16:creationId xmlns:a16="http://schemas.microsoft.com/office/drawing/2014/main" id="{2696C382-B2E4-4F00-B59B-5C7243978FED}"/>
              </a:ext>
            </a:extLst>
          </p:cNvPr>
          <p:cNvSpPr/>
          <p:nvPr/>
        </p:nvSpPr>
        <p:spPr>
          <a:xfrm>
            <a:off x="644653" y="6276844"/>
            <a:ext cx="184128" cy="184128"/>
          </a:xfrm>
          <a:prstGeom prst="rect">
            <a:avLst/>
          </a:prstGeom>
          <a:noFill/>
          <a:ln w="38100"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a:ea typeface="+mn-ea"/>
              <a:cs typeface="+mn-cs"/>
            </a:endParaRPr>
          </a:p>
        </p:txBody>
      </p:sp>
      <p:sp>
        <p:nvSpPr>
          <p:cNvPr id="80" name="Graphic 3" descr="Close">
            <a:extLst>
              <a:ext uri="{FF2B5EF4-FFF2-40B4-BE49-F238E27FC236}">
                <a16:creationId xmlns:a16="http://schemas.microsoft.com/office/drawing/2014/main" id="{7A892154-A5CB-4885-8857-CCA98A539AA6}"/>
              </a:ext>
            </a:extLst>
          </p:cNvPr>
          <p:cNvSpPr/>
          <p:nvPr/>
        </p:nvSpPr>
        <p:spPr>
          <a:xfrm>
            <a:off x="3805782" y="6276844"/>
            <a:ext cx="184128" cy="184128"/>
          </a:xfrm>
          <a:prstGeom prst="rect">
            <a:avLst/>
          </a:prstGeom>
          <a:noFill/>
          <a:ln w="38100"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a:ea typeface="+mn-ea"/>
              <a:cs typeface="+mn-cs"/>
            </a:endParaRPr>
          </a:p>
        </p:txBody>
      </p:sp>
      <p:sp>
        <p:nvSpPr>
          <p:cNvPr id="101" name="Graphic 3" descr="Close">
            <a:extLst>
              <a:ext uri="{FF2B5EF4-FFF2-40B4-BE49-F238E27FC236}">
                <a16:creationId xmlns:a16="http://schemas.microsoft.com/office/drawing/2014/main" id="{81BE7537-0685-4142-912A-3197ADAB721C}"/>
              </a:ext>
            </a:extLst>
          </p:cNvPr>
          <p:cNvSpPr/>
          <p:nvPr/>
        </p:nvSpPr>
        <p:spPr>
          <a:xfrm>
            <a:off x="6535426" y="6276844"/>
            <a:ext cx="184128" cy="184128"/>
          </a:xfrm>
          <a:prstGeom prst="rect">
            <a:avLst/>
          </a:prstGeom>
          <a:noFill/>
          <a:ln w="38100"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a:ea typeface="+mn-ea"/>
              <a:cs typeface="+mn-cs"/>
            </a:endParaRPr>
          </a:p>
        </p:txBody>
      </p:sp>
      <p:sp>
        <p:nvSpPr>
          <p:cNvPr id="102" name="Graphic 3" descr="Close">
            <a:extLst>
              <a:ext uri="{FF2B5EF4-FFF2-40B4-BE49-F238E27FC236}">
                <a16:creationId xmlns:a16="http://schemas.microsoft.com/office/drawing/2014/main" id="{02DDBC3B-7972-4BCA-83E0-1C316C75CF34}"/>
              </a:ext>
            </a:extLst>
          </p:cNvPr>
          <p:cNvSpPr/>
          <p:nvPr/>
        </p:nvSpPr>
        <p:spPr>
          <a:xfrm>
            <a:off x="9534890" y="6276844"/>
            <a:ext cx="184128" cy="184128"/>
          </a:xfrm>
          <a:prstGeom prst="rect">
            <a:avLst/>
          </a:prstGeom>
          <a:noFill/>
          <a:ln w="38100"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a:ea typeface="+mn-ea"/>
              <a:cs typeface="+mn-cs"/>
            </a:endParaRPr>
          </a:p>
        </p:txBody>
      </p:sp>
      <p:sp>
        <p:nvSpPr>
          <p:cNvPr id="63" name="TextBox 62">
            <a:extLst>
              <a:ext uri="{FF2B5EF4-FFF2-40B4-BE49-F238E27FC236}">
                <a16:creationId xmlns:a16="http://schemas.microsoft.com/office/drawing/2014/main" id="{A92847D6-F910-4E06-85E3-4768FAE983AD}"/>
              </a:ext>
            </a:extLst>
          </p:cNvPr>
          <p:cNvSpPr txBox="1"/>
          <p:nvPr/>
        </p:nvSpPr>
        <p:spPr>
          <a:xfrm>
            <a:off x="998524" y="6247072"/>
            <a:ext cx="2057400" cy="246221"/>
          </a:xfrm>
          <a:prstGeom prst="rect">
            <a:avLst/>
          </a:prstGeom>
          <a:noFill/>
          <a:ln>
            <a:noFill/>
          </a:ln>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Segoe UI Semibold"/>
                <a:ea typeface="+mn-ea"/>
                <a:cs typeface="+mn-cs"/>
              </a:rPr>
              <a:t>Model reproducibility</a:t>
            </a:r>
          </a:p>
        </p:txBody>
      </p:sp>
      <p:pic>
        <p:nvPicPr>
          <p:cNvPr id="64" name="Graphic 63">
            <a:extLst>
              <a:ext uri="{FF2B5EF4-FFF2-40B4-BE49-F238E27FC236}">
                <a16:creationId xmlns:a16="http://schemas.microsoft.com/office/drawing/2014/main" id="{94912D25-EF4E-4ECE-94B5-995B153FA5F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85217" y="6217408"/>
            <a:ext cx="305548" cy="305548"/>
          </a:xfrm>
          <a:prstGeom prst="rect">
            <a:avLst/>
          </a:prstGeom>
        </p:spPr>
      </p:pic>
      <p:sp>
        <p:nvSpPr>
          <p:cNvPr id="65" name="TextBox 64">
            <a:extLst>
              <a:ext uri="{FF2B5EF4-FFF2-40B4-BE49-F238E27FC236}">
                <a16:creationId xmlns:a16="http://schemas.microsoft.com/office/drawing/2014/main" id="{D4AC7499-CEEF-481D-BC86-3404313F455C}"/>
              </a:ext>
            </a:extLst>
          </p:cNvPr>
          <p:cNvSpPr txBox="1"/>
          <p:nvPr/>
        </p:nvSpPr>
        <p:spPr>
          <a:xfrm>
            <a:off x="9886898" y="6247072"/>
            <a:ext cx="1568560" cy="246221"/>
          </a:xfrm>
          <a:prstGeom prst="rect">
            <a:avLst/>
          </a:prstGeom>
          <a:noFill/>
          <a:ln>
            <a:noFill/>
          </a:ln>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Segoe UI Semibold"/>
                <a:ea typeface="+mn-ea"/>
                <a:cs typeface="+mn-cs"/>
              </a:rPr>
              <a:t>Model retraining</a:t>
            </a:r>
          </a:p>
        </p:txBody>
      </p:sp>
      <p:pic>
        <p:nvPicPr>
          <p:cNvPr id="66" name="Graphic 65">
            <a:extLst>
              <a:ext uri="{FF2B5EF4-FFF2-40B4-BE49-F238E27FC236}">
                <a16:creationId xmlns:a16="http://schemas.microsoft.com/office/drawing/2014/main" id="{5344E861-EC3A-4AB5-ACE5-BE950BB897A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474181" y="6217408"/>
            <a:ext cx="305548" cy="305548"/>
          </a:xfrm>
          <a:prstGeom prst="rect">
            <a:avLst/>
          </a:prstGeom>
        </p:spPr>
      </p:pic>
      <p:sp>
        <p:nvSpPr>
          <p:cNvPr id="67" name="TextBox 66">
            <a:extLst>
              <a:ext uri="{FF2B5EF4-FFF2-40B4-BE49-F238E27FC236}">
                <a16:creationId xmlns:a16="http://schemas.microsoft.com/office/drawing/2014/main" id="{0B156B4F-6F62-4ACF-98BD-33A5385E4FEB}"/>
              </a:ext>
            </a:extLst>
          </p:cNvPr>
          <p:cNvSpPr txBox="1"/>
          <p:nvPr/>
        </p:nvSpPr>
        <p:spPr>
          <a:xfrm>
            <a:off x="6883616" y="6247072"/>
            <a:ext cx="1903822" cy="246221"/>
          </a:xfrm>
          <a:prstGeom prst="rect">
            <a:avLst/>
          </a:prstGeom>
          <a:noFill/>
          <a:ln>
            <a:noFill/>
          </a:ln>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Segoe UI Semibold"/>
                <a:ea typeface="+mn-ea"/>
                <a:cs typeface="+mn-cs"/>
              </a:rPr>
              <a:t>Model deployment</a:t>
            </a:r>
          </a:p>
        </p:txBody>
      </p:sp>
      <p:pic>
        <p:nvPicPr>
          <p:cNvPr id="68" name="Graphic 67">
            <a:extLst>
              <a:ext uri="{FF2B5EF4-FFF2-40B4-BE49-F238E27FC236}">
                <a16:creationId xmlns:a16="http://schemas.microsoft.com/office/drawing/2014/main" id="{DF091433-A0C8-4C8D-BD1D-8512D24588A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470899" y="6217408"/>
            <a:ext cx="305548" cy="305548"/>
          </a:xfrm>
          <a:prstGeom prst="rect">
            <a:avLst/>
          </a:prstGeom>
        </p:spPr>
      </p:pic>
      <p:sp>
        <p:nvSpPr>
          <p:cNvPr id="69" name="TextBox 68">
            <a:extLst>
              <a:ext uri="{FF2B5EF4-FFF2-40B4-BE49-F238E27FC236}">
                <a16:creationId xmlns:a16="http://schemas.microsoft.com/office/drawing/2014/main" id="{D5C7D103-DFCD-4C35-A5A2-765AE1E79BE7}"/>
              </a:ext>
            </a:extLst>
          </p:cNvPr>
          <p:cNvSpPr txBox="1"/>
          <p:nvPr/>
        </p:nvSpPr>
        <p:spPr>
          <a:xfrm>
            <a:off x="4153972" y="6247072"/>
            <a:ext cx="1630183" cy="246221"/>
          </a:xfrm>
          <a:prstGeom prst="rect">
            <a:avLst/>
          </a:prstGeom>
          <a:noFill/>
          <a:ln>
            <a:noFill/>
          </a:ln>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Segoe UI Semibold"/>
                <a:ea typeface="+mn-ea"/>
                <a:cs typeface="+mn-cs"/>
              </a:rPr>
              <a:t>Model validation</a:t>
            </a:r>
          </a:p>
        </p:txBody>
      </p:sp>
      <p:pic>
        <p:nvPicPr>
          <p:cNvPr id="70" name="Graphic 69">
            <a:extLst>
              <a:ext uri="{FF2B5EF4-FFF2-40B4-BE49-F238E27FC236}">
                <a16:creationId xmlns:a16="http://schemas.microsoft.com/office/drawing/2014/main" id="{B070D9BE-E513-4506-92E1-896B6D05F64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742668" y="6217408"/>
            <a:ext cx="305548" cy="305548"/>
          </a:xfrm>
          <a:prstGeom prst="rect">
            <a:avLst/>
          </a:prstGeom>
        </p:spPr>
      </p:pic>
      <p:pic>
        <p:nvPicPr>
          <p:cNvPr id="3" name="Image 2" descr="Une image contenant capture d’écran&#10;&#10;Description générée automatiquement">
            <a:extLst>
              <a:ext uri="{FF2B5EF4-FFF2-40B4-BE49-F238E27FC236}">
                <a16:creationId xmlns:a16="http://schemas.microsoft.com/office/drawing/2014/main" id="{70F54122-FA96-4F34-B747-2993FEB1C32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64888" y="247972"/>
            <a:ext cx="9739826" cy="5478652"/>
          </a:xfrm>
          <a:prstGeom prst="rect">
            <a:avLst/>
          </a:prstGeom>
        </p:spPr>
      </p:pic>
    </p:spTree>
    <p:extLst>
      <p:ext uri="{BB962C8B-B14F-4D97-AF65-F5344CB8AC3E}">
        <p14:creationId xmlns:p14="http://schemas.microsoft.com/office/powerpoint/2010/main" val="30779976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C8F3CC0-1B88-40FF-869A-53311B2DB459}"/>
              </a:ext>
            </a:extLst>
          </p:cNvPr>
          <p:cNvSpPr/>
          <p:nvPr/>
        </p:nvSpPr>
        <p:spPr>
          <a:xfrm>
            <a:off x="751738" y="544639"/>
            <a:ext cx="10392436" cy="5201424"/>
          </a:xfrm>
          <a:prstGeom prst="rect">
            <a:avLst/>
          </a:prstGeom>
        </p:spPr>
        <p:txBody>
          <a:bodyPr wrap="square">
            <a:spAutoFit/>
          </a:bodyPr>
          <a:lstStyle/>
          <a:p>
            <a:r>
              <a:rPr lang="en-US" sz="4400" dirty="0">
                <a:cs typeface="Segoe UI"/>
              </a:rPr>
              <a:t>Additional topics not covered today in detail:</a:t>
            </a:r>
            <a:br>
              <a:rPr lang="en-US" sz="3200" dirty="0">
                <a:cs typeface="Segoe UI"/>
              </a:rPr>
            </a:br>
            <a:br>
              <a:rPr lang="en-US" sz="3200" dirty="0">
                <a:cs typeface="Segoe UI"/>
              </a:rPr>
            </a:br>
            <a:r>
              <a:rPr lang="en-US" sz="3200" dirty="0">
                <a:cs typeface="Segoe UI"/>
              </a:rPr>
              <a:t>- AML designer (Visual designer UI)</a:t>
            </a:r>
          </a:p>
          <a:p>
            <a:r>
              <a:rPr lang="en-US" sz="3200" dirty="0">
                <a:cs typeface="Segoe UI"/>
              </a:rPr>
              <a:t>- AML Dataset data-drift</a:t>
            </a:r>
          </a:p>
          <a:p>
            <a:r>
              <a:rPr lang="en-US" sz="3200" dirty="0">
                <a:cs typeface="Segoe UI"/>
              </a:rPr>
              <a:t>- </a:t>
            </a:r>
            <a:r>
              <a:rPr lang="en-US" sz="3200" dirty="0" err="1">
                <a:cs typeface="Segoe UI"/>
              </a:rPr>
              <a:t>MLOps</a:t>
            </a:r>
            <a:r>
              <a:rPr lang="en-US" sz="3200" dirty="0">
                <a:cs typeface="Segoe UI"/>
              </a:rPr>
              <a:t> and Model Lifecycle </a:t>
            </a:r>
            <a:r>
              <a:rPr lang="en-US" dirty="0">
                <a:latin typeface="Segoe UI Light" panose="020B0502040204020203" pitchFamily="34" charset="0"/>
                <a:cs typeface="Segoe UI Light" panose="020B0502040204020203" pitchFamily="34" charset="0"/>
              </a:rPr>
              <a:t>(AML pipelines integration to Azure DevOps)</a:t>
            </a:r>
            <a:br>
              <a:rPr lang="en-US" sz="3200" dirty="0">
                <a:cs typeface="Segoe UI"/>
              </a:rPr>
            </a:br>
            <a:r>
              <a:rPr lang="en-US" sz="3200" dirty="0">
                <a:cs typeface="Segoe UI"/>
              </a:rPr>
              <a:t>- NLP/DNN Featurization </a:t>
            </a:r>
            <a:r>
              <a:rPr lang="en-US" dirty="0">
                <a:latin typeface="Segoe UI Light" panose="020B0502040204020203" pitchFamily="34" charset="0"/>
                <a:cs typeface="Segoe UI Light" panose="020B0502040204020203" pitchFamily="34" charset="0"/>
              </a:rPr>
              <a:t>(Deep-Learning based featurization for Text)</a:t>
            </a:r>
            <a:br>
              <a:rPr lang="en-US" sz="3200" dirty="0">
                <a:cs typeface="Segoe UI"/>
              </a:rPr>
            </a:br>
            <a:r>
              <a:rPr lang="en-US" sz="3200" dirty="0">
                <a:cs typeface="Segoe UI"/>
              </a:rPr>
              <a:t>- AML infrastructure </a:t>
            </a:r>
            <a:r>
              <a:rPr lang="en-US" dirty="0">
                <a:latin typeface="Segoe UI Light" panose="020B0502040204020203" pitchFamily="34" charset="0"/>
                <a:cs typeface="Segoe UI Light" panose="020B0502040204020203" pitchFamily="34" charset="0"/>
              </a:rPr>
              <a:t>(Workspace, Datasets, Environments, etc.)</a:t>
            </a:r>
            <a:br>
              <a:rPr lang="en-US" dirty="0">
                <a:latin typeface="Segoe UI Light" panose="020B0502040204020203" pitchFamily="34" charset="0"/>
                <a:cs typeface="Segoe UI Light" panose="020B0502040204020203" pitchFamily="34" charset="0"/>
              </a:rPr>
            </a:br>
            <a:r>
              <a:rPr lang="en-US" sz="3200" dirty="0">
                <a:cs typeface="Segoe UI"/>
              </a:rPr>
              <a:t>- Other ML Tasks </a:t>
            </a:r>
            <a:r>
              <a:rPr lang="en-US" dirty="0">
                <a:latin typeface="Segoe UI Light" panose="020B0502040204020203" pitchFamily="34" charset="0"/>
                <a:cs typeface="Segoe UI Light" panose="020B0502040204020203" pitchFamily="34" charset="0"/>
              </a:rPr>
              <a:t>(Regression, Time-Series Forecast, Classification)</a:t>
            </a:r>
            <a:br>
              <a:rPr lang="en-US" dirty="0">
                <a:latin typeface="Segoe UI Light" panose="020B0502040204020203" pitchFamily="34" charset="0"/>
                <a:cs typeface="Segoe UI Light" panose="020B0502040204020203" pitchFamily="34" charset="0"/>
              </a:rPr>
            </a:br>
            <a:r>
              <a:rPr lang="en-US" sz="3200" dirty="0">
                <a:cs typeface="Segoe UI"/>
              </a:rPr>
              <a:t>- Model interoperability with ONNX</a:t>
            </a:r>
          </a:p>
          <a:p>
            <a:r>
              <a:rPr lang="en-US" sz="3200" dirty="0">
                <a:cs typeface="Segoe UI"/>
              </a:rPr>
              <a:t>- ‘Many Models’ </a:t>
            </a:r>
            <a:r>
              <a:rPr lang="en-US" dirty="0">
                <a:latin typeface="Segoe UI Light" panose="020B0502040204020203" pitchFamily="34" charset="0"/>
                <a:cs typeface="Segoe UI Light" panose="020B0502040204020203" pitchFamily="34" charset="0"/>
              </a:rPr>
              <a:t>(Hundreds of models trained in parallel) </a:t>
            </a:r>
            <a:endParaRPr lang="en-US" sz="3200" dirty="0"/>
          </a:p>
        </p:txBody>
      </p:sp>
    </p:spTree>
    <p:extLst>
      <p:ext uri="{BB962C8B-B14F-4D97-AF65-F5344CB8AC3E}">
        <p14:creationId xmlns:p14="http://schemas.microsoft.com/office/powerpoint/2010/main" val="362152475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F197D-1CF6-49B0-8189-8E16E9C2FFDE}"/>
              </a:ext>
            </a:extLst>
          </p:cNvPr>
          <p:cNvSpPr>
            <a:spLocks noGrp="1"/>
          </p:cNvSpPr>
          <p:nvPr>
            <p:ph type="title" idx="4294967295"/>
          </p:nvPr>
        </p:nvSpPr>
        <p:spPr>
          <a:xfrm>
            <a:off x="500312" y="1327392"/>
            <a:ext cx="4427654" cy="624073"/>
          </a:xfrm>
        </p:spPr>
        <p:txBody>
          <a:bodyPr/>
          <a:lstStyle/>
          <a:p>
            <a:r>
              <a:rPr lang="en-US"/>
              <a:t>Try it for free</a:t>
            </a:r>
            <a:br>
              <a:rPr lang="en-US"/>
            </a:br>
            <a:r>
              <a:rPr lang="en-US" sz="1765" u="sng">
                <a:solidFill>
                  <a:srgbClr val="0563C1"/>
                </a:solidFill>
                <a:latin typeface="Calibri" panose="020F0502020204030204" pitchFamily="34" charset="0"/>
                <a:ea typeface="Calibri" panose="020F0502020204030204" pitchFamily="34" charset="0"/>
                <a:hlinkClick r:id="rId4"/>
              </a:rPr>
              <a:t>http://aka.ms/amlfree</a:t>
            </a:r>
            <a:br>
              <a:rPr lang="en-US">
                <a:latin typeface="Calibri" panose="020F0502020204030204" pitchFamily="34" charset="0"/>
                <a:ea typeface="Calibri" panose="020F0502020204030204" pitchFamily="34" charset="0"/>
              </a:rPr>
            </a:br>
            <a:endParaRPr lang="en-US"/>
          </a:p>
        </p:txBody>
      </p:sp>
      <p:pic>
        <p:nvPicPr>
          <p:cNvPr id="6" name="Picture 5">
            <a:extLst>
              <a:ext uri="{FF2B5EF4-FFF2-40B4-BE49-F238E27FC236}">
                <a16:creationId xmlns:a16="http://schemas.microsoft.com/office/drawing/2014/main" id="{EEB2421C-269D-4099-B48D-4992D0277BBC}"/>
              </a:ext>
            </a:extLst>
          </p:cNvPr>
          <p:cNvPicPr>
            <a:picLocks noChangeAspect="1"/>
          </p:cNvPicPr>
          <p:nvPr/>
        </p:nvPicPr>
        <p:blipFill>
          <a:blip r:embed="rId5"/>
          <a:stretch>
            <a:fillRect/>
          </a:stretch>
        </p:blipFill>
        <p:spPr>
          <a:xfrm>
            <a:off x="5334974" y="487"/>
            <a:ext cx="6857027" cy="6857027"/>
          </a:xfrm>
          <a:prstGeom prst="rect">
            <a:avLst/>
          </a:prstGeom>
        </p:spPr>
      </p:pic>
      <p:pic>
        <p:nvPicPr>
          <p:cNvPr id="2052" name="Picture 4" descr="Image result for microsoft logo"/>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230799" y="6368596"/>
            <a:ext cx="1130452" cy="3691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4FD9F40E-C7A6-4499-9CB0-1171AA2A46F7}"/>
              </a:ext>
            </a:extLst>
          </p:cNvPr>
          <p:cNvSpPr/>
          <p:nvPr/>
        </p:nvSpPr>
        <p:spPr>
          <a:xfrm>
            <a:off x="307910" y="2522037"/>
            <a:ext cx="5241667" cy="2876941"/>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Learn more : </a:t>
            </a:r>
            <a:r>
              <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hlinkClick r:id="rId7"/>
              </a:rPr>
              <a:t>https://aka.ms/automatedmldocs</a:t>
            </a:r>
            <a:r>
              <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Notebook Samples : </a:t>
            </a:r>
            <a:r>
              <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hlinkClick r:id="rId8"/>
              </a:rPr>
              <a:t>https://aka.ms/automatedmlsamples</a:t>
            </a:r>
            <a:endPar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a:p>
            <a:pPr defTabSz="914367">
              <a:defRPr/>
            </a:pPr>
            <a:r>
              <a:rPr lang="en-US" sz="1600" dirty="0">
                <a:latin typeface="Calibri" panose="020F0502020204030204" pitchFamily="34" charset="0"/>
                <a:cs typeface="Calibri" panose="020F0502020204030204" pitchFamily="34" charset="0"/>
              </a:rPr>
              <a:t>Blog: </a:t>
            </a:r>
            <a:r>
              <a:rPr lang="en-US" sz="1600" dirty="0">
                <a:latin typeface="Calibri" panose="020F0502020204030204" pitchFamily="34" charset="0"/>
                <a:cs typeface="Calibri" panose="020F0502020204030204" pitchFamily="34" charset="0"/>
                <a:hlinkClick r:id="rId9"/>
              </a:rPr>
              <a:t>https://aka.ms/AutomatedML</a:t>
            </a:r>
            <a:r>
              <a:rPr lang="en-US" sz="1600" dirty="0">
                <a:latin typeface="Calibri" panose="020F0502020204030204" pitchFamily="34" charset="0"/>
                <a:cs typeface="Calibri" panose="020F0502020204030204" pitchFamily="34" charset="0"/>
              </a:rPr>
              <a:t> </a:t>
            </a:r>
            <a:endPar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a:p>
            <a:pPr defTabSz="914367"/>
            <a:r>
              <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The studio: </a:t>
            </a:r>
            <a:r>
              <a:rPr lang="en-US" sz="1600" dirty="0">
                <a:hlinkClick r:id="rId10"/>
              </a:rPr>
              <a:t>https://ml.azure.com</a:t>
            </a:r>
            <a:r>
              <a:rPr lang="en-US" sz="1600" dirty="0"/>
              <a:t> </a:t>
            </a:r>
            <a:endPar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a:p>
            <a:pPr lvl="0" defTabSz="914367"/>
            <a:r>
              <a:rPr lang="en-US" sz="1600" dirty="0">
                <a:solidFill>
                  <a:prstClr val="black"/>
                </a:solidFill>
                <a:latin typeface="Calibri" panose="020F0502020204030204" pitchFamily="34" charset="0"/>
                <a:cs typeface="Calibri" panose="020F0502020204030204" pitchFamily="34" charset="0"/>
              </a:rPr>
              <a:t>Try Automated ML: </a:t>
            </a:r>
            <a:r>
              <a:rPr lang="en-US" sz="1600" dirty="0">
                <a:solidFill>
                  <a:prstClr val="black"/>
                </a:solidFill>
                <a:latin typeface="Calibri" panose="020F0502020204030204" pitchFamily="34" charset="0"/>
                <a:cs typeface="Calibri" panose="020F0502020204030204" pitchFamily="34" charset="0"/>
                <a:hlinkClick r:id="rId11"/>
              </a:rPr>
              <a:t>https://aka.ms/tryautomatedml</a:t>
            </a:r>
            <a:endParaRPr lang="en-US" sz="1600" dirty="0">
              <a:solidFill>
                <a:prstClr val="black"/>
              </a:solidFill>
              <a:latin typeface="Calibri" panose="020F0502020204030204" pitchFamily="34" charset="0"/>
              <a:cs typeface="Calibri" panose="020F0502020204030204" pitchFamily="34" charset="0"/>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Product Feedback : </a:t>
            </a:r>
            <a:r>
              <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hlinkClick r:id="rId12"/>
              </a:rPr>
              <a:t>AskAutomatedML@microsoft.com </a:t>
            </a:r>
            <a:endParaRPr kumimoji="0" lang="en-US" sz="1600" b="0" i="0" u="none" strike="noStrike" kern="1200" cap="none" spc="0" normalizeH="0" baseline="0" noProof="0" dirty="0">
              <a:ln>
                <a:noFill/>
              </a:ln>
              <a:solidFill>
                <a:srgbClr val="50E6FF"/>
              </a:solidFill>
              <a:effectLst/>
              <a:uLnTx/>
              <a:uFillTx/>
              <a:latin typeface="Calibri" panose="020F0502020204030204" pitchFamily="34" charset="0"/>
              <a:ea typeface="+mn-ea"/>
              <a:cs typeface="Calibri" panose="020F0502020204030204" pitchFamily="34" charset="0"/>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prstClr val="black"/>
                </a:solidFill>
                <a:effectLst/>
                <a:uLnTx/>
                <a:uFillTx/>
                <a:latin typeface="Segoe UI"/>
                <a:ea typeface="+mn-ea"/>
                <a:cs typeface="+mn-cs"/>
              </a:rPr>
              <a:t> </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endParaRPr>
          </a:p>
        </p:txBody>
      </p:sp>
    </p:spTree>
    <p:custDataLst>
      <p:tags r:id="rId1"/>
    </p:custDataLst>
    <p:extLst>
      <p:ext uri="{BB962C8B-B14F-4D97-AF65-F5344CB8AC3E}">
        <p14:creationId xmlns:p14="http://schemas.microsoft.com/office/powerpoint/2010/main" val="1481101612"/>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1116" y="982010"/>
            <a:ext cx="9144000" cy="914096"/>
          </a:xfrm>
        </p:spPr>
        <p:txBody>
          <a:bodyPr/>
          <a:lstStyle/>
          <a:p>
            <a:r>
              <a:rPr lang="en-US" sz="6600" dirty="0"/>
              <a:t>Q&amp;A</a:t>
            </a:r>
          </a:p>
        </p:txBody>
      </p:sp>
      <p:sp>
        <p:nvSpPr>
          <p:cNvPr id="4" name="TextBox 3">
            <a:extLst>
              <a:ext uri="{FF2B5EF4-FFF2-40B4-BE49-F238E27FC236}">
                <a16:creationId xmlns:a16="http://schemas.microsoft.com/office/drawing/2014/main" id="{E4E1F973-A116-41B3-8CA0-9AA719F794FD}"/>
              </a:ext>
            </a:extLst>
          </p:cNvPr>
          <p:cNvSpPr txBox="1"/>
          <p:nvPr/>
        </p:nvSpPr>
        <p:spPr>
          <a:xfrm>
            <a:off x="915416" y="2991651"/>
            <a:ext cx="3041712" cy="1461939"/>
          </a:xfrm>
          <a:prstGeom prst="rect">
            <a:avLst/>
          </a:prstGeom>
          <a:noFill/>
        </p:spPr>
        <p:txBody>
          <a:bodyPr wrap="square" lIns="0" tIns="0" rIns="0" bIns="0" rtlCol="0" anchor="t">
            <a:spAutoFit/>
          </a:bodyPr>
          <a:lstStyle/>
          <a:p>
            <a:r>
              <a:rPr lang="en-US" sz="2000" dirty="0"/>
              <a:t>Cesar De la Torre</a:t>
            </a:r>
            <a:br>
              <a:rPr lang="en-US" sz="2000" dirty="0"/>
            </a:br>
            <a:r>
              <a:rPr lang="en-US" sz="1400" dirty="0">
                <a:latin typeface="Segoe UI Light" panose="020B0502040204020203" pitchFamily="34" charset="0"/>
                <a:cs typeface="Segoe UI Light" panose="020B0502040204020203" pitchFamily="34" charset="0"/>
              </a:rPr>
              <a:t>Principal Program Manager</a:t>
            </a:r>
          </a:p>
          <a:p>
            <a:r>
              <a:rPr lang="en-US" sz="1400" dirty="0">
                <a:latin typeface="Segoe UI Light" panose="020B0502040204020203" pitchFamily="34" charset="0"/>
                <a:cs typeface="Segoe UI Light" panose="020B0502040204020203" pitchFamily="34" charset="0"/>
              </a:rPr>
              <a:t>Azure Machine Learning product group</a:t>
            </a:r>
          </a:p>
          <a:p>
            <a:r>
              <a:rPr lang="en-US" sz="1400" dirty="0">
                <a:latin typeface="Segoe UI Light" panose="020B0502040204020203" pitchFamily="34" charset="0"/>
                <a:cs typeface="Segoe UI Light" panose="020B0502040204020203" pitchFamily="34" charset="0"/>
              </a:rPr>
              <a:t>Microsoft Corp.</a:t>
            </a:r>
          </a:p>
          <a:p>
            <a:pPr>
              <a:spcBef>
                <a:spcPts val="600"/>
              </a:spcBef>
            </a:pPr>
            <a:r>
              <a:rPr lang="en-US" sz="1400" dirty="0">
                <a:latin typeface="Segoe UI Light" panose="020B0502040204020203" pitchFamily="34" charset="0"/>
                <a:cs typeface="Segoe UI Light" panose="020B0502040204020203" pitchFamily="34" charset="0"/>
              </a:rPr>
              <a:t>Email: cesardl@microsoft.com</a:t>
            </a:r>
          </a:p>
          <a:p>
            <a:r>
              <a:rPr lang="en-US" sz="1400" dirty="0">
                <a:latin typeface="Segoe UI Light" panose="020B0502040204020203" pitchFamily="34" charset="0"/>
                <a:cs typeface="Segoe UI Light" panose="020B0502040204020203" pitchFamily="34" charset="0"/>
              </a:rPr>
              <a:t>Twitter: @</a:t>
            </a:r>
            <a:r>
              <a:rPr lang="en-US" sz="1400" dirty="0" err="1">
                <a:latin typeface="Segoe UI Light" panose="020B0502040204020203" pitchFamily="34" charset="0"/>
                <a:cs typeface="Segoe UI Light" panose="020B0502040204020203" pitchFamily="34" charset="0"/>
              </a:rPr>
              <a:t>cesardelatorre</a:t>
            </a:r>
            <a:r>
              <a:rPr lang="en-US" sz="1400" dirty="0">
                <a:latin typeface="Segoe UI Light" panose="020B0502040204020203" pitchFamily="34" charset="0"/>
                <a:cs typeface="Segoe UI Light" panose="020B0502040204020203" pitchFamily="34" charset="0"/>
              </a:rPr>
              <a:t>               </a:t>
            </a:r>
          </a:p>
        </p:txBody>
      </p:sp>
      <p:sp>
        <p:nvSpPr>
          <p:cNvPr id="5" name="TextBox 4">
            <a:extLst>
              <a:ext uri="{FF2B5EF4-FFF2-40B4-BE49-F238E27FC236}">
                <a16:creationId xmlns:a16="http://schemas.microsoft.com/office/drawing/2014/main" id="{4DC0CB32-A8BC-4EB5-85C6-8F69BD88BA8F}"/>
              </a:ext>
            </a:extLst>
          </p:cNvPr>
          <p:cNvSpPr txBox="1"/>
          <p:nvPr/>
        </p:nvSpPr>
        <p:spPr>
          <a:xfrm>
            <a:off x="5421762" y="2991650"/>
            <a:ext cx="3041712" cy="523220"/>
          </a:xfrm>
          <a:prstGeom prst="rect">
            <a:avLst/>
          </a:prstGeom>
          <a:noFill/>
        </p:spPr>
        <p:txBody>
          <a:bodyPr wrap="square" lIns="0" tIns="0" rIns="0" bIns="0" rtlCol="0" anchor="t">
            <a:spAutoFit/>
          </a:bodyPr>
          <a:lstStyle/>
          <a:p>
            <a:r>
              <a:rPr lang="en-US" sz="2000" dirty="0"/>
              <a:t>Kiana Mousavi</a:t>
            </a:r>
            <a:br>
              <a:rPr lang="en-US" sz="2000" dirty="0"/>
            </a:br>
            <a:r>
              <a:rPr lang="en-US" sz="1400" dirty="0">
                <a:latin typeface="Segoe UI Light" panose="020B0502040204020203" pitchFamily="34" charset="0"/>
                <a:cs typeface="Segoe UI Light" panose="020B0502040204020203" pitchFamily="34" charset="0"/>
              </a:rPr>
              <a:t>TBD </a:t>
            </a:r>
          </a:p>
        </p:txBody>
      </p:sp>
      <p:sp>
        <p:nvSpPr>
          <p:cNvPr id="6" name="TextBox 5">
            <a:extLst>
              <a:ext uri="{FF2B5EF4-FFF2-40B4-BE49-F238E27FC236}">
                <a16:creationId xmlns:a16="http://schemas.microsoft.com/office/drawing/2014/main" id="{ACC0AE56-3223-45DC-9557-5DB74ABF1FFF}"/>
              </a:ext>
            </a:extLst>
          </p:cNvPr>
          <p:cNvSpPr txBox="1"/>
          <p:nvPr/>
        </p:nvSpPr>
        <p:spPr>
          <a:xfrm>
            <a:off x="915416" y="4858550"/>
            <a:ext cx="3041712" cy="523220"/>
          </a:xfrm>
          <a:prstGeom prst="rect">
            <a:avLst/>
          </a:prstGeom>
          <a:noFill/>
        </p:spPr>
        <p:txBody>
          <a:bodyPr wrap="square" lIns="0" tIns="0" rIns="0" bIns="0" rtlCol="0" anchor="t">
            <a:spAutoFit/>
          </a:bodyPr>
          <a:lstStyle/>
          <a:p>
            <a:r>
              <a:rPr lang="en-US" sz="2000" dirty="0"/>
              <a:t>Shane Winner</a:t>
            </a:r>
            <a:br>
              <a:rPr lang="en-US" sz="2000" dirty="0"/>
            </a:br>
            <a:r>
              <a:rPr lang="en-US" sz="1400" dirty="0">
                <a:latin typeface="Segoe UI Light" panose="020B0502040204020203" pitchFamily="34" charset="0"/>
                <a:cs typeface="Segoe UI Light" panose="020B0502040204020203" pitchFamily="34" charset="0"/>
              </a:rPr>
              <a:t>TBD </a:t>
            </a:r>
          </a:p>
        </p:txBody>
      </p:sp>
      <p:sp>
        <p:nvSpPr>
          <p:cNvPr id="7" name="TextBox 6">
            <a:extLst>
              <a:ext uri="{FF2B5EF4-FFF2-40B4-BE49-F238E27FC236}">
                <a16:creationId xmlns:a16="http://schemas.microsoft.com/office/drawing/2014/main" id="{3C4B18E9-E562-4EBB-AEB3-55A9048D0512}"/>
              </a:ext>
            </a:extLst>
          </p:cNvPr>
          <p:cNvSpPr txBox="1"/>
          <p:nvPr/>
        </p:nvSpPr>
        <p:spPr>
          <a:xfrm>
            <a:off x="5421762" y="4858550"/>
            <a:ext cx="3041712" cy="523220"/>
          </a:xfrm>
          <a:prstGeom prst="rect">
            <a:avLst/>
          </a:prstGeom>
          <a:noFill/>
        </p:spPr>
        <p:txBody>
          <a:bodyPr wrap="square" lIns="0" tIns="0" rIns="0" bIns="0" rtlCol="0" anchor="t">
            <a:spAutoFit/>
          </a:bodyPr>
          <a:lstStyle/>
          <a:p>
            <a:r>
              <a:rPr lang="en-US" sz="2000" dirty="0"/>
              <a:t>Cody Peterson</a:t>
            </a:r>
            <a:br>
              <a:rPr lang="en-US" sz="2000" dirty="0"/>
            </a:br>
            <a:r>
              <a:rPr lang="en-US" sz="1400" dirty="0">
                <a:latin typeface="Segoe UI Light" panose="020B0502040204020203" pitchFamily="34" charset="0"/>
                <a:cs typeface="Segoe UI Light" panose="020B0502040204020203" pitchFamily="34" charset="0"/>
              </a:rPr>
              <a:t>TBD </a:t>
            </a:r>
          </a:p>
        </p:txBody>
      </p:sp>
    </p:spTree>
    <p:extLst>
      <p:ext uri="{BB962C8B-B14F-4D97-AF65-F5344CB8AC3E}">
        <p14:creationId xmlns:p14="http://schemas.microsoft.com/office/powerpoint/2010/main" val="3568789592"/>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9CAB4C-71C1-4356-A059-E3FAE81BC379}"/>
              </a:ext>
            </a:extLst>
          </p:cNvPr>
          <p:cNvSpPr>
            <a:spLocks noGrp="1"/>
          </p:cNvSpPr>
          <p:nvPr>
            <p:ph type="title"/>
          </p:nvPr>
        </p:nvSpPr>
        <p:spPr>
          <a:xfrm>
            <a:off x="584200" y="2979778"/>
            <a:ext cx="11025188" cy="553998"/>
          </a:xfrm>
        </p:spPr>
        <p:txBody>
          <a:bodyPr/>
          <a:lstStyle/>
          <a:p>
            <a:r>
              <a:rPr lang="en-US" dirty="0"/>
              <a:t>Thank you for attending the MLADS Conference </a:t>
            </a:r>
            <a:br>
              <a:rPr lang="en-US" dirty="0"/>
            </a:br>
            <a:r>
              <a:rPr lang="en-US" dirty="0"/>
              <a:t>and helping to build a strong community</a:t>
            </a:r>
          </a:p>
        </p:txBody>
      </p:sp>
      <p:sp>
        <p:nvSpPr>
          <p:cNvPr id="3" name="Text Placeholder 2">
            <a:extLst>
              <a:ext uri="{FF2B5EF4-FFF2-40B4-BE49-F238E27FC236}">
                <a16:creationId xmlns:a16="http://schemas.microsoft.com/office/drawing/2014/main" id="{8971CBDA-6A53-4A78-8CDE-4B81A41C55BC}"/>
              </a:ext>
            </a:extLst>
          </p:cNvPr>
          <p:cNvSpPr>
            <a:spLocks noGrp="1"/>
          </p:cNvSpPr>
          <p:nvPr>
            <p:ph type="body" sz="quarter" idx="12"/>
          </p:nvPr>
        </p:nvSpPr>
        <p:spPr>
          <a:xfrm>
            <a:off x="584200" y="3962400"/>
            <a:ext cx="11025188" cy="338554"/>
          </a:xfrm>
        </p:spPr>
        <p:txBody>
          <a:bodyPr/>
          <a:lstStyle/>
          <a:p>
            <a:r>
              <a:rPr lang="en-US" dirty="0"/>
              <a:t>To find recordings, presentations, and other resources from the event,</a:t>
            </a:r>
            <a:br>
              <a:rPr lang="en-US" dirty="0"/>
            </a:br>
            <a:r>
              <a:rPr lang="en-US" dirty="0"/>
              <a:t>go to: </a:t>
            </a:r>
            <a:r>
              <a:rPr lang="en-US" dirty="0">
                <a:hlinkClick r:id="rId3"/>
              </a:rPr>
              <a:t>http://aka.ms/spring2020mlads</a:t>
            </a:r>
            <a:endParaRPr lang="en-US" dirty="0"/>
          </a:p>
          <a:p>
            <a:endParaRPr lang="en-US" dirty="0"/>
          </a:p>
          <a:p>
            <a:r>
              <a:rPr lang="en-US" dirty="0"/>
              <a:t>More information about the Machine Learning Community: </a:t>
            </a:r>
            <a:r>
              <a:rPr lang="en-US" dirty="0">
                <a:hlinkClick r:id="rId4"/>
              </a:rPr>
              <a:t>http://aka.ms/wwc-ml</a:t>
            </a:r>
            <a:endParaRPr lang="en-US" dirty="0"/>
          </a:p>
          <a:p>
            <a:r>
              <a:rPr lang="en-US" dirty="0"/>
              <a:t>More information about the Artificial Intelligence Community: </a:t>
            </a:r>
            <a:r>
              <a:rPr lang="en-US" dirty="0">
                <a:hlinkClick r:id="rId5"/>
              </a:rPr>
              <a:t>http://aka.ms/wwc-ai</a:t>
            </a:r>
            <a:endParaRPr lang="en-US" dirty="0"/>
          </a:p>
        </p:txBody>
      </p:sp>
    </p:spTree>
    <p:extLst>
      <p:ext uri="{BB962C8B-B14F-4D97-AF65-F5344CB8AC3E}">
        <p14:creationId xmlns:p14="http://schemas.microsoft.com/office/powerpoint/2010/main" val="22018650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9ADECA-23F5-48F8-814F-8219E5B19B7E}"/>
              </a:ext>
            </a:extLst>
          </p:cNvPr>
          <p:cNvSpPr>
            <a:spLocks noGrp="1"/>
          </p:cNvSpPr>
          <p:nvPr>
            <p:ph type="title"/>
          </p:nvPr>
        </p:nvSpPr>
        <p:spPr/>
        <p:txBody>
          <a:bodyPr/>
          <a:lstStyle/>
          <a:p>
            <a:r>
              <a:rPr lang="en-US" sz="7200" dirty="0"/>
              <a:t>Appendix</a:t>
            </a:r>
          </a:p>
        </p:txBody>
      </p:sp>
    </p:spTree>
    <p:extLst>
      <p:ext uri="{BB962C8B-B14F-4D97-AF65-F5344CB8AC3E}">
        <p14:creationId xmlns:p14="http://schemas.microsoft.com/office/powerpoint/2010/main" val="1830687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113791D-94FA-44A2-B38C-A7960838F9ED}"/>
              </a:ext>
            </a:extLst>
          </p:cNvPr>
          <p:cNvSpPr>
            <a:spLocks noGrp="1"/>
          </p:cNvSpPr>
          <p:nvPr>
            <p:ph type="title"/>
          </p:nvPr>
        </p:nvSpPr>
        <p:spPr>
          <a:xfrm>
            <a:off x="838200" y="140953"/>
            <a:ext cx="10515600" cy="743954"/>
          </a:xfrm>
        </p:spPr>
        <p:txBody>
          <a:bodyPr>
            <a:normAutofit/>
          </a:bodyPr>
          <a:lstStyle/>
          <a:p>
            <a:r>
              <a:rPr lang="en-US" sz="3600"/>
              <a:t>State of art NLP deep learning used in featurization</a:t>
            </a:r>
          </a:p>
        </p:txBody>
      </p:sp>
      <p:sp>
        <p:nvSpPr>
          <p:cNvPr id="5" name="Content Placeholder 4">
            <a:extLst>
              <a:ext uri="{FF2B5EF4-FFF2-40B4-BE49-F238E27FC236}">
                <a16:creationId xmlns:a16="http://schemas.microsoft.com/office/drawing/2014/main" id="{DE48FEBF-90C9-4BA0-B1DF-D6A559B7A848}"/>
              </a:ext>
            </a:extLst>
          </p:cNvPr>
          <p:cNvSpPr>
            <a:spLocks noGrp="1"/>
          </p:cNvSpPr>
          <p:nvPr>
            <p:ph idx="1"/>
          </p:nvPr>
        </p:nvSpPr>
        <p:spPr>
          <a:xfrm>
            <a:off x="713822" y="1223897"/>
            <a:ext cx="10610482" cy="1631392"/>
          </a:xfrm>
        </p:spPr>
        <p:txBody>
          <a:bodyPr>
            <a:normAutofit/>
          </a:bodyPr>
          <a:lstStyle/>
          <a:p>
            <a:r>
              <a:rPr lang="en-US" sz="2000" err="1"/>
              <a:t>AutoML</a:t>
            </a:r>
            <a:r>
              <a:rPr lang="en-US" sz="2000"/>
              <a:t> delivers the same state of art natural language processing (NLP) that powers Bing search, Google search, and more: BERT* (just be sure you select GPU** VMs!)</a:t>
            </a:r>
          </a:p>
          <a:p>
            <a:r>
              <a:rPr lang="en-US" sz="2000"/>
              <a:t>Useful if you need to automatically categorize free text like user feedback, documents, forms, and more.  BERT in </a:t>
            </a:r>
            <a:r>
              <a:rPr lang="en-US" sz="2000" err="1"/>
              <a:t>AutoML</a:t>
            </a:r>
            <a:r>
              <a:rPr lang="en-US" sz="2000"/>
              <a:t> will work on datasets that have mixed text and non-text data too.</a:t>
            </a:r>
          </a:p>
        </p:txBody>
      </p:sp>
      <p:sp>
        <p:nvSpPr>
          <p:cNvPr id="6" name="TextBox 5">
            <a:extLst>
              <a:ext uri="{FF2B5EF4-FFF2-40B4-BE49-F238E27FC236}">
                <a16:creationId xmlns:a16="http://schemas.microsoft.com/office/drawing/2014/main" id="{8DDF62B8-E4A2-4EB6-AAF6-F4C42D6B2D89}"/>
              </a:ext>
            </a:extLst>
          </p:cNvPr>
          <p:cNvSpPr txBox="1"/>
          <p:nvPr/>
        </p:nvSpPr>
        <p:spPr>
          <a:xfrm>
            <a:off x="92421" y="6247177"/>
            <a:ext cx="6003579"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*See our blog post for technical details: </a:t>
            </a: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hlinkClick r:id="rId2"/>
              </a:rPr>
              <a:t>https://tinyurl.com/vmo8nzw</a:t>
            </a:r>
            <a:endParaRPr kumimoji="0" lang="en-US" sz="14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**If you have a CPU VM, we use a less accurate model, </a:t>
            </a:r>
            <a:r>
              <a:rPr kumimoji="0" lang="en-US" sz="1400" b="0" i="0" u="none" strike="noStrike" kern="1200" cap="none" spc="0" normalizeH="0" baseline="0" noProof="0" err="1">
                <a:ln>
                  <a:noFill/>
                </a:ln>
                <a:solidFill>
                  <a:prstClr val="black"/>
                </a:solidFill>
                <a:effectLst/>
                <a:uLnTx/>
                <a:uFillTx/>
                <a:latin typeface="Calibri" panose="020F0502020204030204"/>
                <a:ea typeface="+mn-ea"/>
                <a:cs typeface="+mn-cs"/>
              </a:rPr>
              <a:t>BiLSTMs</a:t>
            </a: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a:t>
            </a:r>
          </a:p>
        </p:txBody>
      </p:sp>
      <p:pic>
        <p:nvPicPr>
          <p:cNvPr id="9" name="Picture 8">
            <a:extLst>
              <a:ext uri="{FF2B5EF4-FFF2-40B4-BE49-F238E27FC236}">
                <a16:creationId xmlns:a16="http://schemas.microsoft.com/office/drawing/2014/main" id="{A8CD7671-02EC-4BF7-A5BF-DDE61FD1A74D}"/>
              </a:ext>
            </a:extLst>
          </p:cNvPr>
          <p:cNvPicPr>
            <a:picLocks noChangeAspect="1"/>
          </p:cNvPicPr>
          <p:nvPr/>
        </p:nvPicPr>
        <p:blipFill>
          <a:blip r:embed="rId3"/>
          <a:stretch>
            <a:fillRect/>
          </a:stretch>
        </p:blipFill>
        <p:spPr>
          <a:xfrm>
            <a:off x="5882089" y="2493206"/>
            <a:ext cx="5816332" cy="4161765"/>
          </a:xfrm>
          <a:prstGeom prst="rect">
            <a:avLst/>
          </a:prstGeom>
        </p:spPr>
      </p:pic>
      <p:sp>
        <p:nvSpPr>
          <p:cNvPr id="10" name="TextBox 9">
            <a:extLst>
              <a:ext uri="{FF2B5EF4-FFF2-40B4-BE49-F238E27FC236}">
                <a16:creationId xmlns:a16="http://schemas.microsoft.com/office/drawing/2014/main" id="{2C02C351-0E5E-470D-AA9F-623186B62398}"/>
              </a:ext>
            </a:extLst>
          </p:cNvPr>
          <p:cNvSpPr txBox="1"/>
          <p:nvPr/>
        </p:nvSpPr>
        <p:spPr>
          <a:xfrm>
            <a:off x="660731" y="2709419"/>
            <a:ext cx="5020351" cy="2554545"/>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BERT doesn’t need very much training data to perform well, which is great if acquiring training data is expensive or time consuming.  This plot shows BERT’s accuracy (blue line) as you give it more and more training data.  It beats other non deep learning methods starting even with only 300 rows!</a:t>
            </a:r>
          </a:p>
        </p:txBody>
      </p:sp>
    </p:spTree>
    <p:extLst>
      <p:ext uri="{BB962C8B-B14F-4D97-AF65-F5344CB8AC3E}">
        <p14:creationId xmlns:p14="http://schemas.microsoft.com/office/powerpoint/2010/main" val="34194235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647"/>
        <p:cNvGrpSpPr/>
        <p:nvPr/>
      </p:nvGrpSpPr>
      <p:grpSpPr>
        <a:xfrm>
          <a:off x="0" y="0"/>
          <a:ext cx="0" cy="0"/>
          <a:chOff x="0" y="0"/>
          <a:chExt cx="0" cy="0"/>
        </a:xfrm>
      </p:grpSpPr>
      <p:sp>
        <p:nvSpPr>
          <p:cNvPr id="4648" name="Google Shape;4648;p171"/>
          <p:cNvSpPr/>
          <p:nvPr/>
        </p:nvSpPr>
        <p:spPr>
          <a:xfrm>
            <a:off x="347574" y="1203330"/>
            <a:ext cx="11528400" cy="5337900"/>
          </a:xfrm>
          <a:prstGeom prst="rect">
            <a:avLst/>
          </a:prstGeom>
          <a:noFill/>
          <a:ln w="28575" cap="flat" cmpd="sng">
            <a:solidFill>
              <a:srgbClr val="D9D9D9"/>
            </a:solidFill>
            <a:prstDash val="solid"/>
            <a:round/>
            <a:headEnd type="none" w="sm" len="sm"/>
            <a:tailEnd type="none" w="sm" len="sm"/>
          </a:ln>
        </p:spPr>
        <p:txBody>
          <a:bodyPr spcFirstLastPara="1" wrap="square" lIns="182850" tIns="146275" rIns="182850" bIns="146275" anchor="t" anchorCtr="0">
            <a:noAutofit/>
          </a:bodyPr>
          <a:lstStyle/>
          <a:p>
            <a:pPr marL="0" marR="0" lvl="0" indent="0" algn="ctr" defTabSz="914400" rtl="0" eaLnBrk="1" fontAlgn="auto" latinLnBrk="0" hangingPunct="1">
              <a:lnSpc>
                <a:spcPct val="90000"/>
              </a:lnSpc>
              <a:spcBef>
                <a:spcPts val="0"/>
              </a:spcBef>
              <a:spcAft>
                <a:spcPts val="0"/>
              </a:spcAft>
              <a:buClr>
                <a:srgbClr val="000000"/>
              </a:buClr>
              <a:buSzTx/>
              <a:buFont typeface="Arial"/>
              <a:buNone/>
              <a:tabLst/>
              <a:defRPr/>
            </a:pPr>
            <a:endParaRPr kumimoji="0" sz="2400" b="0" i="0" u="none" strike="noStrike" kern="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4649" name="Google Shape;4649;p171"/>
          <p:cNvSpPr txBox="1">
            <a:spLocks noGrp="1"/>
          </p:cNvSpPr>
          <p:nvPr>
            <p:ph type="title" idx="4294967295"/>
          </p:nvPr>
        </p:nvSpPr>
        <p:spPr>
          <a:xfrm>
            <a:off x="347574" y="57746"/>
            <a:ext cx="11334750" cy="909638"/>
          </a:xfrm>
          <a:prstGeom prst="rect">
            <a:avLst/>
          </a:prstGeom>
          <a:noFill/>
          <a:ln>
            <a:noFill/>
          </a:ln>
        </p:spPr>
        <p:txBody>
          <a:bodyPr spcFirstLastPara="1" wrap="square" lIns="0" tIns="164575" rIns="0" bIns="0" anchor="t" anchorCtr="0">
            <a:noAutofit/>
          </a:bodyPr>
          <a:lstStyle/>
          <a:p>
            <a:pPr marL="0" lvl="0" indent="0" algn="l" rtl="0">
              <a:lnSpc>
                <a:spcPct val="90000"/>
              </a:lnSpc>
              <a:spcBef>
                <a:spcPts val="0"/>
              </a:spcBef>
              <a:spcAft>
                <a:spcPts val="0"/>
              </a:spcAft>
              <a:buClr>
                <a:srgbClr val="000000"/>
              </a:buClr>
              <a:buSzPts val="3700"/>
              <a:buFont typeface="Quattrocento Sans"/>
              <a:buNone/>
            </a:pPr>
            <a:r>
              <a:rPr lang="en-US" spc="-98" dirty="0">
                <a:ln w="3175">
                  <a:noFill/>
                </a:ln>
                <a:solidFill>
                  <a:schemeClr val="tx1"/>
                </a:solidFill>
                <a:latin typeface="Segoe UI Semibold" panose="020B0702040204020203" pitchFamily="34" charset="0"/>
                <a:ea typeface="+mn-ea"/>
                <a:cs typeface="Segoe UI Semibold" panose="020B0702040204020203" pitchFamily="34" charset="0"/>
                <a:sym typeface="Calibri"/>
              </a:rPr>
              <a:t>AI and Machine Learning in Azure</a:t>
            </a:r>
            <a:endParaRPr spc="-98" dirty="0">
              <a:ln w="3175">
                <a:noFill/>
              </a:ln>
              <a:solidFill>
                <a:schemeClr val="tx1"/>
              </a:solidFill>
              <a:latin typeface="Segoe UI Semibold" panose="020B0702040204020203" pitchFamily="34" charset="0"/>
              <a:ea typeface="+mn-ea"/>
              <a:cs typeface="Segoe UI Semibold" panose="020B0702040204020203" pitchFamily="34" charset="0"/>
              <a:sym typeface="Calibri"/>
            </a:endParaRPr>
          </a:p>
        </p:txBody>
      </p:sp>
      <p:grpSp>
        <p:nvGrpSpPr>
          <p:cNvPr id="4652" name="Google Shape;4652;p171"/>
          <p:cNvGrpSpPr/>
          <p:nvPr/>
        </p:nvGrpSpPr>
        <p:grpSpPr>
          <a:xfrm>
            <a:off x="515302" y="1239401"/>
            <a:ext cx="11192945" cy="4798543"/>
            <a:chOff x="509501" y="1423106"/>
            <a:chExt cx="11194064" cy="4799024"/>
          </a:xfrm>
        </p:grpSpPr>
        <p:sp>
          <p:nvSpPr>
            <p:cNvPr id="4653" name="Google Shape;4653;p171"/>
            <p:cNvSpPr/>
            <p:nvPr/>
          </p:nvSpPr>
          <p:spPr>
            <a:xfrm>
              <a:off x="6954243" y="1430029"/>
              <a:ext cx="4749322" cy="4792101"/>
            </a:xfrm>
            <a:prstGeom prst="rect">
              <a:avLst/>
            </a:prstGeom>
            <a:solidFill>
              <a:schemeClr val="lt2"/>
            </a:solidFill>
            <a:ln>
              <a:noFill/>
            </a:ln>
          </p:spPr>
          <p:txBody>
            <a:bodyPr spcFirstLastPara="1" wrap="square" lIns="182850" tIns="146275" rIns="182850" bIns="14627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chemeClr val="bg1"/>
                </a:solidFill>
                <a:effectLst/>
                <a:uLnTx/>
                <a:uFillTx/>
                <a:latin typeface="Quattrocento Sans"/>
                <a:ea typeface="Quattrocento Sans"/>
                <a:cs typeface="Quattrocento Sans"/>
                <a:sym typeface="Quattrocento Sans"/>
              </a:endParaRPr>
            </a:p>
          </p:txBody>
        </p:sp>
        <p:sp>
          <p:nvSpPr>
            <p:cNvPr id="4654" name="Google Shape;4654;p171"/>
            <p:cNvSpPr/>
            <p:nvPr/>
          </p:nvSpPr>
          <p:spPr>
            <a:xfrm>
              <a:off x="529597" y="1423106"/>
              <a:ext cx="6424500" cy="844200"/>
            </a:xfrm>
            <a:prstGeom prst="rect">
              <a:avLst/>
            </a:prstGeom>
            <a:solidFill>
              <a:schemeClr val="bg1">
                <a:lumMod val="85000"/>
              </a:schemeClr>
            </a:solidFill>
            <a:ln>
              <a:noFill/>
            </a:ln>
          </p:spPr>
          <p:txBody>
            <a:bodyPr spcFirstLastPara="1" wrap="square" lIns="182850" tIns="146275" rIns="182850" bIns="14627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1" i="0" u="none" strike="noStrike" kern="0" cap="none" spc="0" normalizeH="0" baseline="0" noProof="0" dirty="0">
                  <a:ln>
                    <a:noFill/>
                  </a:ln>
                  <a:effectLst/>
                  <a:uLnTx/>
                  <a:uFillTx/>
                  <a:latin typeface="Calibri"/>
                  <a:ea typeface="Calibri"/>
                  <a:cs typeface="Calibri"/>
                  <a:sym typeface="Calibri"/>
                </a:rPr>
                <a:t>Domain Specific Pretrained Models</a:t>
              </a:r>
              <a:endParaRPr kumimoji="0" sz="2000" b="0" i="0" u="none" strike="noStrike" kern="0" cap="none" spc="0" normalizeH="0" baseline="0" noProof="0" dirty="0">
                <a:ln>
                  <a:noFill/>
                </a:ln>
                <a:effectLst/>
                <a:uLnTx/>
                <a:uFillTx/>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dirty="0">
                  <a:ln>
                    <a:noFill/>
                  </a:ln>
                  <a:effectLst/>
                  <a:uLnTx/>
                  <a:uFillTx/>
                  <a:latin typeface="Calibri"/>
                  <a:ea typeface="Calibri"/>
                  <a:cs typeface="Calibri"/>
                  <a:sym typeface="Calibri"/>
                </a:rPr>
                <a:t>To reduce time to market</a:t>
              </a:r>
              <a:endParaRPr kumimoji="0" sz="2000" b="0" i="0" u="none" strike="noStrike" kern="0" cap="none" spc="0" normalizeH="0" baseline="0" noProof="0" dirty="0">
                <a:ln>
                  <a:noFill/>
                </a:ln>
                <a:effectLst/>
                <a:uLnTx/>
                <a:uFillTx/>
                <a:latin typeface="Calibri"/>
                <a:ea typeface="Calibri"/>
                <a:cs typeface="Calibri"/>
                <a:sym typeface="Calibri"/>
              </a:endParaRPr>
            </a:p>
          </p:txBody>
        </p:sp>
        <p:sp>
          <p:nvSpPr>
            <p:cNvPr id="4655" name="Google Shape;4655;p171"/>
            <p:cNvSpPr txBox="1"/>
            <p:nvPr/>
          </p:nvSpPr>
          <p:spPr>
            <a:xfrm>
              <a:off x="7013689" y="4766429"/>
              <a:ext cx="1118768" cy="346633"/>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90000"/>
                </a:lnSpc>
                <a:spcBef>
                  <a:spcPts val="0"/>
                </a:spcBef>
                <a:spcAft>
                  <a:spcPts val="0"/>
                </a:spcAft>
                <a:buClr>
                  <a:srgbClr val="000000"/>
                </a:buClr>
                <a:buSzTx/>
                <a:buFont typeface="Arial"/>
                <a:buNone/>
                <a:tabLst/>
                <a:defRPr/>
              </a:pPr>
              <a:r>
                <a:rPr kumimoji="0" lang="en-US" sz="900" b="0" i="0" u="none" strike="noStrike" kern="0" cap="none" spc="0" normalizeH="0" baseline="0" noProof="0">
                  <a:ln>
                    <a:noFill/>
                  </a:ln>
                  <a:effectLst/>
                  <a:uLnTx/>
                  <a:uFillTx/>
                  <a:latin typeface="Quattrocento Sans"/>
                  <a:ea typeface="Quattrocento Sans"/>
                  <a:cs typeface="Quattrocento Sans"/>
                  <a:sym typeface="Quattrocento Sans"/>
                </a:rPr>
                <a:t>Azure </a:t>
              </a:r>
              <a:br>
                <a:rPr kumimoji="0" lang="en-US" sz="900" b="0" i="0" u="none" strike="noStrike" kern="0" cap="none" spc="0" normalizeH="0" baseline="0" noProof="0">
                  <a:ln>
                    <a:noFill/>
                  </a:ln>
                  <a:effectLst/>
                  <a:uLnTx/>
                  <a:uFillTx/>
                  <a:latin typeface="Quattrocento Sans"/>
                  <a:ea typeface="Quattrocento Sans"/>
                  <a:cs typeface="Quattrocento Sans"/>
                  <a:sym typeface="Quattrocento Sans"/>
                </a:rPr>
              </a:br>
              <a:r>
                <a:rPr kumimoji="0" lang="en-US" sz="900" b="0" i="0" u="none" strike="noStrike" kern="0" cap="none" spc="0" normalizeH="0" baseline="0" noProof="0">
                  <a:ln>
                    <a:noFill/>
                  </a:ln>
                  <a:effectLst/>
                  <a:uLnTx/>
                  <a:uFillTx/>
                  <a:latin typeface="Quattrocento Sans"/>
                  <a:ea typeface="Quattrocento Sans"/>
                  <a:cs typeface="Quattrocento Sans"/>
                  <a:sym typeface="Quattrocento Sans"/>
                </a:rPr>
                <a:t>Databricks</a:t>
              </a:r>
              <a:endParaRPr kumimoji="0" sz="1400" b="0" i="0" u="none" strike="noStrike" kern="0" cap="none" spc="0" normalizeH="0" baseline="0" noProof="0">
                <a:ln>
                  <a:noFill/>
                </a:ln>
                <a:effectLst/>
                <a:uLnTx/>
                <a:uFillTx/>
                <a:latin typeface="Arial"/>
                <a:cs typeface="Arial"/>
                <a:sym typeface="Arial"/>
              </a:endParaRPr>
            </a:p>
          </p:txBody>
        </p:sp>
        <p:sp>
          <p:nvSpPr>
            <p:cNvPr id="4656" name="Google Shape;4656;p171"/>
            <p:cNvSpPr txBox="1"/>
            <p:nvPr/>
          </p:nvSpPr>
          <p:spPr>
            <a:xfrm>
              <a:off x="10570848" y="4766429"/>
              <a:ext cx="1118768" cy="346633"/>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90000"/>
                </a:lnSpc>
                <a:spcBef>
                  <a:spcPts val="0"/>
                </a:spcBef>
                <a:spcAft>
                  <a:spcPts val="0"/>
                </a:spcAft>
                <a:buClr>
                  <a:srgbClr val="000000"/>
                </a:buClr>
                <a:buSzTx/>
                <a:buFont typeface="Arial"/>
                <a:buNone/>
                <a:tabLst/>
                <a:defRPr/>
              </a:pPr>
              <a:r>
                <a:rPr kumimoji="0" lang="en-US" sz="900" b="0" i="0" u="none" strike="noStrike" kern="0" cap="none" spc="0" normalizeH="0" baseline="0" noProof="0">
                  <a:ln>
                    <a:noFill/>
                  </a:ln>
                  <a:effectLst/>
                  <a:uLnTx/>
                  <a:uFillTx/>
                  <a:latin typeface="Quattrocento Sans"/>
                  <a:ea typeface="Quattrocento Sans"/>
                  <a:cs typeface="Quattrocento Sans"/>
                  <a:sym typeface="Quattrocento Sans"/>
                </a:rPr>
                <a:t>Machine </a:t>
              </a:r>
              <a:br>
                <a:rPr kumimoji="0" lang="en-US" sz="900" b="0" i="0" u="none" strike="noStrike" kern="0" cap="none" spc="0" normalizeH="0" baseline="0" noProof="0">
                  <a:ln>
                    <a:noFill/>
                  </a:ln>
                  <a:effectLst/>
                  <a:uLnTx/>
                  <a:uFillTx/>
                  <a:latin typeface="Quattrocento Sans"/>
                  <a:ea typeface="Quattrocento Sans"/>
                  <a:cs typeface="Quattrocento Sans"/>
                  <a:sym typeface="Quattrocento Sans"/>
                </a:rPr>
              </a:br>
              <a:r>
                <a:rPr kumimoji="0" lang="en-US" sz="900" b="0" i="0" u="none" strike="noStrike" kern="0" cap="none" spc="0" normalizeH="0" baseline="0" noProof="0">
                  <a:ln>
                    <a:noFill/>
                  </a:ln>
                  <a:effectLst/>
                  <a:uLnTx/>
                  <a:uFillTx/>
                  <a:latin typeface="Quattrocento Sans"/>
                  <a:ea typeface="Quattrocento Sans"/>
                  <a:cs typeface="Quattrocento Sans"/>
                  <a:sym typeface="Quattrocento Sans"/>
                </a:rPr>
                <a:t>Learning VMs</a:t>
              </a:r>
              <a:endParaRPr kumimoji="0" sz="1400" b="0" i="0" u="none" strike="noStrike" kern="0" cap="none" spc="0" normalizeH="0" baseline="0" noProof="0">
                <a:ln>
                  <a:noFill/>
                </a:ln>
                <a:effectLst/>
                <a:uLnTx/>
                <a:uFillTx/>
                <a:latin typeface="Arial"/>
                <a:cs typeface="Arial"/>
                <a:sym typeface="Arial"/>
              </a:endParaRPr>
            </a:p>
          </p:txBody>
        </p:sp>
        <p:sp>
          <p:nvSpPr>
            <p:cNvPr id="4657" name="Google Shape;4657;p171"/>
            <p:cNvSpPr/>
            <p:nvPr/>
          </p:nvSpPr>
          <p:spPr>
            <a:xfrm>
              <a:off x="529596" y="3283034"/>
              <a:ext cx="6423222" cy="844198"/>
            </a:xfrm>
            <a:prstGeom prst="rect">
              <a:avLst/>
            </a:prstGeom>
            <a:solidFill>
              <a:schemeClr val="bg1">
                <a:lumMod val="85000"/>
              </a:schemeClr>
            </a:solidFill>
            <a:ln>
              <a:noFill/>
            </a:ln>
          </p:spPr>
          <p:txBody>
            <a:bodyPr spcFirstLastPara="1" wrap="square" lIns="182850" tIns="146275" rIns="182850" bIns="14627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1" i="0" u="none" strike="noStrike" kern="0" cap="none" spc="0" normalizeH="0" baseline="0" noProof="0" dirty="0">
                  <a:ln>
                    <a:noFill/>
                  </a:ln>
                  <a:effectLst/>
                  <a:uLnTx/>
                  <a:uFillTx/>
                  <a:latin typeface="Calibri"/>
                  <a:ea typeface="Calibri"/>
                  <a:cs typeface="Calibri"/>
                  <a:sym typeface="Calibri"/>
                </a:rPr>
                <a:t>Popular Frameworks</a:t>
              </a:r>
              <a:endParaRPr kumimoji="0" sz="2000" b="0" i="0" u="none" strike="noStrike" kern="0" cap="none" spc="0" normalizeH="0" baseline="0" noProof="0" dirty="0">
                <a:ln>
                  <a:noFill/>
                </a:ln>
                <a:effectLst/>
                <a:uLnTx/>
                <a:uFillTx/>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dirty="0">
                  <a:ln>
                    <a:noFill/>
                  </a:ln>
                  <a:effectLst/>
                  <a:uLnTx/>
                  <a:uFillTx/>
                  <a:latin typeface="Calibri"/>
                  <a:ea typeface="Calibri"/>
                  <a:cs typeface="Calibri"/>
                  <a:sym typeface="Calibri"/>
                </a:rPr>
                <a:t>To build machine learning and deep learning solutions </a:t>
              </a:r>
              <a:endParaRPr kumimoji="0" sz="2000" b="0" i="0" u="none" strike="noStrike" kern="0" cap="none" spc="0" normalizeH="0" baseline="0" noProof="0" dirty="0">
                <a:ln>
                  <a:noFill/>
                </a:ln>
                <a:effectLst/>
                <a:uLnTx/>
                <a:uFillTx/>
                <a:latin typeface="Calibri"/>
                <a:ea typeface="Calibri"/>
                <a:cs typeface="Calibri"/>
                <a:sym typeface="Calibri"/>
              </a:endParaRPr>
            </a:p>
          </p:txBody>
        </p:sp>
        <p:sp>
          <p:nvSpPr>
            <p:cNvPr id="4658" name="Google Shape;4658;p171"/>
            <p:cNvSpPr txBox="1"/>
            <p:nvPr/>
          </p:nvSpPr>
          <p:spPr>
            <a:xfrm>
              <a:off x="8228198" y="3846520"/>
              <a:ext cx="1076060" cy="219484"/>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90000"/>
                </a:lnSpc>
                <a:spcBef>
                  <a:spcPts val="0"/>
                </a:spcBef>
                <a:spcAft>
                  <a:spcPts val="0"/>
                </a:spcAft>
                <a:buClr>
                  <a:srgbClr val="000000"/>
                </a:buClr>
                <a:buSzTx/>
                <a:buFont typeface="Arial"/>
                <a:buNone/>
                <a:tabLst/>
                <a:defRPr/>
              </a:pPr>
              <a:r>
                <a:rPr kumimoji="0" lang="en-US" sz="900" b="0" i="0" u="none" strike="noStrike" kern="0" cap="none" spc="0" normalizeH="0" baseline="0" noProof="0">
                  <a:ln>
                    <a:noFill/>
                  </a:ln>
                  <a:effectLst/>
                  <a:uLnTx/>
                  <a:uFillTx/>
                  <a:latin typeface="Quattrocento Sans"/>
                  <a:ea typeface="Quattrocento Sans"/>
                  <a:cs typeface="Quattrocento Sans"/>
                  <a:sym typeface="Quattrocento Sans"/>
                </a:rPr>
                <a:t>TensorFlow</a:t>
              </a:r>
              <a:endParaRPr kumimoji="0" sz="1400" b="0" i="0" u="none" strike="noStrike" kern="0" cap="none" spc="0" normalizeH="0" baseline="0" noProof="0">
                <a:ln>
                  <a:noFill/>
                </a:ln>
                <a:effectLst/>
                <a:uLnTx/>
                <a:uFillTx/>
                <a:latin typeface="Arial"/>
                <a:cs typeface="Arial"/>
                <a:sym typeface="Arial"/>
              </a:endParaRPr>
            </a:p>
          </p:txBody>
        </p:sp>
        <p:sp>
          <p:nvSpPr>
            <p:cNvPr id="4659" name="Google Shape;4659;p171"/>
            <p:cNvSpPr txBox="1"/>
            <p:nvPr/>
          </p:nvSpPr>
          <p:spPr>
            <a:xfrm>
              <a:off x="7035043" y="3846520"/>
              <a:ext cx="1076060" cy="219484"/>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90000"/>
                </a:lnSpc>
                <a:spcBef>
                  <a:spcPts val="0"/>
                </a:spcBef>
                <a:spcAft>
                  <a:spcPts val="0"/>
                </a:spcAft>
                <a:buClr>
                  <a:srgbClr val="000000"/>
                </a:buClr>
                <a:buSzTx/>
                <a:buFont typeface="Arial"/>
                <a:buNone/>
                <a:tabLst/>
                <a:defRPr/>
              </a:pPr>
              <a:r>
                <a:rPr kumimoji="0" lang="en-US" sz="900" b="0" i="0" u="none" strike="noStrike" kern="0" cap="none" spc="0" normalizeH="0" baseline="0" noProof="0">
                  <a:ln>
                    <a:noFill/>
                  </a:ln>
                  <a:effectLst/>
                  <a:uLnTx/>
                  <a:uFillTx/>
                  <a:latin typeface="Quattrocento Sans"/>
                  <a:ea typeface="Quattrocento Sans"/>
                  <a:cs typeface="Quattrocento Sans"/>
                  <a:sym typeface="Quattrocento Sans"/>
                </a:rPr>
                <a:t>PyTorch</a:t>
              </a:r>
              <a:endParaRPr kumimoji="0" sz="1400" b="0" i="0" u="none" strike="noStrike" kern="0" cap="none" spc="0" normalizeH="0" baseline="0" noProof="0">
                <a:ln>
                  <a:noFill/>
                </a:ln>
                <a:effectLst/>
                <a:uLnTx/>
                <a:uFillTx/>
                <a:latin typeface="Arial"/>
                <a:cs typeface="Arial"/>
                <a:sym typeface="Arial"/>
              </a:endParaRPr>
            </a:p>
          </p:txBody>
        </p:sp>
        <p:sp>
          <p:nvSpPr>
            <p:cNvPr id="4660" name="Google Shape;4660;p171"/>
            <p:cNvSpPr txBox="1"/>
            <p:nvPr/>
          </p:nvSpPr>
          <p:spPr>
            <a:xfrm>
              <a:off x="10592202" y="3846520"/>
              <a:ext cx="1076060" cy="219484"/>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90000"/>
                </a:lnSpc>
                <a:spcBef>
                  <a:spcPts val="0"/>
                </a:spcBef>
                <a:spcAft>
                  <a:spcPts val="0"/>
                </a:spcAft>
                <a:buClr>
                  <a:srgbClr val="000000"/>
                </a:buClr>
                <a:buSzTx/>
                <a:buFont typeface="Arial"/>
                <a:buNone/>
                <a:tabLst/>
                <a:defRPr/>
              </a:pPr>
              <a:r>
                <a:rPr kumimoji="0" lang="en-US" sz="900" b="0" i="0" u="none" strike="noStrike" kern="0" cap="none" spc="0" normalizeH="0" baseline="0" noProof="0">
                  <a:ln>
                    <a:noFill/>
                  </a:ln>
                  <a:effectLst/>
                  <a:uLnTx/>
                  <a:uFillTx/>
                  <a:latin typeface="Quattrocento Sans"/>
                  <a:ea typeface="Quattrocento Sans"/>
                  <a:cs typeface="Quattrocento Sans"/>
                  <a:sym typeface="Quattrocento Sans"/>
                </a:rPr>
                <a:t>ONNX</a:t>
              </a:r>
              <a:endParaRPr kumimoji="0" sz="1400" b="0" i="0" u="none" strike="noStrike" kern="0" cap="none" spc="0" normalizeH="0" baseline="0" noProof="0">
                <a:ln>
                  <a:noFill/>
                </a:ln>
                <a:effectLst/>
                <a:uLnTx/>
                <a:uFillTx/>
                <a:latin typeface="Arial"/>
                <a:cs typeface="Arial"/>
                <a:sym typeface="Arial"/>
              </a:endParaRPr>
            </a:p>
          </p:txBody>
        </p:sp>
        <p:sp>
          <p:nvSpPr>
            <p:cNvPr id="4661" name="Google Shape;4661;p171"/>
            <p:cNvSpPr txBox="1"/>
            <p:nvPr/>
          </p:nvSpPr>
          <p:spPr>
            <a:xfrm>
              <a:off x="8630452" y="4766429"/>
              <a:ext cx="1315630" cy="346633"/>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90000"/>
                </a:lnSpc>
                <a:spcBef>
                  <a:spcPts val="0"/>
                </a:spcBef>
                <a:spcAft>
                  <a:spcPts val="0"/>
                </a:spcAft>
                <a:buClr>
                  <a:srgbClr val="000000"/>
                </a:buClr>
                <a:buSzTx/>
                <a:buFont typeface="Arial"/>
                <a:buNone/>
                <a:tabLst/>
                <a:defRPr/>
              </a:pPr>
              <a:r>
                <a:rPr kumimoji="0" lang="en-US" sz="900" b="0" i="0" u="none" strike="noStrike" kern="0" cap="none" spc="0" normalizeH="0" baseline="0" noProof="0" dirty="0">
                  <a:ln>
                    <a:noFill/>
                  </a:ln>
                  <a:solidFill>
                    <a:schemeClr val="bg1"/>
                  </a:solidFill>
                  <a:effectLst/>
                  <a:uLnTx/>
                  <a:uFillTx/>
                  <a:latin typeface="Quattrocento Sans"/>
                  <a:ea typeface="Quattrocento Sans"/>
                  <a:cs typeface="Quattrocento Sans"/>
                  <a:sym typeface="Quattrocento Sans"/>
                </a:rPr>
                <a:t>Azure Machine Learning</a:t>
              </a:r>
              <a:endParaRPr kumimoji="0" sz="1400" b="0" i="0" u="none" strike="noStrike" kern="0" cap="none" spc="0" normalizeH="0" baseline="0" noProof="0" dirty="0">
                <a:ln>
                  <a:noFill/>
                </a:ln>
                <a:solidFill>
                  <a:schemeClr val="bg1"/>
                </a:solidFill>
                <a:effectLst/>
                <a:uLnTx/>
                <a:uFillTx/>
                <a:latin typeface="Arial"/>
                <a:cs typeface="Arial"/>
                <a:sym typeface="Arial"/>
              </a:endParaRPr>
            </a:p>
          </p:txBody>
        </p:sp>
        <p:sp>
          <p:nvSpPr>
            <p:cNvPr id="4662" name="Google Shape;4662;p171"/>
            <p:cNvSpPr txBox="1"/>
            <p:nvPr/>
          </p:nvSpPr>
          <p:spPr>
            <a:xfrm>
              <a:off x="9585274" y="1873130"/>
              <a:ext cx="753138" cy="219484"/>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90000"/>
                </a:lnSpc>
                <a:spcBef>
                  <a:spcPts val="0"/>
                </a:spcBef>
                <a:spcAft>
                  <a:spcPts val="0"/>
                </a:spcAft>
                <a:buClr>
                  <a:srgbClr val="000000"/>
                </a:buClr>
                <a:buSzTx/>
                <a:buFont typeface="Arial"/>
                <a:buNone/>
                <a:tabLst/>
                <a:defRPr/>
              </a:pPr>
              <a:r>
                <a:rPr kumimoji="0" lang="en-US" sz="900" b="0" i="0" u="none" strike="noStrike" kern="0" cap="none" spc="0" normalizeH="0" baseline="0" noProof="0">
                  <a:ln>
                    <a:noFill/>
                  </a:ln>
                  <a:effectLst/>
                  <a:uLnTx/>
                  <a:uFillTx/>
                  <a:latin typeface="Quattrocento Sans"/>
                  <a:ea typeface="Quattrocento Sans"/>
                  <a:cs typeface="Quattrocento Sans"/>
                  <a:sym typeface="Quattrocento Sans"/>
                </a:rPr>
                <a:t>Language</a:t>
              </a:r>
              <a:endParaRPr kumimoji="0" sz="1400" b="0" i="0" u="none" strike="noStrike" kern="0" cap="none" spc="0" normalizeH="0" baseline="0" noProof="0">
                <a:ln>
                  <a:noFill/>
                </a:ln>
                <a:effectLst/>
                <a:uLnTx/>
                <a:uFillTx/>
                <a:latin typeface="Arial"/>
                <a:cs typeface="Arial"/>
                <a:sym typeface="Arial"/>
              </a:endParaRPr>
            </a:p>
          </p:txBody>
        </p:sp>
        <p:sp>
          <p:nvSpPr>
            <p:cNvPr id="4663" name="Google Shape;4663;p171"/>
            <p:cNvSpPr txBox="1"/>
            <p:nvPr/>
          </p:nvSpPr>
          <p:spPr>
            <a:xfrm>
              <a:off x="8423733" y="1873130"/>
              <a:ext cx="684991" cy="219484"/>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90000"/>
                </a:lnSpc>
                <a:spcBef>
                  <a:spcPts val="0"/>
                </a:spcBef>
                <a:spcAft>
                  <a:spcPts val="0"/>
                </a:spcAft>
                <a:buClr>
                  <a:srgbClr val="000000"/>
                </a:buClr>
                <a:buSzTx/>
                <a:buFont typeface="Arial"/>
                <a:buNone/>
                <a:tabLst/>
                <a:defRPr/>
              </a:pPr>
              <a:r>
                <a:rPr kumimoji="0" lang="en-US" sz="900" b="0" i="0" u="none" strike="noStrike" kern="0" cap="none" spc="0" normalizeH="0" baseline="0" noProof="0">
                  <a:ln>
                    <a:noFill/>
                  </a:ln>
                  <a:effectLst/>
                  <a:uLnTx/>
                  <a:uFillTx/>
                  <a:latin typeface="Quattrocento Sans"/>
                  <a:ea typeface="Quattrocento Sans"/>
                  <a:cs typeface="Quattrocento Sans"/>
                  <a:sym typeface="Quattrocento Sans"/>
                </a:rPr>
                <a:t>Speech</a:t>
              </a:r>
              <a:endParaRPr kumimoji="0" sz="1400" b="0" i="0" u="none" strike="noStrike" kern="0" cap="none" spc="0" normalizeH="0" baseline="0" noProof="0">
                <a:ln>
                  <a:noFill/>
                </a:ln>
                <a:effectLst/>
                <a:uLnTx/>
                <a:uFillTx/>
                <a:latin typeface="Arial"/>
                <a:cs typeface="Arial"/>
                <a:sym typeface="Arial"/>
              </a:endParaRPr>
            </a:p>
          </p:txBody>
        </p:sp>
        <p:sp>
          <p:nvSpPr>
            <p:cNvPr id="4664" name="Google Shape;4664;p171"/>
            <p:cNvSpPr/>
            <p:nvPr/>
          </p:nvSpPr>
          <p:spPr>
            <a:xfrm>
              <a:off x="8613464" y="1537775"/>
              <a:ext cx="308522" cy="206710"/>
            </a:xfrm>
            <a:prstGeom prst="wedgeRoundRectCallout">
              <a:avLst>
                <a:gd name="adj1" fmla="val 30853"/>
                <a:gd name="adj2" fmla="val 79643"/>
                <a:gd name="adj3" fmla="val 16667"/>
              </a:avLst>
            </a:prstGeom>
            <a:noFill/>
            <a:ln w="12700" cap="flat" cmpd="sng">
              <a:solidFill>
                <a:schemeClr val="dk2"/>
              </a:solidFill>
              <a:prstDash val="solid"/>
              <a:round/>
              <a:headEnd type="none" w="sm" len="sm"/>
              <a:tailEnd type="none" w="sm" len="sm"/>
            </a:ln>
          </p:spPr>
          <p:txBody>
            <a:bodyPr spcFirstLastPara="1" wrap="square" lIns="0" tIns="0" rIns="0" bIns="0" anchor="b" anchorCtr="0">
              <a:noAutofit/>
            </a:bodyPr>
            <a:lstStyle/>
            <a:p>
              <a:pPr marL="0" marR="0" lvl="0" indent="0" algn="ctr" defTabSz="914400" rtl="0" eaLnBrk="1" fontAlgn="auto" latinLnBrk="0" hangingPunct="1">
                <a:lnSpc>
                  <a:spcPct val="90000"/>
                </a:lnSpc>
                <a:spcBef>
                  <a:spcPts val="0"/>
                </a:spcBef>
                <a:spcAft>
                  <a:spcPts val="0"/>
                </a:spcAft>
                <a:buClr>
                  <a:srgbClr val="000000"/>
                </a:buClr>
                <a:buSzTx/>
                <a:buFont typeface="Arial"/>
                <a:buNone/>
                <a:tabLst/>
                <a:defRPr/>
              </a:pPr>
              <a:r>
                <a:rPr kumimoji="0" lang="en-US" sz="1400" b="0" i="0" u="none" strike="noStrike" kern="0" cap="none" spc="0" normalizeH="0" baseline="0" noProof="0">
                  <a:ln>
                    <a:noFill/>
                  </a:ln>
                  <a:solidFill>
                    <a:schemeClr val="bg1"/>
                  </a:solidFill>
                  <a:effectLst/>
                  <a:uLnTx/>
                  <a:uFillTx/>
                  <a:latin typeface="Quattrocento Sans"/>
                  <a:ea typeface="Quattrocento Sans"/>
                  <a:cs typeface="Quattrocento Sans"/>
                  <a:sym typeface="Quattrocento Sans"/>
                </a:rPr>
                <a:t>…</a:t>
              </a:r>
              <a:endParaRPr kumimoji="0" sz="1400" b="0" i="0" u="none" strike="noStrike" kern="0" cap="none" spc="0" normalizeH="0" baseline="0" noProof="0">
                <a:ln>
                  <a:noFill/>
                </a:ln>
                <a:solidFill>
                  <a:schemeClr val="bg1"/>
                </a:solidFill>
                <a:effectLst/>
                <a:uLnTx/>
                <a:uFillTx/>
                <a:latin typeface="Arial"/>
                <a:cs typeface="Arial"/>
                <a:sym typeface="Arial"/>
              </a:endParaRPr>
            </a:p>
          </p:txBody>
        </p:sp>
        <p:sp>
          <p:nvSpPr>
            <p:cNvPr id="4665" name="Google Shape;4665;p171"/>
            <p:cNvSpPr txBox="1"/>
            <p:nvPr/>
          </p:nvSpPr>
          <p:spPr>
            <a:xfrm>
              <a:off x="10757924" y="1873130"/>
              <a:ext cx="744616" cy="219484"/>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90000"/>
                </a:lnSpc>
                <a:spcBef>
                  <a:spcPts val="0"/>
                </a:spcBef>
                <a:spcAft>
                  <a:spcPts val="0"/>
                </a:spcAft>
                <a:buClr>
                  <a:srgbClr val="000000"/>
                </a:buClr>
                <a:buSzTx/>
                <a:buFont typeface="Arial"/>
                <a:buNone/>
                <a:tabLst/>
                <a:defRPr/>
              </a:pPr>
              <a:r>
                <a:rPr kumimoji="0" lang="en-US" sz="900" b="0" i="0" u="none" strike="noStrike" kern="0" cap="none" spc="0" normalizeH="0" baseline="0" noProof="0">
                  <a:ln>
                    <a:noFill/>
                  </a:ln>
                  <a:effectLst/>
                  <a:uLnTx/>
                  <a:uFillTx/>
                  <a:latin typeface="Quattrocento Sans"/>
                  <a:ea typeface="Quattrocento Sans"/>
                  <a:cs typeface="Quattrocento Sans"/>
                  <a:sym typeface="Quattrocento Sans"/>
                </a:rPr>
                <a:t>Search</a:t>
              </a:r>
              <a:endParaRPr kumimoji="0" sz="1400" b="0" i="0" u="none" strike="noStrike" kern="0" cap="none" spc="0" normalizeH="0" baseline="0" noProof="0">
                <a:ln>
                  <a:noFill/>
                </a:ln>
                <a:effectLst/>
                <a:uLnTx/>
                <a:uFillTx/>
                <a:latin typeface="Arial"/>
                <a:cs typeface="Arial"/>
                <a:sym typeface="Arial"/>
              </a:endParaRPr>
            </a:p>
          </p:txBody>
        </p:sp>
        <p:sp>
          <p:nvSpPr>
            <p:cNvPr id="4666" name="Google Shape;4666;p171"/>
            <p:cNvSpPr txBox="1"/>
            <p:nvPr/>
          </p:nvSpPr>
          <p:spPr>
            <a:xfrm>
              <a:off x="7230578" y="1873130"/>
              <a:ext cx="684991" cy="219484"/>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90000"/>
                </a:lnSpc>
                <a:spcBef>
                  <a:spcPts val="0"/>
                </a:spcBef>
                <a:spcAft>
                  <a:spcPts val="0"/>
                </a:spcAft>
                <a:buClr>
                  <a:srgbClr val="000000"/>
                </a:buClr>
                <a:buSzTx/>
                <a:buFont typeface="Arial"/>
                <a:buNone/>
                <a:tabLst/>
                <a:defRPr/>
              </a:pPr>
              <a:r>
                <a:rPr kumimoji="0" lang="en-US" sz="900" b="0" i="0" u="none" strike="noStrike" kern="0" cap="none" spc="0" normalizeH="0" baseline="0" noProof="0" dirty="0">
                  <a:ln>
                    <a:noFill/>
                  </a:ln>
                  <a:effectLst/>
                  <a:uLnTx/>
                  <a:uFillTx/>
                  <a:latin typeface="Quattrocento Sans"/>
                  <a:ea typeface="Quattrocento Sans"/>
                  <a:cs typeface="Quattrocento Sans"/>
                  <a:sym typeface="Quattrocento Sans"/>
                </a:rPr>
                <a:t>Vision</a:t>
              </a:r>
              <a:endParaRPr kumimoji="0" sz="1400" b="0" i="0" u="none" strike="noStrike" kern="0" cap="none" spc="0" normalizeH="0" baseline="0" noProof="0" dirty="0">
                <a:ln>
                  <a:noFill/>
                </a:ln>
                <a:effectLst/>
                <a:uLnTx/>
                <a:uFillTx/>
                <a:latin typeface="Arial"/>
                <a:cs typeface="Arial"/>
                <a:sym typeface="Arial"/>
              </a:endParaRPr>
            </a:p>
          </p:txBody>
        </p:sp>
        <p:sp>
          <p:nvSpPr>
            <p:cNvPr id="4667" name="Google Shape;4667;p171"/>
            <p:cNvSpPr/>
            <p:nvPr/>
          </p:nvSpPr>
          <p:spPr>
            <a:xfrm>
              <a:off x="509501" y="4283417"/>
              <a:ext cx="6423222" cy="844198"/>
            </a:xfrm>
            <a:prstGeom prst="rect">
              <a:avLst/>
            </a:prstGeom>
            <a:solidFill>
              <a:schemeClr val="bg1">
                <a:lumMod val="85000"/>
              </a:schemeClr>
            </a:solidFill>
            <a:ln>
              <a:noFill/>
            </a:ln>
          </p:spPr>
          <p:txBody>
            <a:bodyPr spcFirstLastPara="1" wrap="square" lIns="182850" tIns="146275" rIns="182850" bIns="14627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1" i="0" u="none" strike="noStrike" kern="0" cap="none" spc="0" normalizeH="0" baseline="0" noProof="0" dirty="0">
                  <a:ln>
                    <a:noFill/>
                  </a:ln>
                  <a:effectLst/>
                  <a:uLnTx/>
                  <a:uFillTx/>
                  <a:latin typeface="Calibri"/>
                  <a:ea typeface="Calibri"/>
                  <a:cs typeface="Calibri"/>
                  <a:sym typeface="Calibri"/>
                </a:rPr>
                <a:t>Productive Services</a:t>
              </a:r>
              <a:endParaRPr kumimoji="0" sz="2000" b="0" i="0" u="none" strike="noStrike" kern="0" cap="none" spc="0" normalizeH="0" baseline="0" noProof="0" dirty="0">
                <a:ln>
                  <a:noFill/>
                </a:ln>
                <a:effectLst/>
                <a:uLnTx/>
                <a:uFillTx/>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dirty="0">
                  <a:ln>
                    <a:noFill/>
                  </a:ln>
                  <a:effectLst/>
                  <a:uLnTx/>
                  <a:uFillTx/>
                  <a:latin typeface="Calibri"/>
                  <a:ea typeface="Calibri"/>
                  <a:cs typeface="Calibri"/>
                  <a:sym typeface="Calibri"/>
                </a:rPr>
                <a:t>To empower data science and development teams</a:t>
              </a:r>
              <a:endParaRPr kumimoji="0" sz="2000" b="0" i="0" u="none" strike="noStrike" kern="0" cap="none" spc="0" normalizeH="0" baseline="0" noProof="0" dirty="0">
                <a:ln>
                  <a:noFill/>
                </a:ln>
                <a:effectLst/>
                <a:uLnTx/>
                <a:uFillTx/>
                <a:latin typeface="Calibri"/>
                <a:ea typeface="Calibri"/>
                <a:cs typeface="Calibri"/>
                <a:sym typeface="Calibri"/>
              </a:endParaRPr>
            </a:p>
          </p:txBody>
        </p:sp>
        <p:sp>
          <p:nvSpPr>
            <p:cNvPr id="4668" name="Google Shape;4668;p171"/>
            <p:cNvSpPr/>
            <p:nvPr/>
          </p:nvSpPr>
          <p:spPr>
            <a:xfrm>
              <a:off x="510876" y="5294811"/>
              <a:ext cx="6423222" cy="844198"/>
            </a:xfrm>
            <a:prstGeom prst="rect">
              <a:avLst/>
            </a:prstGeom>
            <a:solidFill>
              <a:schemeClr val="bg1">
                <a:lumMod val="85000"/>
              </a:schemeClr>
            </a:solidFill>
            <a:ln>
              <a:noFill/>
            </a:ln>
          </p:spPr>
          <p:txBody>
            <a:bodyPr spcFirstLastPara="1" wrap="square" lIns="182850" tIns="146275" rIns="182850" bIns="14627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1" i="0" u="none" strike="noStrike" kern="0" cap="none" spc="0" normalizeH="0" baseline="0" noProof="0" dirty="0">
                  <a:ln>
                    <a:noFill/>
                  </a:ln>
                  <a:effectLst/>
                  <a:uLnTx/>
                  <a:uFillTx/>
                  <a:latin typeface="Calibri"/>
                  <a:ea typeface="Calibri"/>
                  <a:cs typeface="Calibri"/>
                  <a:sym typeface="Calibri"/>
                </a:rPr>
                <a:t>Powerful Hardware</a:t>
              </a:r>
              <a:endParaRPr kumimoji="0" sz="2000" b="0" i="0" u="none" strike="noStrike" kern="0" cap="none" spc="0" normalizeH="0" baseline="0" noProof="0" dirty="0">
                <a:ln>
                  <a:noFill/>
                </a:ln>
                <a:effectLst/>
                <a:uLnTx/>
                <a:uFillTx/>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dirty="0">
                  <a:ln>
                    <a:noFill/>
                  </a:ln>
                  <a:effectLst/>
                  <a:uLnTx/>
                  <a:uFillTx/>
                  <a:latin typeface="Calibri"/>
                  <a:ea typeface="Calibri"/>
                  <a:cs typeface="Calibri"/>
                  <a:sym typeface="Calibri"/>
                </a:rPr>
                <a:t>To accelerate deep learning</a:t>
              </a:r>
              <a:endParaRPr kumimoji="0" sz="2000" b="0" i="0" u="none" strike="noStrike" kern="0" cap="none" spc="0" normalizeH="0" baseline="0" noProof="0" dirty="0">
                <a:ln>
                  <a:noFill/>
                </a:ln>
                <a:effectLst/>
                <a:uLnTx/>
                <a:uFillTx/>
                <a:latin typeface="Calibri"/>
                <a:ea typeface="Calibri"/>
                <a:cs typeface="Calibri"/>
                <a:sym typeface="Calibri"/>
              </a:endParaRPr>
            </a:p>
          </p:txBody>
        </p:sp>
        <p:sp>
          <p:nvSpPr>
            <p:cNvPr id="4669" name="Google Shape;4669;p171"/>
            <p:cNvSpPr/>
            <p:nvPr/>
          </p:nvSpPr>
          <p:spPr>
            <a:xfrm>
              <a:off x="9654023" y="3885762"/>
              <a:ext cx="615640" cy="138519"/>
            </a:xfrm>
            <a:prstGeom prst="rect">
              <a:avLst/>
            </a:prstGeom>
            <a:noFill/>
            <a:ln>
              <a:noFill/>
            </a:ln>
          </p:spPr>
          <p:txBody>
            <a:bodyPr spcFirstLastPara="1" wrap="square" lIns="0" tIns="0" rIns="0" bIns="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0" i="0" u="none" strike="noStrike" kern="0" cap="none" spc="0" normalizeH="0" baseline="0" noProof="0">
                  <a:ln>
                    <a:noFill/>
                  </a:ln>
                  <a:effectLst/>
                  <a:uLnTx/>
                  <a:uFillTx/>
                  <a:latin typeface="Quattrocento Sans"/>
                  <a:ea typeface="Quattrocento Sans"/>
                  <a:cs typeface="Quattrocento Sans"/>
                  <a:sym typeface="Quattrocento Sans"/>
                </a:rPr>
                <a:t>Scikit-Learn</a:t>
              </a:r>
              <a:endParaRPr kumimoji="0" sz="1400" b="0" i="0" u="none" strike="noStrike" kern="0" cap="none" spc="0" normalizeH="0" baseline="0" noProof="0">
                <a:ln>
                  <a:noFill/>
                </a:ln>
                <a:effectLst/>
                <a:uLnTx/>
                <a:uFillTx/>
                <a:latin typeface="Arial"/>
                <a:cs typeface="Arial"/>
                <a:sym typeface="Arial"/>
              </a:endParaRPr>
            </a:p>
          </p:txBody>
        </p:sp>
        <p:sp>
          <p:nvSpPr>
            <p:cNvPr id="4670" name="Google Shape;4670;p171"/>
            <p:cNvSpPr/>
            <p:nvPr/>
          </p:nvSpPr>
          <p:spPr>
            <a:xfrm>
              <a:off x="7239564" y="2883122"/>
              <a:ext cx="569987" cy="137798"/>
            </a:xfrm>
            <a:prstGeom prst="rect">
              <a:avLst/>
            </a:prstGeom>
            <a:noFill/>
            <a:ln>
              <a:noFill/>
            </a:ln>
          </p:spPr>
          <p:txBody>
            <a:bodyPr spcFirstLastPara="1" wrap="square" lIns="0" tIns="0" rIns="0" bIns="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0" i="0" u="none" strike="noStrike" kern="0" cap="none" spc="0" normalizeH="0" baseline="0" noProof="0">
                  <a:ln>
                    <a:noFill/>
                  </a:ln>
                  <a:effectLst/>
                  <a:uLnTx/>
                  <a:uFillTx/>
                  <a:latin typeface="Quattrocento Sans"/>
                  <a:ea typeface="Quattrocento Sans"/>
                  <a:cs typeface="Quattrocento Sans"/>
                  <a:sym typeface="Quattrocento Sans"/>
                </a:rPr>
                <a:t>PyCharm</a:t>
              </a:r>
              <a:endParaRPr kumimoji="0" sz="1400" b="0" i="0" u="none" strike="noStrike" kern="0" cap="none" spc="0" normalizeH="0" baseline="0" noProof="0">
                <a:ln>
                  <a:noFill/>
                </a:ln>
                <a:effectLst/>
                <a:uLnTx/>
                <a:uFillTx/>
                <a:latin typeface="Arial"/>
                <a:cs typeface="Arial"/>
                <a:sym typeface="Arial"/>
              </a:endParaRPr>
            </a:p>
          </p:txBody>
        </p:sp>
        <p:sp>
          <p:nvSpPr>
            <p:cNvPr id="4671" name="Google Shape;4671;p171"/>
            <p:cNvSpPr/>
            <p:nvPr/>
          </p:nvSpPr>
          <p:spPr>
            <a:xfrm>
              <a:off x="8572237" y="2883121"/>
              <a:ext cx="387983" cy="138519"/>
            </a:xfrm>
            <a:prstGeom prst="rect">
              <a:avLst/>
            </a:prstGeom>
            <a:noFill/>
            <a:ln>
              <a:noFill/>
            </a:ln>
          </p:spPr>
          <p:txBody>
            <a:bodyPr spcFirstLastPara="1" wrap="square" lIns="0" tIns="0" rIns="0" bIns="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0" i="0" u="none" strike="noStrike" kern="0" cap="none" spc="0" normalizeH="0" baseline="0" noProof="0">
                  <a:ln>
                    <a:noFill/>
                  </a:ln>
                  <a:effectLst/>
                  <a:uLnTx/>
                  <a:uFillTx/>
                  <a:latin typeface="Quattrocento Sans"/>
                  <a:ea typeface="Quattrocento Sans"/>
                  <a:cs typeface="Quattrocento Sans"/>
                  <a:sym typeface="Quattrocento Sans"/>
                </a:rPr>
                <a:t>Jupyter</a:t>
              </a:r>
              <a:endParaRPr kumimoji="0" sz="1400" b="0" i="0" u="none" strike="noStrike" kern="0" cap="none" spc="0" normalizeH="0" baseline="0" noProof="0">
                <a:ln>
                  <a:noFill/>
                </a:ln>
                <a:effectLst/>
                <a:uLnTx/>
                <a:uFillTx/>
                <a:latin typeface="Arial"/>
                <a:cs typeface="Arial"/>
                <a:sym typeface="Arial"/>
              </a:endParaRPr>
            </a:p>
          </p:txBody>
        </p:sp>
        <p:sp>
          <p:nvSpPr>
            <p:cNvPr id="4672" name="Google Shape;4672;p171"/>
            <p:cNvSpPr/>
            <p:nvPr/>
          </p:nvSpPr>
          <p:spPr>
            <a:xfrm>
              <a:off x="524118" y="2312299"/>
              <a:ext cx="6423222" cy="844198"/>
            </a:xfrm>
            <a:prstGeom prst="rect">
              <a:avLst/>
            </a:prstGeom>
            <a:solidFill>
              <a:schemeClr val="bg1">
                <a:lumMod val="85000"/>
              </a:schemeClr>
            </a:solidFill>
            <a:ln>
              <a:noFill/>
            </a:ln>
          </p:spPr>
          <p:txBody>
            <a:bodyPr spcFirstLastPara="1" wrap="square" lIns="182850" tIns="146275" rIns="182850" bIns="14627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1" i="0" u="none" strike="noStrike" kern="0" cap="none" spc="0" normalizeH="0" baseline="0" noProof="0">
                  <a:ln>
                    <a:noFill/>
                  </a:ln>
                  <a:effectLst/>
                  <a:uLnTx/>
                  <a:uFillTx/>
                  <a:latin typeface="Calibri"/>
                  <a:ea typeface="Calibri"/>
                  <a:cs typeface="Calibri"/>
                  <a:sym typeface="Calibri"/>
                </a:rPr>
                <a:t>Familiar Data Science Tools</a:t>
              </a:r>
              <a:endParaRPr kumimoji="0" sz="2000" b="0" i="0" u="none" strike="noStrike" kern="0" cap="none" spc="0" normalizeH="0" baseline="0" noProof="0">
                <a:ln>
                  <a:noFill/>
                </a:ln>
                <a:effectLst/>
                <a:uLnTx/>
                <a:uFillTx/>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a:ln>
                    <a:noFill/>
                  </a:ln>
                  <a:effectLst/>
                  <a:uLnTx/>
                  <a:uFillTx/>
                  <a:latin typeface="Calibri"/>
                  <a:ea typeface="Calibri"/>
                  <a:cs typeface="Calibri"/>
                  <a:sym typeface="Calibri"/>
                </a:rPr>
                <a:t>To simplify model development</a:t>
              </a:r>
              <a:endParaRPr kumimoji="0" sz="2000" b="0" i="0" u="none" strike="noStrike" kern="0" cap="none" spc="0" normalizeH="0" baseline="0" noProof="0">
                <a:ln>
                  <a:noFill/>
                </a:ln>
                <a:effectLst/>
                <a:uLnTx/>
                <a:uFillTx/>
                <a:latin typeface="Calibri"/>
                <a:ea typeface="Calibri"/>
                <a:cs typeface="Calibri"/>
                <a:sym typeface="Calibri"/>
              </a:endParaRPr>
            </a:p>
          </p:txBody>
        </p:sp>
        <p:sp>
          <p:nvSpPr>
            <p:cNvPr id="4673" name="Google Shape;4673;p171"/>
            <p:cNvSpPr/>
            <p:nvPr/>
          </p:nvSpPr>
          <p:spPr>
            <a:xfrm>
              <a:off x="9468049" y="2888163"/>
              <a:ext cx="987591" cy="138519"/>
            </a:xfrm>
            <a:prstGeom prst="rect">
              <a:avLst/>
            </a:prstGeom>
            <a:noFill/>
            <a:ln>
              <a:noFill/>
            </a:ln>
          </p:spPr>
          <p:txBody>
            <a:bodyPr spcFirstLastPara="1" wrap="square" lIns="0" tIns="0" rIns="0" bIns="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0" i="0" u="none" strike="noStrike" kern="0" cap="none" spc="0" normalizeH="0" baseline="0" noProof="0">
                  <a:ln>
                    <a:noFill/>
                  </a:ln>
                  <a:effectLst/>
                  <a:uLnTx/>
                  <a:uFillTx/>
                  <a:latin typeface="Quattrocento Sans"/>
                  <a:ea typeface="Quattrocento Sans"/>
                  <a:cs typeface="Quattrocento Sans"/>
                  <a:sym typeface="Quattrocento Sans"/>
                </a:rPr>
                <a:t>Visual Studio Code</a:t>
              </a:r>
              <a:endParaRPr kumimoji="0" sz="1400" b="0" i="0" u="none" strike="noStrike" kern="0" cap="none" spc="0" normalizeH="0" baseline="0" noProof="0">
                <a:ln>
                  <a:noFill/>
                </a:ln>
                <a:effectLst/>
                <a:uLnTx/>
                <a:uFillTx/>
                <a:latin typeface="Arial"/>
                <a:cs typeface="Arial"/>
                <a:sym typeface="Arial"/>
              </a:endParaRPr>
            </a:p>
          </p:txBody>
        </p:sp>
        <p:sp>
          <p:nvSpPr>
            <p:cNvPr id="4674" name="Google Shape;4674;p171"/>
            <p:cNvSpPr/>
            <p:nvPr/>
          </p:nvSpPr>
          <p:spPr>
            <a:xfrm>
              <a:off x="10747862" y="2882400"/>
              <a:ext cx="764741" cy="138519"/>
            </a:xfrm>
            <a:prstGeom prst="rect">
              <a:avLst/>
            </a:prstGeom>
            <a:noFill/>
            <a:ln>
              <a:noFill/>
            </a:ln>
          </p:spPr>
          <p:txBody>
            <a:bodyPr spcFirstLastPara="1" wrap="square" lIns="0" tIns="0" rIns="0" bIns="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0" i="0" u="none" strike="noStrike" kern="0" cap="none" spc="0" normalizeH="0" baseline="0" noProof="0">
                  <a:ln>
                    <a:noFill/>
                  </a:ln>
                  <a:effectLst/>
                  <a:uLnTx/>
                  <a:uFillTx/>
                  <a:latin typeface="Quattrocento Sans"/>
                  <a:ea typeface="Quattrocento Sans"/>
                  <a:cs typeface="Quattrocento Sans"/>
                  <a:sym typeface="Quattrocento Sans"/>
                </a:rPr>
                <a:t>Command line</a:t>
              </a:r>
              <a:endParaRPr kumimoji="0" sz="1400" b="0" i="0" u="none" strike="noStrike" kern="0" cap="none" spc="0" normalizeH="0" baseline="0" noProof="0">
                <a:ln>
                  <a:noFill/>
                </a:ln>
                <a:effectLst/>
                <a:uLnTx/>
                <a:uFillTx/>
                <a:latin typeface="Arial"/>
                <a:cs typeface="Arial"/>
                <a:sym typeface="Arial"/>
              </a:endParaRPr>
            </a:p>
          </p:txBody>
        </p:sp>
        <p:sp>
          <p:nvSpPr>
            <p:cNvPr id="4675" name="Google Shape;4675;p171"/>
            <p:cNvSpPr/>
            <p:nvPr/>
          </p:nvSpPr>
          <p:spPr>
            <a:xfrm>
              <a:off x="7402352" y="1566887"/>
              <a:ext cx="341442" cy="189450"/>
            </a:xfrm>
            <a:custGeom>
              <a:avLst/>
              <a:gdLst/>
              <a:ahLst/>
              <a:cxnLst/>
              <a:rect l="l" t="t" r="r" b="b"/>
              <a:pathLst>
                <a:path w="346" h="191" extrusionOk="0">
                  <a:moveTo>
                    <a:pt x="5" y="103"/>
                  </a:moveTo>
                  <a:cubicBezTo>
                    <a:pt x="2" y="98"/>
                    <a:pt x="0" y="96"/>
                    <a:pt x="0" y="96"/>
                  </a:cubicBezTo>
                  <a:cubicBezTo>
                    <a:pt x="0" y="96"/>
                    <a:pt x="1" y="94"/>
                    <a:pt x="3" y="92"/>
                  </a:cubicBezTo>
                  <a:moveTo>
                    <a:pt x="5" y="103"/>
                  </a:moveTo>
                  <a:cubicBezTo>
                    <a:pt x="23" y="125"/>
                    <a:pt x="82" y="191"/>
                    <a:pt x="173" y="191"/>
                  </a:cubicBezTo>
                  <a:cubicBezTo>
                    <a:pt x="283" y="191"/>
                    <a:pt x="346" y="96"/>
                    <a:pt x="346" y="96"/>
                  </a:cubicBezTo>
                  <a:cubicBezTo>
                    <a:pt x="346" y="96"/>
                    <a:pt x="283" y="0"/>
                    <a:pt x="173" y="0"/>
                  </a:cubicBezTo>
                  <a:cubicBezTo>
                    <a:pt x="77" y="0"/>
                    <a:pt x="17" y="73"/>
                    <a:pt x="3" y="92"/>
                  </a:cubicBezTo>
                  <a:moveTo>
                    <a:pt x="175" y="14"/>
                  </a:moveTo>
                  <a:cubicBezTo>
                    <a:pt x="128" y="14"/>
                    <a:pt x="89" y="50"/>
                    <a:pt x="89" y="96"/>
                  </a:cubicBezTo>
                  <a:cubicBezTo>
                    <a:pt x="89" y="141"/>
                    <a:pt x="128" y="178"/>
                    <a:pt x="175" y="178"/>
                  </a:cubicBezTo>
                  <a:cubicBezTo>
                    <a:pt x="222" y="178"/>
                    <a:pt x="261" y="141"/>
                    <a:pt x="261" y="96"/>
                  </a:cubicBezTo>
                  <a:cubicBezTo>
                    <a:pt x="261" y="50"/>
                    <a:pt x="222" y="14"/>
                    <a:pt x="175" y="14"/>
                  </a:cubicBezTo>
                  <a:close/>
                  <a:moveTo>
                    <a:pt x="175" y="78"/>
                  </a:moveTo>
                  <a:cubicBezTo>
                    <a:pt x="165" y="78"/>
                    <a:pt x="156" y="86"/>
                    <a:pt x="156" y="96"/>
                  </a:cubicBezTo>
                  <a:cubicBezTo>
                    <a:pt x="156" y="106"/>
                    <a:pt x="165" y="114"/>
                    <a:pt x="175" y="114"/>
                  </a:cubicBezTo>
                  <a:cubicBezTo>
                    <a:pt x="185" y="114"/>
                    <a:pt x="194" y="106"/>
                    <a:pt x="194" y="96"/>
                  </a:cubicBezTo>
                  <a:cubicBezTo>
                    <a:pt x="194" y="86"/>
                    <a:pt x="185" y="78"/>
                    <a:pt x="175" y="78"/>
                  </a:cubicBezTo>
                  <a:close/>
                </a:path>
              </a:pathLst>
            </a:custGeom>
            <a:noFill/>
            <a:ln w="12700" cap="flat" cmpd="sng">
              <a:solidFill>
                <a:schemeClr val="dk2"/>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chemeClr val="bg1"/>
                </a:solidFill>
                <a:effectLst/>
                <a:uLnTx/>
                <a:uFillTx/>
                <a:latin typeface="Quattrocento Sans"/>
                <a:ea typeface="Quattrocento Sans"/>
                <a:cs typeface="Quattrocento Sans"/>
                <a:sym typeface="Quattrocento Sans"/>
              </a:endParaRPr>
            </a:p>
          </p:txBody>
        </p:sp>
        <p:pic>
          <p:nvPicPr>
            <p:cNvPr id="4676" name="Google Shape;4676;p171"/>
            <p:cNvPicPr preferRelativeResize="0"/>
            <p:nvPr/>
          </p:nvPicPr>
          <p:blipFill rotWithShape="1">
            <a:blip r:embed="rId3">
              <a:alphaModFix/>
            </a:blip>
            <a:srcRect/>
            <a:stretch/>
          </p:blipFill>
          <p:spPr>
            <a:xfrm>
              <a:off x="9775424" y="1514472"/>
              <a:ext cx="317823" cy="294280"/>
            </a:xfrm>
            <a:prstGeom prst="rect">
              <a:avLst/>
            </a:prstGeom>
            <a:noFill/>
            <a:ln>
              <a:noFill/>
            </a:ln>
          </p:spPr>
        </p:pic>
        <p:sp>
          <p:nvSpPr>
            <p:cNvPr id="4677" name="Google Shape;4677;p171"/>
            <p:cNvSpPr/>
            <p:nvPr/>
          </p:nvSpPr>
          <p:spPr>
            <a:xfrm>
              <a:off x="10985371" y="1519519"/>
              <a:ext cx="289723" cy="284187"/>
            </a:xfrm>
            <a:custGeom>
              <a:avLst/>
              <a:gdLst/>
              <a:ahLst/>
              <a:cxnLst/>
              <a:rect l="l" t="t" r="r" b="b"/>
              <a:pathLst>
                <a:path w="343" h="338" extrusionOk="0">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12700" cap="flat" cmpd="sng">
              <a:solidFill>
                <a:schemeClr val="dk2"/>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chemeClr val="bg1"/>
                </a:solidFill>
                <a:effectLst/>
                <a:uLnTx/>
                <a:uFillTx/>
                <a:latin typeface="Quattrocento Sans"/>
                <a:ea typeface="Quattrocento Sans"/>
                <a:cs typeface="Quattrocento Sans"/>
                <a:sym typeface="Quattrocento Sans"/>
              </a:endParaRPr>
            </a:p>
          </p:txBody>
        </p:sp>
        <p:grpSp>
          <p:nvGrpSpPr>
            <p:cNvPr id="4678" name="Google Shape;4678;p171"/>
            <p:cNvGrpSpPr/>
            <p:nvPr/>
          </p:nvGrpSpPr>
          <p:grpSpPr>
            <a:xfrm>
              <a:off x="10899883" y="4394646"/>
              <a:ext cx="460699" cy="348263"/>
              <a:chOff x="7669747" y="4810232"/>
              <a:chExt cx="520064" cy="393139"/>
            </a:xfrm>
          </p:grpSpPr>
          <p:grpSp>
            <p:nvGrpSpPr>
              <p:cNvPr id="4679" name="Google Shape;4679;p171"/>
              <p:cNvGrpSpPr/>
              <p:nvPr/>
            </p:nvGrpSpPr>
            <p:grpSpPr>
              <a:xfrm>
                <a:off x="7669747" y="4810232"/>
                <a:ext cx="520064" cy="393139"/>
                <a:chOff x="3728" y="2083"/>
                <a:chExt cx="245" cy="174"/>
              </a:xfrm>
            </p:grpSpPr>
            <p:sp>
              <p:nvSpPr>
                <p:cNvPr id="4680" name="Google Shape;4680;p171"/>
                <p:cNvSpPr/>
                <p:nvPr/>
              </p:nvSpPr>
              <p:spPr>
                <a:xfrm>
                  <a:off x="3728" y="2083"/>
                  <a:ext cx="245" cy="138"/>
                </a:xfrm>
                <a:prstGeom prst="rect">
                  <a:avLst/>
                </a:prstGeom>
                <a:noFill/>
                <a:ln w="12700" cap="rnd" cmpd="sng">
                  <a:solidFill>
                    <a:schemeClr val="dk2"/>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chemeClr val="bg1"/>
                    </a:solidFill>
                    <a:effectLst/>
                    <a:uLnTx/>
                    <a:uFillTx/>
                    <a:latin typeface="Quattrocento Sans"/>
                    <a:ea typeface="Quattrocento Sans"/>
                    <a:cs typeface="Quattrocento Sans"/>
                    <a:sym typeface="Quattrocento Sans"/>
                  </a:endParaRPr>
                </a:p>
              </p:txBody>
            </p:sp>
            <p:cxnSp>
              <p:nvCxnSpPr>
                <p:cNvPr id="4681" name="Google Shape;4681;p171"/>
                <p:cNvCxnSpPr/>
                <p:nvPr/>
              </p:nvCxnSpPr>
              <p:spPr>
                <a:xfrm>
                  <a:off x="3850" y="2221"/>
                  <a:ext cx="0" cy="36"/>
                </a:xfrm>
                <a:prstGeom prst="straightConnector1">
                  <a:avLst/>
                </a:prstGeom>
                <a:noFill/>
                <a:ln w="12700" cap="rnd" cmpd="sng">
                  <a:solidFill>
                    <a:schemeClr val="dk2"/>
                  </a:solidFill>
                  <a:prstDash val="solid"/>
                  <a:miter lim="800000"/>
                  <a:headEnd type="none" w="med" len="med"/>
                  <a:tailEnd type="none" w="med" len="med"/>
                </a:ln>
              </p:spPr>
            </p:cxnSp>
            <p:cxnSp>
              <p:nvCxnSpPr>
                <p:cNvPr id="4682" name="Google Shape;4682;p171"/>
                <p:cNvCxnSpPr/>
                <p:nvPr/>
              </p:nvCxnSpPr>
              <p:spPr>
                <a:xfrm>
                  <a:off x="3808" y="2257"/>
                  <a:ext cx="86" cy="0"/>
                </a:xfrm>
                <a:prstGeom prst="straightConnector1">
                  <a:avLst/>
                </a:prstGeom>
                <a:noFill/>
                <a:ln w="12700" cap="rnd" cmpd="sng">
                  <a:solidFill>
                    <a:schemeClr val="dk2"/>
                  </a:solidFill>
                  <a:prstDash val="solid"/>
                  <a:miter lim="800000"/>
                  <a:headEnd type="none" w="med" len="med"/>
                  <a:tailEnd type="none" w="med" len="med"/>
                </a:ln>
              </p:spPr>
            </p:cxnSp>
          </p:grpSp>
          <p:grpSp>
            <p:nvGrpSpPr>
              <p:cNvPr id="4683" name="Google Shape;4683;p171"/>
              <p:cNvGrpSpPr/>
              <p:nvPr/>
            </p:nvGrpSpPr>
            <p:grpSpPr>
              <a:xfrm>
                <a:off x="7857378" y="4871216"/>
                <a:ext cx="164327" cy="180784"/>
                <a:chOff x="5834040" y="2879832"/>
                <a:chExt cx="279258" cy="307228"/>
              </a:xfrm>
            </p:grpSpPr>
            <p:sp>
              <p:nvSpPr>
                <p:cNvPr id="4684" name="Google Shape;4684;p171"/>
                <p:cNvSpPr/>
                <p:nvPr/>
              </p:nvSpPr>
              <p:spPr>
                <a:xfrm>
                  <a:off x="5834040" y="2879832"/>
                  <a:ext cx="279258" cy="307228"/>
                </a:xfrm>
                <a:custGeom>
                  <a:avLst/>
                  <a:gdLst/>
                  <a:ahLst/>
                  <a:cxnLst/>
                  <a:rect l="l" t="t" r="r" b="b"/>
                  <a:pathLst>
                    <a:path w="279256" h="307228" extrusionOk="0">
                      <a:moveTo>
                        <a:pt x="139628" y="0"/>
                      </a:moveTo>
                      <a:lnTo>
                        <a:pt x="279256" y="76617"/>
                      </a:lnTo>
                      <a:lnTo>
                        <a:pt x="279256" y="230611"/>
                      </a:lnTo>
                      <a:lnTo>
                        <a:pt x="139628" y="307228"/>
                      </a:lnTo>
                      <a:lnTo>
                        <a:pt x="0" y="230611"/>
                      </a:lnTo>
                      <a:lnTo>
                        <a:pt x="0" y="76617"/>
                      </a:lnTo>
                      <a:lnTo>
                        <a:pt x="139628" y="0"/>
                      </a:lnTo>
                      <a:close/>
                    </a:path>
                  </a:pathLst>
                </a:custGeom>
                <a:noFill/>
                <a:ln w="12700" cap="flat" cmpd="sng">
                  <a:solidFill>
                    <a:schemeClr val="dk2"/>
                  </a:solidFill>
                  <a:prstDash val="solid"/>
                  <a:miter lim="800000"/>
                  <a:headEnd type="none" w="sm" len="sm"/>
                  <a:tailEnd type="none" w="sm" len="sm"/>
                </a:ln>
              </p:spPr>
              <p:txBody>
                <a:bodyPr spcFirstLastPara="1" wrap="square" lIns="182850" tIns="146275" rIns="182850" bIns="146275" anchor="t" anchorCtr="0">
                  <a:noAutofit/>
                </a:bodyPr>
                <a:lstStyle/>
                <a:p>
                  <a:pPr marL="0" marR="0" lvl="0" indent="0" algn="ctr" defTabSz="914400" rtl="0" eaLnBrk="1" fontAlgn="auto" latinLnBrk="0" hangingPunct="1">
                    <a:lnSpc>
                      <a:spcPct val="90000"/>
                    </a:lnSpc>
                    <a:spcBef>
                      <a:spcPts val="0"/>
                    </a:spcBef>
                    <a:spcAft>
                      <a:spcPts val="0"/>
                    </a:spcAft>
                    <a:buClr>
                      <a:srgbClr val="000000"/>
                    </a:buClr>
                    <a:buSzTx/>
                    <a:buFont typeface="Arial"/>
                    <a:buNone/>
                    <a:tabLst/>
                    <a:defRPr/>
                  </a:pPr>
                  <a:endParaRPr kumimoji="0" sz="2400" b="0" i="0" u="none" strike="noStrike" kern="0" cap="none" spc="0" normalizeH="0" baseline="0" noProof="0">
                    <a:ln>
                      <a:noFill/>
                    </a:ln>
                    <a:solidFill>
                      <a:schemeClr val="bg1"/>
                    </a:solidFill>
                    <a:effectLst/>
                    <a:uLnTx/>
                    <a:uFillTx/>
                    <a:latin typeface="Quattrocento Sans"/>
                    <a:ea typeface="Quattrocento Sans"/>
                    <a:cs typeface="Quattrocento Sans"/>
                    <a:sym typeface="Quattrocento Sans"/>
                  </a:endParaRPr>
                </a:p>
              </p:txBody>
            </p:sp>
            <p:cxnSp>
              <p:nvCxnSpPr>
                <p:cNvPr id="4685" name="Google Shape;4685;p171"/>
                <p:cNvCxnSpPr/>
                <p:nvPr/>
              </p:nvCxnSpPr>
              <p:spPr>
                <a:xfrm>
                  <a:off x="5834046" y="2956449"/>
                  <a:ext cx="139620" cy="76997"/>
                </a:xfrm>
                <a:prstGeom prst="straightConnector1">
                  <a:avLst/>
                </a:prstGeom>
                <a:noFill/>
                <a:ln w="12700" cap="flat" cmpd="sng">
                  <a:solidFill>
                    <a:schemeClr val="dk2"/>
                  </a:solidFill>
                  <a:prstDash val="solid"/>
                  <a:round/>
                  <a:headEnd type="none" w="sm" len="sm"/>
                  <a:tailEnd type="none" w="sm" len="sm"/>
                </a:ln>
              </p:spPr>
            </p:cxnSp>
            <p:cxnSp>
              <p:nvCxnSpPr>
                <p:cNvPr id="4686" name="Google Shape;4686;p171"/>
                <p:cNvCxnSpPr/>
                <p:nvPr/>
              </p:nvCxnSpPr>
              <p:spPr>
                <a:xfrm rot="10800000" flipH="1">
                  <a:off x="5973659" y="2956449"/>
                  <a:ext cx="139630" cy="76997"/>
                </a:xfrm>
                <a:prstGeom prst="straightConnector1">
                  <a:avLst/>
                </a:prstGeom>
                <a:noFill/>
                <a:ln w="12700" cap="flat" cmpd="sng">
                  <a:solidFill>
                    <a:schemeClr val="dk2"/>
                  </a:solidFill>
                  <a:prstDash val="solid"/>
                  <a:round/>
                  <a:headEnd type="none" w="sm" len="sm"/>
                  <a:tailEnd type="none" w="sm" len="sm"/>
                </a:ln>
              </p:spPr>
            </p:cxnSp>
            <p:cxnSp>
              <p:nvCxnSpPr>
                <p:cNvPr id="4687" name="Google Shape;4687;p171"/>
                <p:cNvCxnSpPr/>
                <p:nvPr/>
              </p:nvCxnSpPr>
              <p:spPr>
                <a:xfrm rot="10800000">
                  <a:off x="5973664" y="3033446"/>
                  <a:ext cx="0" cy="153614"/>
                </a:xfrm>
                <a:prstGeom prst="straightConnector1">
                  <a:avLst/>
                </a:prstGeom>
                <a:noFill/>
                <a:ln w="12700" cap="flat" cmpd="sng">
                  <a:solidFill>
                    <a:schemeClr val="dk2"/>
                  </a:solidFill>
                  <a:prstDash val="solid"/>
                  <a:round/>
                  <a:headEnd type="none" w="sm" len="sm"/>
                  <a:tailEnd type="none" w="sm" len="sm"/>
                </a:ln>
              </p:spPr>
            </p:cxnSp>
          </p:grpSp>
        </p:grpSp>
        <p:grpSp>
          <p:nvGrpSpPr>
            <p:cNvPr id="4688" name="Google Shape;4688;p171"/>
            <p:cNvGrpSpPr/>
            <p:nvPr/>
          </p:nvGrpSpPr>
          <p:grpSpPr>
            <a:xfrm>
              <a:off x="9128166" y="4397599"/>
              <a:ext cx="305316" cy="342357"/>
              <a:chOff x="8882196" y="3721867"/>
              <a:chExt cx="272672" cy="305752"/>
            </a:xfrm>
          </p:grpSpPr>
          <p:sp>
            <p:nvSpPr>
              <p:cNvPr id="4689" name="Google Shape;4689;p171"/>
              <p:cNvSpPr/>
              <p:nvPr/>
            </p:nvSpPr>
            <p:spPr>
              <a:xfrm>
                <a:off x="8901348" y="3950022"/>
                <a:ext cx="222881" cy="77597"/>
              </a:xfrm>
              <a:prstGeom prst="rect">
                <a:avLst/>
              </a:prstGeom>
              <a:solidFill>
                <a:schemeClr val="lt2"/>
              </a:solidFill>
              <a:ln w="12700" cap="flat" cmpd="sng">
                <a:solidFill>
                  <a:schemeClr val="dk2"/>
                </a:solidFill>
                <a:prstDash val="solid"/>
                <a:round/>
                <a:headEnd type="none" w="sm" len="sm"/>
                <a:tailEnd type="none" w="sm" len="sm"/>
              </a:ln>
            </p:spPr>
            <p:txBody>
              <a:bodyPr spcFirstLastPara="1" wrap="square" lIns="182850" tIns="146275" rIns="182850" bIns="14627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2000" b="0" i="0" u="none" strike="noStrike" kern="0" cap="none" spc="0" normalizeH="0" baseline="0" noProof="0">
                  <a:ln>
                    <a:noFill/>
                  </a:ln>
                  <a:solidFill>
                    <a:schemeClr val="bg1"/>
                  </a:solidFill>
                  <a:effectLst/>
                  <a:uLnTx/>
                  <a:uFillTx/>
                  <a:latin typeface="Quattrocento Sans"/>
                  <a:ea typeface="Quattrocento Sans"/>
                  <a:cs typeface="Quattrocento Sans"/>
                  <a:sym typeface="Quattrocento Sans"/>
                </a:endParaRPr>
              </a:p>
            </p:txBody>
          </p:sp>
          <p:sp>
            <p:nvSpPr>
              <p:cNvPr id="4690" name="Google Shape;4690;p171"/>
              <p:cNvSpPr/>
              <p:nvPr/>
            </p:nvSpPr>
            <p:spPr>
              <a:xfrm>
                <a:off x="8882196" y="3721867"/>
                <a:ext cx="162852" cy="305752"/>
              </a:xfrm>
              <a:custGeom>
                <a:avLst/>
                <a:gdLst/>
                <a:ahLst/>
                <a:cxnLst/>
                <a:rect l="l" t="t" r="r" b="b"/>
                <a:pathLst>
                  <a:path w="2847109" h="4810991" extrusionOk="0">
                    <a:moveTo>
                      <a:pt x="1641764" y="0"/>
                    </a:moveTo>
                    <a:lnTo>
                      <a:pt x="2847109" y="0"/>
                    </a:lnTo>
                    <a:lnTo>
                      <a:pt x="2847109" y="1797627"/>
                    </a:lnTo>
                    <a:lnTo>
                      <a:pt x="290946" y="4810991"/>
                    </a:lnTo>
                    <a:lnTo>
                      <a:pt x="0" y="3647209"/>
                    </a:lnTo>
                    <a:lnTo>
                      <a:pt x="1662546" y="1787236"/>
                    </a:lnTo>
                    <a:lnTo>
                      <a:pt x="1641764" y="0"/>
                    </a:lnTo>
                    <a:close/>
                  </a:path>
                </a:pathLst>
              </a:custGeom>
              <a:solidFill>
                <a:schemeClr val="lt2"/>
              </a:solidFill>
              <a:ln w="12700" cap="flat" cmpd="sng">
                <a:solidFill>
                  <a:schemeClr val="dk2"/>
                </a:solidFill>
                <a:prstDash val="solid"/>
                <a:round/>
                <a:headEnd type="none" w="sm" len="sm"/>
                <a:tailEnd type="none" w="sm" len="sm"/>
              </a:ln>
            </p:spPr>
            <p:txBody>
              <a:bodyPr spcFirstLastPara="1" wrap="square" lIns="182850" tIns="146275" rIns="182850" bIns="14627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2000" b="0" i="0" u="none" strike="noStrike" kern="0" cap="none" spc="0" normalizeH="0" baseline="0" noProof="0">
                  <a:ln>
                    <a:noFill/>
                  </a:ln>
                  <a:solidFill>
                    <a:schemeClr val="bg1"/>
                  </a:solidFill>
                  <a:effectLst/>
                  <a:uLnTx/>
                  <a:uFillTx/>
                  <a:latin typeface="Quattrocento Sans"/>
                  <a:ea typeface="Quattrocento Sans"/>
                  <a:cs typeface="Quattrocento Sans"/>
                  <a:sym typeface="Quattrocento Sans"/>
                </a:endParaRPr>
              </a:p>
            </p:txBody>
          </p:sp>
          <p:sp>
            <p:nvSpPr>
              <p:cNvPr id="4691" name="Google Shape;4691;p171"/>
              <p:cNvSpPr/>
              <p:nvPr/>
            </p:nvSpPr>
            <p:spPr>
              <a:xfrm>
                <a:off x="9035403" y="3857904"/>
                <a:ext cx="119465" cy="169715"/>
              </a:xfrm>
              <a:custGeom>
                <a:avLst/>
                <a:gdLst/>
                <a:ahLst/>
                <a:cxnLst/>
                <a:rect l="l" t="t" r="r" b="b"/>
                <a:pathLst>
                  <a:path w="2088573" h="2670464" extrusionOk="0">
                    <a:moveTo>
                      <a:pt x="0" y="883227"/>
                    </a:moveTo>
                    <a:lnTo>
                      <a:pt x="737755" y="0"/>
                    </a:lnTo>
                    <a:lnTo>
                      <a:pt x="2088573" y="1517073"/>
                    </a:lnTo>
                    <a:lnTo>
                      <a:pt x="1797627" y="2670464"/>
                    </a:lnTo>
                    <a:lnTo>
                      <a:pt x="0" y="883227"/>
                    </a:lnTo>
                    <a:close/>
                  </a:path>
                </a:pathLst>
              </a:custGeom>
              <a:solidFill>
                <a:schemeClr val="lt2"/>
              </a:solidFill>
              <a:ln w="12700" cap="flat" cmpd="sng">
                <a:solidFill>
                  <a:schemeClr val="dk2"/>
                </a:solidFill>
                <a:prstDash val="solid"/>
                <a:round/>
                <a:headEnd type="none" w="sm" len="sm"/>
                <a:tailEnd type="none" w="sm" len="sm"/>
              </a:ln>
            </p:spPr>
            <p:txBody>
              <a:bodyPr spcFirstLastPara="1" wrap="square" lIns="182850" tIns="146275" rIns="182850" bIns="14627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2000" b="0" i="0" u="none" strike="noStrike" kern="0" cap="none" spc="0" normalizeH="0" baseline="0" noProof="0">
                  <a:ln>
                    <a:noFill/>
                  </a:ln>
                  <a:solidFill>
                    <a:schemeClr val="bg1"/>
                  </a:solidFill>
                  <a:effectLst/>
                  <a:uLnTx/>
                  <a:uFillTx/>
                  <a:latin typeface="Quattrocento Sans"/>
                  <a:ea typeface="Quattrocento Sans"/>
                  <a:cs typeface="Quattrocento Sans"/>
                  <a:sym typeface="Quattrocento Sans"/>
                </a:endParaRPr>
              </a:p>
            </p:txBody>
          </p:sp>
        </p:grpSp>
        <p:grpSp>
          <p:nvGrpSpPr>
            <p:cNvPr id="4692" name="Google Shape;4692;p171"/>
            <p:cNvGrpSpPr/>
            <p:nvPr/>
          </p:nvGrpSpPr>
          <p:grpSpPr>
            <a:xfrm>
              <a:off x="7416979" y="4409674"/>
              <a:ext cx="312189" cy="318206"/>
              <a:chOff x="7158422" y="1607015"/>
              <a:chExt cx="2726357" cy="2778898"/>
            </a:xfrm>
          </p:grpSpPr>
          <p:sp>
            <p:nvSpPr>
              <p:cNvPr id="4693" name="Google Shape;4693;p171"/>
              <p:cNvSpPr/>
              <p:nvPr/>
            </p:nvSpPr>
            <p:spPr>
              <a:xfrm>
                <a:off x="7158422" y="2971802"/>
                <a:ext cx="2726357" cy="1414111"/>
              </a:xfrm>
              <a:custGeom>
                <a:avLst/>
                <a:gdLst/>
                <a:ahLst/>
                <a:cxnLst/>
                <a:rect l="l" t="t" r="r" b="b"/>
                <a:pathLst>
                  <a:path w="2726357" h="1414112" extrusionOk="0">
                    <a:moveTo>
                      <a:pt x="1363179" y="0"/>
                    </a:moveTo>
                    <a:lnTo>
                      <a:pt x="1859701" y="257537"/>
                    </a:lnTo>
                    <a:lnTo>
                      <a:pt x="2722177" y="257537"/>
                    </a:lnTo>
                    <a:lnTo>
                      <a:pt x="2722177" y="704888"/>
                    </a:lnTo>
                    <a:lnTo>
                      <a:pt x="2726357" y="707056"/>
                    </a:lnTo>
                    <a:lnTo>
                      <a:pt x="1363179" y="1414112"/>
                    </a:lnTo>
                    <a:lnTo>
                      <a:pt x="3650" y="708949"/>
                    </a:lnTo>
                    <a:lnTo>
                      <a:pt x="1202" y="708949"/>
                    </a:lnTo>
                    <a:lnTo>
                      <a:pt x="1202" y="707680"/>
                    </a:lnTo>
                    <a:lnTo>
                      <a:pt x="0" y="707056"/>
                    </a:lnTo>
                    <a:lnTo>
                      <a:pt x="1202" y="706433"/>
                    </a:lnTo>
                    <a:lnTo>
                      <a:pt x="1202" y="257537"/>
                    </a:lnTo>
                    <a:lnTo>
                      <a:pt x="866657" y="257537"/>
                    </a:lnTo>
                    <a:close/>
                  </a:path>
                </a:pathLst>
              </a:custGeom>
              <a:solidFill>
                <a:schemeClr val="lt2"/>
              </a:solidFill>
              <a:ln w="12700" cap="flat" cmpd="sng">
                <a:solidFill>
                  <a:schemeClr val="dk2"/>
                </a:solidFill>
                <a:prstDash val="solid"/>
                <a:bevel/>
                <a:headEnd type="none" w="sm" len="sm"/>
                <a:tailEnd type="none" w="sm" len="sm"/>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chemeClr val="bg1"/>
                  </a:solidFill>
                  <a:effectLst/>
                  <a:uLnTx/>
                  <a:uFillTx/>
                  <a:latin typeface="Arial"/>
                  <a:ea typeface="Arial"/>
                  <a:cs typeface="Arial"/>
                  <a:sym typeface="Arial"/>
                </a:endParaRPr>
              </a:p>
            </p:txBody>
          </p:sp>
          <p:sp>
            <p:nvSpPr>
              <p:cNvPr id="4694" name="Google Shape;4694;p171"/>
              <p:cNvSpPr/>
              <p:nvPr/>
            </p:nvSpPr>
            <p:spPr>
              <a:xfrm>
                <a:off x="7158422" y="2521415"/>
                <a:ext cx="2726357" cy="1414112"/>
              </a:xfrm>
              <a:prstGeom prst="diamond">
                <a:avLst/>
              </a:prstGeom>
              <a:solidFill>
                <a:schemeClr val="lt2"/>
              </a:solidFill>
              <a:ln w="12700" cap="flat" cmpd="sng">
                <a:solidFill>
                  <a:schemeClr val="dk2"/>
                </a:solidFill>
                <a:prstDash val="solid"/>
                <a:bevel/>
                <a:headEnd type="none" w="sm" len="sm"/>
                <a:tailEnd type="none" w="sm" len="sm"/>
              </a:ln>
            </p:spPr>
            <p:txBody>
              <a:bodyPr spcFirstLastPara="1" wrap="square" lIns="182850" tIns="146275" rIns="182850" bIns="146275" anchor="t" anchorCtr="0">
                <a:noAutofit/>
              </a:bodyPr>
              <a:lstStyle/>
              <a:p>
                <a:pPr marL="0" marR="0" lvl="0" indent="0" algn="ctr" defTabSz="914400" rtl="0" eaLnBrk="1" fontAlgn="auto" latinLnBrk="0" hangingPunct="1">
                  <a:lnSpc>
                    <a:spcPct val="90000"/>
                  </a:lnSpc>
                  <a:spcBef>
                    <a:spcPts val="0"/>
                  </a:spcBef>
                  <a:spcAft>
                    <a:spcPts val="0"/>
                  </a:spcAft>
                  <a:buClr>
                    <a:srgbClr val="000000"/>
                  </a:buClr>
                  <a:buSzTx/>
                  <a:buFont typeface="Arial"/>
                  <a:buNone/>
                  <a:tabLst/>
                  <a:defRPr/>
                </a:pPr>
                <a:endParaRPr kumimoji="0" sz="2400" b="0" i="0" u="none" strike="noStrike" kern="0" cap="none" spc="0" normalizeH="0" baseline="0" noProof="0">
                  <a:ln>
                    <a:noFill/>
                  </a:ln>
                  <a:solidFill>
                    <a:schemeClr val="bg1"/>
                  </a:solidFill>
                  <a:effectLst/>
                  <a:uLnTx/>
                  <a:uFillTx/>
                  <a:latin typeface="Quattrocento Sans"/>
                  <a:ea typeface="Quattrocento Sans"/>
                  <a:cs typeface="Quattrocento Sans"/>
                  <a:sym typeface="Quattrocento Sans"/>
                </a:endParaRPr>
              </a:p>
            </p:txBody>
          </p:sp>
          <p:sp>
            <p:nvSpPr>
              <p:cNvPr id="4695" name="Google Shape;4695;p171"/>
              <p:cNvSpPr/>
              <p:nvPr/>
            </p:nvSpPr>
            <p:spPr>
              <a:xfrm>
                <a:off x="7158422" y="2057402"/>
                <a:ext cx="2726357" cy="1414113"/>
              </a:xfrm>
              <a:custGeom>
                <a:avLst/>
                <a:gdLst/>
                <a:ahLst/>
                <a:cxnLst/>
                <a:rect l="l" t="t" r="r" b="b"/>
                <a:pathLst>
                  <a:path w="2726357" h="1414112" extrusionOk="0">
                    <a:moveTo>
                      <a:pt x="1363179" y="0"/>
                    </a:moveTo>
                    <a:lnTo>
                      <a:pt x="1859701" y="257537"/>
                    </a:lnTo>
                    <a:lnTo>
                      <a:pt x="2722177" y="257537"/>
                    </a:lnTo>
                    <a:lnTo>
                      <a:pt x="2722177" y="704888"/>
                    </a:lnTo>
                    <a:lnTo>
                      <a:pt x="2726357" y="707056"/>
                    </a:lnTo>
                    <a:lnTo>
                      <a:pt x="1363179" y="1414112"/>
                    </a:lnTo>
                    <a:lnTo>
                      <a:pt x="3650" y="708949"/>
                    </a:lnTo>
                    <a:lnTo>
                      <a:pt x="1202" y="708949"/>
                    </a:lnTo>
                    <a:lnTo>
                      <a:pt x="1202" y="707680"/>
                    </a:lnTo>
                    <a:lnTo>
                      <a:pt x="0" y="707056"/>
                    </a:lnTo>
                    <a:lnTo>
                      <a:pt x="1202" y="706433"/>
                    </a:lnTo>
                    <a:lnTo>
                      <a:pt x="1202" y="257537"/>
                    </a:lnTo>
                    <a:lnTo>
                      <a:pt x="866657" y="257537"/>
                    </a:lnTo>
                    <a:close/>
                  </a:path>
                </a:pathLst>
              </a:custGeom>
              <a:solidFill>
                <a:schemeClr val="lt2"/>
              </a:solidFill>
              <a:ln w="12700" cap="flat" cmpd="sng">
                <a:solidFill>
                  <a:schemeClr val="dk2"/>
                </a:solidFill>
                <a:prstDash val="solid"/>
                <a:bevel/>
                <a:headEnd type="none" w="sm" len="sm"/>
                <a:tailEnd type="none" w="sm" len="sm"/>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chemeClr val="bg1"/>
                  </a:solidFill>
                  <a:effectLst/>
                  <a:uLnTx/>
                  <a:uFillTx/>
                  <a:latin typeface="Arial"/>
                  <a:ea typeface="Arial"/>
                  <a:cs typeface="Arial"/>
                  <a:sym typeface="Arial"/>
                </a:endParaRPr>
              </a:p>
            </p:txBody>
          </p:sp>
          <p:sp>
            <p:nvSpPr>
              <p:cNvPr id="4696" name="Google Shape;4696;p171"/>
              <p:cNvSpPr/>
              <p:nvPr/>
            </p:nvSpPr>
            <p:spPr>
              <a:xfrm>
                <a:off x="7158422" y="1607015"/>
                <a:ext cx="2726357" cy="1414112"/>
              </a:xfrm>
              <a:prstGeom prst="diamond">
                <a:avLst/>
              </a:prstGeom>
              <a:solidFill>
                <a:schemeClr val="lt2"/>
              </a:solidFill>
              <a:ln w="12700" cap="flat" cmpd="sng">
                <a:solidFill>
                  <a:schemeClr val="dk2"/>
                </a:solidFill>
                <a:prstDash val="solid"/>
                <a:bevel/>
                <a:headEnd type="none" w="sm" len="sm"/>
                <a:tailEnd type="none" w="sm" len="sm"/>
              </a:ln>
            </p:spPr>
            <p:txBody>
              <a:bodyPr spcFirstLastPara="1" wrap="square" lIns="182850" tIns="146275" rIns="182850" bIns="146275" anchor="t" anchorCtr="0">
                <a:noAutofit/>
              </a:bodyPr>
              <a:lstStyle/>
              <a:p>
                <a:pPr marL="0" marR="0" lvl="0" indent="0" algn="ctr" defTabSz="914400" rtl="0" eaLnBrk="1" fontAlgn="auto" latinLnBrk="0" hangingPunct="1">
                  <a:lnSpc>
                    <a:spcPct val="90000"/>
                  </a:lnSpc>
                  <a:spcBef>
                    <a:spcPts val="0"/>
                  </a:spcBef>
                  <a:spcAft>
                    <a:spcPts val="0"/>
                  </a:spcAft>
                  <a:buClr>
                    <a:srgbClr val="000000"/>
                  </a:buClr>
                  <a:buSzTx/>
                  <a:buFont typeface="Arial"/>
                  <a:buNone/>
                  <a:tabLst/>
                  <a:defRPr/>
                </a:pPr>
                <a:endParaRPr kumimoji="0" sz="2400" b="0" i="0" u="none" strike="noStrike" kern="0" cap="none" spc="0" normalizeH="0" baseline="0" noProof="0">
                  <a:ln>
                    <a:noFill/>
                  </a:ln>
                  <a:solidFill>
                    <a:schemeClr val="bg1"/>
                  </a:solidFill>
                  <a:effectLst/>
                  <a:uLnTx/>
                  <a:uFillTx/>
                  <a:latin typeface="Quattrocento Sans"/>
                  <a:ea typeface="Quattrocento Sans"/>
                  <a:cs typeface="Quattrocento Sans"/>
                  <a:sym typeface="Quattrocento Sans"/>
                </a:endParaRPr>
              </a:p>
            </p:txBody>
          </p:sp>
        </p:grpSp>
        <p:sp>
          <p:nvSpPr>
            <p:cNvPr id="4697" name="Google Shape;4697;p171"/>
            <p:cNvSpPr/>
            <p:nvPr/>
          </p:nvSpPr>
          <p:spPr>
            <a:xfrm>
              <a:off x="7427028" y="5442122"/>
              <a:ext cx="292091" cy="298125"/>
            </a:xfrm>
            <a:custGeom>
              <a:avLst/>
              <a:gdLst/>
              <a:ahLst/>
              <a:cxnLst/>
              <a:rect l="l" t="t" r="r" b="b"/>
              <a:pathLst>
                <a:path w="334" h="341" extrusionOk="0">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2700" cap="sq"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729" b="0" i="0" u="none" strike="noStrike" kern="0" cap="none" spc="0" normalizeH="0" baseline="0" noProof="0">
                <a:ln>
                  <a:noFill/>
                </a:ln>
                <a:solidFill>
                  <a:schemeClr val="bg1"/>
                </a:solidFill>
                <a:effectLst/>
                <a:uLnTx/>
                <a:uFillTx/>
                <a:latin typeface="Quattrocento Sans"/>
                <a:ea typeface="Quattrocento Sans"/>
                <a:cs typeface="Quattrocento Sans"/>
                <a:sym typeface="Quattrocento Sans"/>
              </a:endParaRPr>
            </a:p>
          </p:txBody>
        </p:sp>
        <p:sp>
          <p:nvSpPr>
            <p:cNvPr id="4698" name="Google Shape;4698;p171"/>
            <p:cNvSpPr txBox="1"/>
            <p:nvPr/>
          </p:nvSpPr>
          <p:spPr>
            <a:xfrm>
              <a:off x="7034085" y="5894601"/>
              <a:ext cx="1077976" cy="323165"/>
            </a:xfrm>
            <a:prstGeom prst="rect">
              <a:avLst/>
            </a:prstGeom>
            <a:noFill/>
            <a:ln>
              <a:noFill/>
            </a:ln>
          </p:spPr>
          <p:txBody>
            <a:bodyPr spcFirstLastPara="1" wrap="square" lIns="0" tIns="0" rIns="0" bIns="182850" anchor="b" anchorCtr="0">
              <a:noAutofit/>
            </a:bodyPr>
            <a:lstStyle/>
            <a:p>
              <a:pPr marL="0" marR="0" lvl="0" indent="0" algn="ctr" defTabSz="914400" rtl="0" eaLnBrk="1" fontAlgn="auto" latinLnBrk="0" hangingPunct="1">
                <a:lnSpc>
                  <a:spcPct val="90000"/>
                </a:lnSpc>
                <a:spcBef>
                  <a:spcPts val="0"/>
                </a:spcBef>
                <a:spcAft>
                  <a:spcPts val="0"/>
                </a:spcAft>
                <a:buClr>
                  <a:srgbClr val="000000"/>
                </a:buClr>
                <a:buSzPts val="1000"/>
                <a:buFont typeface="Quattrocento Sans"/>
                <a:buNone/>
                <a:tabLst/>
                <a:defRPr/>
              </a:pPr>
              <a:r>
                <a:rPr kumimoji="0" lang="en-US" sz="1000" b="0" i="0" u="none" strike="noStrike" kern="0" cap="none" spc="0" normalizeH="0" baseline="0" noProof="0">
                  <a:ln>
                    <a:noFill/>
                  </a:ln>
                  <a:effectLst/>
                  <a:uLnTx/>
                  <a:uFillTx/>
                  <a:latin typeface="Quattrocento Sans"/>
                  <a:ea typeface="Quattrocento Sans"/>
                  <a:cs typeface="Quattrocento Sans"/>
                  <a:sym typeface="Quattrocento Sans"/>
                </a:rPr>
                <a:t>CPU</a:t>
              </a:r>
              <a:endParaRPr kumimoji="0" sz="1400" b="0" i="0" u="none" strike="noStrike" kern="0" cap="none" spc="0" normalizeH="0" baseline="0" noProof="0">
                <a:ln>
                  <a:noFill/>
                </a:ln>
                <a:effectLst/>
                <a:uLnTx/>
                <a:uFillTx/>
                <a:latin typeface="Arial"/>
                <a:cs typeface="Arial"/>
                <a:sym typeface="Arial"/>
              </a:endParaRPr>
            </a:p>
          </p:txBody>
        </p:sp>
        <p:grpSp>
          <p:nvGrpSpPr>
            <p:cNvPr id="4699" name="Google Shape;4699;p171"/>
            <p:cNvGrpSpPr/>
            <p:nvPr/>
          </p:nvGrpSpPr>
          <p:grpSpPr>
            <a:xfrm>
              <a:off x="9133636" y="5492532"/>
              <a:ext cx="309263" cy="197305"/>
              <a:chOff x="5842028" y="2023300"/>
              <a:chExt cx="518306" cy="330673"/>
            </a:xfrm>
          </p:grpSpPr>
          <p:sp>
            <p:nvSpPr>
              <p:cNvPr id="4700" name="Google Shape;4700;p171"/>
              <p:cNvSpPr/>
              <p:nvPr/>
            </p:nvSpPr>
            <p:spPr>
              <a:xfrm>
                <a:off x="5842028" y="2023300"/>
                <a:ext cx="518306" cy="284908"/>
              </a:xfrm>
              <a:prstGeom prst="round1Rect">
                <a:avLst>
                  <a:gd name="adj" fmla="val 19322"/>
                </a:avLst>
              </a:prstGeom>
              <a:noFill/>
              <a:ln w="12700" cap="sq"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729" b="0" i="0" u="none" strike="noStrike" kern="0" cap="none" spc="0" normalizeH="0" baseline="0" noProof="0">
                  <a:ln>
                    <a:noFill/>
                  </a:ln>
                  <a:solidFill>
                    <a:schemeClr val="bg1"/>
                  </a:solidFill>
                  <a:effectLst/>
                  <a:uLnTx/>
                  <a:uFillTx/>
                  <a:latin typeface="Quattrocento Sans"/>
                  <a:ea typeface="Quattrocento Sans"/>
                  <a:cs typeface="Quattrocento Sans"/>
                  <a:sym typeface="Quattrocento Sans"/>
                </a:endParaRPr>
              </a:p>
            </p:txBody>
          </p:sp>
          <p:grpSp>
            <p:nvGrpSpPr>
              <p:cNvPr id="4701" name="Google Shape;4701;p171"/>
              <p:cNvGrpSpPr/>
              <p:nvPr/>
            </p:nvGrpSpPr>
            <p:grpSpPr>
              <a:xfrm>
                <a:off x="5886781" y="2308208"/>
                <a:ext cx="423110" cy="45765"/>
                <a:chOff x="2805041" y="5363936"/>
                <a:chExt cx="937405" cy="125178"/>
              </a:xfrm>
            </p:grpSpPr>
            <p:grpSp>
              <p:nvGrpSpPr>
                <p:cNvPr id="4702" name="Google Shape;4702;p171"/>
                <p:cNvGrpSpPr/>
                <p:nvPr/>
              </p:nvGrpSpPr>
              <p:grpSpPr>
                <a:xfrm>
                  <a:off x="2805041" y="5363936"/>
                  <a:ext cx="304800" cy="125178"/>
                  <a:chOff x="685111" y="5810249"/>
                  <a:chExt cx="304800" cy="356348"/>
                </a:xfrm>
              </p:grpSpPr>
              <p:cxnSp>
                <p:nvCxnSpPr>
                  <p:cNvPr id="4703" name="Google Shape;4703;p171"/>
                  <p:cNvCxnSpPr/>
                  <p:nvPr/>
                </p:nvCxnSpPr>
                <p:spPr>
                  <a:xfrm>
                    <a:off x="685111" y="5810249"/>
                    <a:ext cx="0" cy="356348"/>
                  </a:xfrm>
                  <a:prstGeom prst="straightConnector1">
                    <a:avLst/>
                  </a:prstGeom>
                  <a:noFill/>
                  <a:ln w="12700" cap="sq" cmpd="sng">
                    <a:solidFill>
                      <a:schemeClr val="dk2"/>
                    </a:solidFill>
                    <a:prstDash val="solid"/>
                    <a:miter lim="800000"/>
                    <a:headEnd type="none" w="med" len="med"/>
                    <a:tailEnd type="none" w="med" len="med"/>
                  </a:ln>
                </p:spPr>
              </p:cxnSp>
              <p:cxnSp>
                <p:nvCxnSpPr>
                  <p:cNvPr id="4704" name="Google Shape;4704;p171"/>
                  <p:cNvCxnSpPr/>
                  <p:nvPr/>
                </p:nvCxnSpPr>
                <p:spPr>
                  <a:xfrm>
                    <a:off x="837511" y="5810249"/>
                    <a:ext cx="0" cy="356348"/>
                  </a:xfrm>
                  <a:prstGeom prst="straightConnector1">
                    <a:avLst/>
                  </a:prstGeom>
                  <a:noFill/>
                  <a:ln w="12700" cap="sq" cmpd="sng">
                    <a:solidFill>
                      <a:schemeClr val="dk2"/>
                    </a:solidFill>
                    <a:prstDash val="solid"/>
                    <a:miter lim="800000"/>
                    <a:headEnd type="none" w="med" len="med"/>
                    <a:tailEnd type="none" w="med" len="med"/>
                  </a:ln>
                </p:spPr>
              </p:cxnSp>
              <p:cxnSp>
                <p:nvCxnSpPr>
                  <p:cNvPr id="4705" name="Google Shape;4705;p171"/>
                  <p:cNvCxnSpPr/>
                  <p:nvPr/>
                </p:nvCxnSpPr>
                <p:spPr>
                  <a:xfrm>
                    <a:off x="989911" y="5810249"/>
                    <a:ext cx="0" cy="356348"/>
                  </a:xfrm>
                  <a:prstGeom prst="straightConnector1">
                    <a:avLst/>
                  </a:prstGeom>
                  <a:noFill/>
                  <a:ln w="12700" cap="sq" cmpd="sng">
                    <a:solidFill>
                      <a:schemeClr val="dk2"/>
                    </a:solidFill>
                    <a:prstDash val="solid"/>
                    <a:miter lim="800000"/>
                    <a:headEnd type="none" w="med" len="med"/>
                    <a:tailEnd type="none" w="med" len="med"/>
                  </a:ln>
                </p:spPr>
              </p:cxnSp>
            </p:grpSp>
            <p:grpSp>
              <p:nvGrpSpPr>
                <p:cNvPr id="4706" name="Google Shape;4706;p171"/>
                <p:cNvGrpSpPr/>
                <p:nvPr/>
              </p:nvGrpSpPr>
              <p:grpSpPr>
                <a:xfrm>
                  <a:off x="3437646" y="5363936"/>
                  <a:ext cx="304800" cy="125178"/>
                  <a:chOff x="685111" y="5810249"/>
                  <a:chExt cx="304800" cy="356348"/>
                </a:xfrm>
              </p:grpSpPr>
              <p:cxnSp>
                <p:nvCxnSpPr>
                  <p:cNvPr id="4707" name="Google Shape;4707;p171"/>
                  <p:cNvCxnSpPr/>
                  <p:nvPr/>
                </p:nvCxnSpPr>
                <p:spPr>
                  <a:xfrm>
                    <a:off x="685111" y="5810249"/>
                    <a:ext cx="0" cy="356348"/>
                  </a:xfrm>
                  <a:prstGeom prst="straightConnector1">
                    <a:avLst/>
                  </a:prstGeom>
                  <a:noFill/>
                  <a:ln w="12700" cap="sq" cmpd="sng">
                    <a:solidFill>
                      <a:schemeClr val="dk2"/>
                    </a:solidFill>
                    <a:prstDash val="solid"/>
                    <a:miter lim="800000"/>
                    <a:headEnd type="none" w="med" len="med"/>
                    <a:tailEnd type="none" w="med" len="med"/>
                  </a:ln>
                </p:spPr>
              </p:cxnSp>
              <p:cxnSp>
                <p:nvCxnSpPr>
                  <p:cNvPr id="4708" name="Google Shape;4708;p171"/>
                  <p:cNvCxnSpPr/>
                  <p:nvPr/>
                </p:nvCxnSpPr>
                <p:spPr>
                  <a:xfrm>
                    <a:off x="837511" y="5810249"/>
                    <a:ext cx="0" cy="356348"/>
                  </a:xfrm>
                  <a:prstGeom prst="straightConnector1">
                    <a:avLst/>
                  </a:prstGeom>
                  <a:noFill/>
                  <a:ln w="12700" cap="sq" cmpd="sng">
                    <a:solidFill>
                      <a:schemeClr val="dk2"/>
                    </a:solidFill>
                    <a:prstDash val="solid"/>
                    <a:miter lim="800000"/>
                    <a:headEnd type="none" w="med" len="med"/>
                    <a:tailEnd type="none" w="med" len="med"/>
                  </a:ln>
                </p:spPr>
              </p:cxnSp>
              <p:cxnSp>
                <p:nvCxnSpPr>
                  <p:cNvPr id="4709" name="Google Shape;4709;p171"/>
                  <p:cNvCxnSpPr/>
                  <p:nvPr/>
                </p:nvCxnSpPr>
                <p:spPr>
                  <a:xfrm>
                    <a:off x="989911" y="5810249"/>
                    <a:ext cx="0" cy="356348"/>
                  </a:xfrm>
                  <a:prstGeom prst="straightConnector1">
                    <a:avLst/>
                  </a:prstGeom>
                  <a:noFill/>
                  <a:ln w="12700" cap="sq" cmpd="sng">
                    <a:solidFill>
                      <a:schemeClr val="dk2"/>
                    </a:solidFill>
                    <a:prstDash val="solid"/>
                    <a:miter lim="800000"/>
                    <a:headEnd type="none" w="med" len="med"/>
                    <a:tailEnd type="none" w="med" len="med"/>
                  </a:ln>
                </p:spPr>
              </p:cxnSp>
            </p:grpSp>
          </p:grpSp>
          <p:sp>
            <p:nvSpPr>
              <p:cNvPr id="4710" name="Google Shape;4710;p171"/>
              <p:cNvSpPr/>
              <p:nvPr/>
            </p:nvSpPr>
            <p:spPr>
              <a:xfrm>
                <a:off x="6135172" y="2083744"/>
                <a:ext cx="158117" cy="164020"/>
              </a:xfrm>
              <a:prstGeom prst="ellipse">
                <a:avLst/>
              </a:prstGeom>
              <a:noFill/>
              <a:ln w="12700" cap="sq"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729" b="0" i="0" u="none" strike="noStrike" kern="0" cap="none" spc="0" normalizeH="0" baseline="0" noProof="0">
                  <a:ln>
                    <a:noFill/>
                  </a:ln>
                  <a:solidFill>
                    <a:schemeClr val="bg1"/>
                  </a:solidFill>
                  <a:effectLst/>
                  <a:uLnTx/>
                  <a:uFillTx/>
                  <a:latin typeface="Quattrocento Sans"/>
                  <a:ea typeface="Quattrocento Sans"/>
                  <a:cs typeface="Quattrocento Sans"/>
                  <a:sym typeface="Quattrocento Sans"/>
                </a:endParaRPr>
              </a:p>
            </p:txBody>
          </p:sp>
          <p:sp>
            <p:nvSpPr>
              <p:cNvPr id="4711" name="Google Shape;4711;p171"/>
              <p:cNvSpPr/>
              <p:nvPr/>
            </p:nvSpPr>
            <p:spPr>
              <a:xfrm>
                <a:off x="5911951" y="2129519"/>
                <a:ext cx="156176" cy="80034"/>
              </a:xfrm>
              <a:prstGeom prst="rect">
                <a:avLst/>
              </a:prstGeom>
              <a:noFill/>
              <a:ln w="12700" cap="sq"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729" b="0" i="0" u="none" strike="noStrike" kern="0" cap="none" spc="0" normalizeH="0" baseline="0" noProof="0">
                  <a:ln>
                    <a:noFill/>
                  </a:ln>
                  <a:solidFill>
                    <a:schemeClr val="bg1"/>
                  </a:solidFill>
                  <a:effectLst/>
                  <a:uLnTx/>
                  <a:uFillTx/>
                  <a:latin typeface="Quattrocento Sans"/>
                  <a:ea typeface="Quattrocento Sans"/>
                  <a:cs typeface="Quattrocento Sans"/>
                  <a:sym typeface="Quattrocento Sans"/>
                </a:endParaRPr>
              </a:p>
            </p:txBody>
          </p:sp>
        </p:grpSp>
        <p:sp>
          <p:nvSpPr>
            <p:cNvPr id="4712" name="Google Shape;4712;p171"/>
            <p:cNvSpPr txBox="1"/>
            <p:nvPr/>
          </p:nvSpPr>
          <p:spPr>
            <a:xfrm>
              <a:off x="8396822" y="5894601"/>
              <a:ext cx="1782890" cy="323165"/>
            </a:xfrm>
            <a:prstGeom prst="rect">
              <a:avLst/>
            </a:prstGeom>
            <a:noFill/>
            <a:ln>
              <a:noFill/>
            </a:ln>
          </p:spPr>
          <p:txBody>
            <a:bodyPr spcFirstLastPara="1" wrap="square" lIns="0" tIns="0" rIns="0" bIns="182850" anchor="b" anchorCtr="0">
              <a:noAutofit/>
            </a:bodyPr>
            <a:lstStyle/>
            <a:p>
              <a:pPr marL="0" marR="0" lvl="0" indent="0" algn="ctr" defTabSz="914400" rtl="0" eaLnBrk="1" fontAlgn="auto" latinLnBrk="0" hangingPunct="1">
                <a:lnSpc>
                  <a:spcPct val="90000"/>
                </a:lnSpc>
                <a:spcBef>
                  <a:spcPts val="0"/>
                </a:spcBef>
                <a:spcAft>
                  <a:spcPts val="0"/>
                </a:spcAft>
                <a:buClr>
                  <a:srgbClr val="000000"/>
                </a:buClr>
                <a:buSzPts val="1000"/>
                <a:buFont typeface="Quattrocento Sans"/>
                <a:buNone/>
                <a:tabLst/>
                <a:defRPr/>
              </a:pPr>
              <a:r>
                <a:rPr kumimoji="0" lang="en-US" sz="1000" b="0" i="0" u="none" strike="noStrike" kern="0" cap="none" spc="0" normalizeH="0" baseline="0" noProof="0">
                  <a:ln>
                    <a:noFill/>
                  </a:ln>
                  <a:effectLst/>
                  <a:uLnTx/>
                  <a:uFillTx/>
                  <a:latin typeface="Quattrocento Sans"/>
                  <a:ea typeface="Quattrocento Sans"/>
                  <a:cs typeface="Quattrocento Sans"/>
                  <a:sym typeface="Quattrocento Sans"/>
                </a:rPr>
                <a:t>GPU</a:t>
              </a:r>
              <a:endParaRPr kumimoji="0" sz="1400" b="0" i="0" u="none" strike="noStrike" kern="0" cap="none" spc="0" normalizeH="0" baseline="0" noProof="0">
                <a:ln>
                  <a:noFill/>
                </a:ln>
                <a:effectLst/>
                <a:uLnTx/>
                <a:uFillTx/>
                <a:latin typeface="Arial"/>
                <a:cs typeface="Arial"/>
                <a:sym typeface="Arial"/>
              </a:endParaRPr>
            </a:p>
          </p:txBody>
        </p:sp>
        <p:grpSp>
          <p:nvGrpSpPr>
            <p:cNvPr id="4713" name="Google Shape;4713;p171"/>
            <p:cNvGrpSpPr/>
            <p:nvPr/>
          </p:nvGrpSpPr>
          <p:grpSpPr>
            <a:xfrm>
              <a:off x="10981129" y="5442109"/>
              <a:ext cx="298124" cy="298124"/>
              <a:chOff x="10035278" y="3218678"/>
              <a:chExt cx="247374" cy="247374"/>
            </a:xfrm>
          </p:grpSpPr>
          <p:grpSp>
            <p:nvGrpSpPr>
              <p:cNvPr id="4714" name="Google Shape;4714;p171"/>
              <p:cNvGrpSpPr/>
              <p:nvPr/>
            </p:nvGrpSpPr>
            <p:grpSpPr>
              <a:xfrm>
                <a:off x="10035278" y="3218678"/>
                <a:ext cx="247374" cy="247374"/>
                <a:chOff x="3485441" y="4505566"/>
                <a:chExt cx="712494" cy="712494"/>
              </a:xfrm>
            </p:grpSpPr>
            <p:sp>
              <p:nvSpPr>
                <p:cNvPr id="4715" name="Google Shape;4715;p171"/>
                <p:cNvSpPr/>
                <p:nvPr/>
              </p:nvSpPr>
              <p:spPr>
                <a:xfrm>
                  <a:off x="3565593" y="4585718"/>
                  <a:ext cx="552190" cy="552190"/>
                </a:xfrm>
                <a:prstGeom prst="rect">
                  <a:avLst/>
                </a:prstGeom>
                <a:noFill/>
                <a:ln w="12700" cap="flat" cmpd="sng">
                  <a:solidFill>
                    <a:schemeClr val="dk2"/>
                  </a:solidFill>
                  <a:prstDash val="solid"/>
                  <a:miter lim="800000"/>
                  <a:headEnd type="none" w="sm" len="sm"/>
                  <a:tailEnd type="none" w="sm" len="sm"/>
                </a:ln>
              </p:spPr>
              <p:txBody>
                <a:bodyPr spcFirstLastPara="1" wrap="square" lIns="182850" tIns="146275" rIns="182850" bIns="14627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2000" b="0" i="0" u="none" strike="noStrike" kern="0" cap="none" spc="0" normalizeH="0" baseline="0" noProof="0">
                    <a:ln>
                      <a:noFill/>
                    </a:ln>
                    <a:solidFill>
                      <a:schemeClr val="bg1"/>
                    </a:solidFill>
                    <a:effectLst/>
                    <a:uLnTx/>
                    <a:uFillTx/>
                    <a:latin typeface="Quattrocento Sans"/>
                    <a:ea typeface="Quattrocento Sans"/>
                    <a:cs typeface="Quattrocento Sans"/>
                    <a:sym typeface="Quattrocento Sans"/>
                  </a:endParaRPr>
                </a:p>
              </p:txBody>
            </p:sp>
            <p:grpSp>
              <p:nvGrpSpPr>
                <p:cNvPr id="4716" name="Google Shape;4716;p171"/>
                <p:cNvGrpSpPr/>
                <p:nvPr/>
              </p:nvGrpSpPr>
              <p:grpSpPr>
                <a:xfrm>
                  <a:off x="3485441" y="4677750"/>
                  <a:ext cx="712494" cy="368126"/>
                  <a:chOff x="3485441" y="4677750"/>
                  <a:chExt cx="712494" cy="368126"/>
                </a:xfrm>
              </p:grpSpPr>
              <p:grpSp>
                <p:nvGrpSpPr>
                  <p:cNvPr id="4717" name="Google Shape;4717;p171"/>
                  <p:cNvGrpSpPr/>
                  <p:nvPr/>
                </p:nvGrpSpPr>
                <p:grpSpPr>
                  <a:xfrm>
                    <a:off x="4117783" y="4677750"/>
                    <a:ext cx="80152" cy="368126"/>
                    <a:chOff x="4117783" y="4677750"/>
                    <a:chExt cx="129006" cy="368126"/>
                  </a:xfrm>
                </p:grpSpPr>
                <p:cxnSp>
                  <p:nvCxnSpPr>
                    <p:cNvPr id="4718" name="Google Shape;4718;p171"/>
                    <p:cNvCxnSpPr/>
                    <p:nvPr/>
                  </p:nvCxnSpPr>
                  <p:spPr>
                    <a:xfrm>
                      <a:off x="4117783" y="4677750"/>
                      <a:ext cx="129006" cy="0"/>
                    </a:xfrm>
                    <a:prstGeom prst="straightConnector1">
                      <a:avLst/>
                    </a:prstGeom>
                    <a:noFill/>
                    <a:ln w="12700" cap="flat" cmpd="sng">
                      <a:solidFill>
                        <a:schemeClr val="dk2"/>
                      </a:solidFill>
                      <a:prstDash val="solid"/>
                      <a:round/>
                      <a:headEnd type="none" w="sm" len="sm"/>
                      <a:tailEnd type="none" w="sm" len="sm"/>
                    </a:ln>
                  </p:spPr>
                </p:cxnSp>
                <p:cxnSp>
                  <p:nvCxnSpPr>
                    <p:cNvPr id="4719" name="Google Shape;4719;p171"/>
                    <p:cNvCxnSpPr/>
                    <p:nvPr/>
                  </p:nvCxnSpPr>
                  <p:spPr>
                    <a:xfrm>
                      <a:off x="4117783" y="4769781"/>
                      <a:ext cx="129006" cy="0"/>
                    </a:xfrm>
                    <a:prstGeom prst="straightConnector1">
                      <a:avLst/>
                    </a:prstGeom>
                    <a:noFill/>
                    <a:ln w="12700" cap="flat" cmpd="sng">
                      <a:solidFill>
                        <a:schemeClr val="dk2"/>
                      </a:solidFill>
                      <a:prstDash val="solid"/>
                      <a:round/>
                      <a:headEnd type="none" w="sm" len="sm"/>
                      <a:tailEnd type="none" w="sm" len="sm"/>
                    </a:ln>
                  </p:spPr>
                </p:cxnSp>
                <p:cxnSp>
                  <p:nvCxnSpPr>
                    <p:cNvPr id="4720" name="Google Shape;4720;p171"/>
                    <p:cNvCxnSpPr/>
                    <p:nvPr/>
                  </p:nvCxnSpPr>
                  <p:spPr>
                    <a:xfrm>
                      <a:off x="4117783" y="4953845"/>
                      <a:ext cx="129006" cy="0"/>
                    </a:xfrm>
                    <a:prstGeom prst="straightConnector1">
                      <a:avLst/>
                    </a:prstGeom>
                    <a:noFill/>
                    <a:ln w="12700" cap="flat" cmpd="sng">
                      <a:solidFill>
                        <a:schemeClr val="dk2"/>
                      </a:solidFill>
                      <a:prstDash val="solid"/>
                      <a:round/>
                      <a:headEnd type="none" w="sm" len="sm"/>
                      <a:tailEnd type="none" w="sm" len="sm"/>
                    </a:ln>
                  </p:spPr>
                </p:cxnSp>
                <p:cxnSp>
                  <p:nvCxnSpPr>
                    <p:cNvPr id="4721" name="Google Shape;4721;p171"/>
                    <p:cNvCxnSpPr/>
                    <p:nvPr/>
                  </p:nvCxnSpPr>
                  <p:spPr>
                    <a:xfrm>
                      <a:off x="4117783" y="5045876"/>
                      <a:ext cx="129006" cy="0"/>
                    </a:xfrm>
                    <a:prstGeom prst="straightConnector1">
                      <a:avLst/>
                    </a:prstGeom>
                    <a:noFill/>
                    <a:ln w="12700" cap="flat" cmpd="sng">
                      <a:solidFill>
                        <a:schemeClr val="dk2"/>
                      </a:solidFill>
                      <a:prstDash val="solid"/>
                      <a:round/>
                      <a:headEnd type="none" w="sm" len="sm"/>
                      <a:tailEnd type="none" w="sm" len="sm"/>
                    </a:ln>
                  </p:spPr>
                </p:cxnSp>
              </p:grpSp>
              <p:grpSp>
                <p:nvGrpSpPr>
                  <p:cNvPr id="4722" name="Google Shape;4722;p171"/>
                  <p:cNvGrpSpPr/>
                  <p:nvPr/>
                </p:nvGrpSpPr>
                <p:grpSpPr>
                  <a:xfrm>
                    <a:off x="3485441" y="4677750"/>
                    <a:ext cx="80152" cy="368126"/>
                    <a:chOff x="4117783" y="4677750"/>
                    <a:chExt cx="129006" cy="368126"/>
                  </a:xfrm>
                </p:grpSpPr>
                <p:cxnSp>
                  <p:nvCxnSpPr>
                    <p:cNvPr id="4723" name="Google Shape;4723;p171"/>
                    <p:cNvCxnSpPr/>
                    <p:nvPr/>
                  </p:nvCxnSpPr>
                  <p:spPr>
                    <a:xfrm>
                      <a:off x="4117783" y="4677750"/>
                      <a:ext cx="129006" cy="0"/>
                    </a:xfrm>
                    <a:prstGeom prst="straightConnector1">
                      <a:avLst/>
                    </a:prstGeom>
                    <a:noFill/>
                    <a:ln w="12700" cap="flat" cmpd="sng">
                      <a:solidFill>
                        <a:schemeClr val="dk2"/>
                      </a:solidFill>
                      <a:prstDash val="solid"/>
                      <a:round/>
                      <a:headEnd type="none" w="sm" len="sm"/>
                      <a:tailEnd type="none" w="sm" len="sm"/>
                    </a:ln>
                  </p:spPr>
                </p:cxnSp>
                <p:cxnSp>
                  <p:nvCxnSpPr>
                    <p:cNvPr id="4724" name="Google Shape;4724;p171"/>
                    <p:cNvCxnSpPr/>
                    <p:nvPr/>
                  </p:nvCxnSpPr>
                  <p:spPr>
                    <a:xfrm>
                      <a:off x="4117783" y="4769781"/>
                      <a:ext cx="129006" cy="0"/>
                    </a:xfrm>
                    <a:prstGeom prst="straightConnector1">
                      <a:avLst/>
                    </a:prstGeom>
                    <a:noFill/>
                    <a:ln w="12700" cap="flat" cmpd="sng">
                      <a:solidFill>
                        <a:schemeClr val="dk2"/>
                      </a:solidFill>
                      <a:prstDash val="solid"/>
                      <a:round/>
                      <a:headEnd type="none" w="sm" len="sm"/>
                      <a:tailEnd type="none" w="sm" len="sm"/>
                    </a:ln>
                  </p:spPr>
                </p:cxnSp>
                <p:cxnSp>
                  <p:nvCxnSpPr>
                    <p:cNvPr id="4725" name="Google Shape;4725;p171"/>
                    <p:cNvCxnSpPr/>
                    <p:nvPr/>
                  </p:nvCxnSpPr>
                  <p:spPr>
                    <a:xfrm>
                      <a:off x="4117783" y="4953845"/>
                      <a:ext cx="129006" cy="0"/>
                    </a:xfrm>
                    <a:prstGeom prst="straightConnector1">
                      <a:avLst/>
                    </a:prstGeom>
                    <a:noFill/>
                    <a:ln w="12700" cap="flat" cmpd="sng">
                      <a:solidFill>
                        <a:schemeClr val="dk2"/>
                      </a:solidFill>
                      <a:prstDash val="solid"/>
                      <a:round/>
                      <a:headEnd type="none" w="sm" len="sm"/>
                      <a:tailEnd type="none" w="sm" len="sm"/>
                    </a:ln>
                  </p:spPr>
                </p:cxnSp>
                <p:cxnSp>
                  <p:nvCxnSpPr>
                    <p:cNvPr id="4726" name="Google Shape;4726;p171"/>
                    <p:cNvCxnSpPr/>
                    <p:nvPr/>
                  </p:nvCxnSpPr>
                  <p:spPr>
                    <a:xfrm>
                      <a:off x="4117783" y="5045876"/>
                      <a:ext cx="129006" cy="0"/>
                    </a:xfrm>
                    <a:prstGeom prst="straightConnector1">
                      <a:avLst/>
                    </a:prstGeom>
                    <a:noFill/>
                    <a:ln w="12700" cap="flat" cmpd="sng">
                      <a:solidFill>
                        <a:schemeClr val="dk2"/>
                      </a:solidFill>
                      <a:prstDash val="solid"/>
                      <a:round/>
                      <a:headEnd type="none" w="sm" len="sm"/>
                      <a:tailEnd type="none" w="sm" len="sm"/>
                    </a:ln>
                  </p:spPr>
                </p:cxnSp>
              </p:grpSp>
            </p:grpSp>
            <p:grpSp>
              <p:nvGrpSpPr>
                <p:cNvPr id="4727" name="Google Shape;4727;p171"/>
                <p:cNvGrpSpPr/>
                <p:nvPr/>
              </p:nvGrpSpPr>
              <p:grpSpPr>
                <a:xfrm rot="5400000">
                  <a:off x="3480396" y="4677750"/>
                  <a:ext cx="712494" cy="368126"/>
                  <a:chOff x="3485441" y="4677750"/>
                  <a:chExt cx="712494" cy="368126"/>
                </a:xfrm>
              </p:grpSpPr>
              <p:grpSp>
                <p:nvGrpSpPr>
                  <p:cNvPr id="4728" name="Google Shape;4728;p171"/>
                  <p:cNvGrpSpPr/>
                  <p:nvPr/>
                </p:nvGrpSpPr>
                <p:grpSpPr>
                  <a:xfrm>
                    <a:off x="4117783" y="4677750"/>
                    <a:ext cx="80152" cy="368126"/>
                    <a:chOff x="4117783" y="4677750"/>
                    <a:chExt cx="129006" cy="368126"/>
                  </a:xfrm>
                </p:grpSpPr>
                <p:cxnSp>
                  <p:nvCxnSpPr>
                    <p:cNvPr id="4729" name="Google Shape;4729;p171"/>
                    <p:cNvCxnSpPr/>
                    <p:nvPr/>
                  </p:nvCxnSpPr>
                  <p:spPr>
                    <a:xfrm>
                      <a:off x="4117783" y="4677750"/>
                      <a:ext cx="129006" cy="0"/>
                    </a:xfrm>
                    <a:prstGeom prst="straightConnector1">
                      <a:avLst/>
                    </a:prstGeom>
                    <a:noFill/>
                    <a:ln w="12700" cap="flat" cmpd="sng">
                      <a:solidFill>
                        <a:schemeClr val="dk2"/>
                      </a:solidFill>
                      <a:prstDash val="solid"/>
                      <a:round/>
                      <a:headEnd type="none" w="sm" len="sm"/>
                      <a:tailEnd type="none" w="sm" len="sm"/>
                    </a:ln>
                  </p:spPr>
                </p:cxnSp>
                <p:cxnSp>
                  <p:nvCxnSpPr>
                    <p:cNvPr id="4730" name="Google Shape;4730;p171"/>
                    <p:cNvCxnSpPr/>
                    <p:nvPr/>
                  </p:nvCxnSpPr>
                  <p:spPr>
                    <a:xfrm>
                      <a:off x="4117783" y="4769781"/>
                      <a:ext cx="129006" cy="0"/>
                    </a:xfrm>
                    <a:prstGeom prst="straightConnector1">
                      <a:avLst/>
                    </a:prstGeom>
                    <a:noFill/>
                    <a:ln w="12700" cap="flat" cmpd="sng">
                      <a:solidFill>
                        <a:schemeClr val="dk2"/>
                      </a:solidFill>
                      <a:prstDash val="solid"/>
                      <a:round/>
                      <a:headEnd type="none" w="sm" len="sm"/>
                      <a:tailEnd type="none" w="sm" len="sm"/>
                    </a:ln>
                  </p:spPr>
                </p:cxnSp>
                <p:cxnSp>
                  <p:nvCxnSpPr>
                    <p:cNvPr id="4731" name="Google Shape;4731;p171"/>
                    <p:cNvCxnSpPr/>
                    <p:nvPr/>
                  </p:nvCxnSpPr>
                  <p:spPr>
                    <a:xfrm>
                      <a:off x="4117783" y="4953845"/>
                      <a:ext cx="129006" cy="0"/>
                    </a:xfrm>
                    <a:prstGeom prst="straightConnector1">
                      <a:avLst/>
                    </a:prstGeom>
                    <a:noFill/>
                    <a:ln w="12700" cap="flat" cmpd="sng">
                      <a:solidFill>
                        <a:schemeClr val="dk2"/>
                      </a:solidFill>
                      <a:prstDash val="solid"/>
                      <a:round/>
                      <a:headEnd type="none" w="sm" len="sm"/>
                      <a:tailEnd type="none" w="sm" len="sm"/>
                    </a:ln>
                  </p:spPr>
                </p:cxnSp>
                <p:cxnSp>
                  <p:nvCxnSpPr>
                    <p:cNvPr id="4732" name="Google Shape;4732;p171"/>
                    <p:cNvCxnSpPr/>
                    <p:nvPr/>
                  </p:nvCxnSpPr>
                  <p:spPr>
                    <a:xfrm>
                      <a:off x="4117783" y="5045876"/>
                      <a:ext cx="129006" cy="0"/>
                    </a:xfrm>
                    <a:prstGeom prst="straightConnector1">
                      <a:avLst/>
                    </a:prstGeom>
                    <a:noFill/>
                    <a:ln w="12700" cap="flat" cmpd="sng">
                      <a:solidFill>
                        <a:schemeClr val="dk2"/>
                      </a:solidFill>
                      <a:prstDash val="solid"/>
                      <a:round/>
                      <a:headEnd type="none" w="sm" len="sm"/>
                      <a:tailEnd type="none" w="sm" len="sm"/>
                    </a:ln>
                  </p:spPr>
                </p:cxnSp>
              </p:grpSp>
              <p:grpSp>
                <p:nvGrpSpPr>
                  <p:cNvPr id="4733" name="Google Shape;4733;p171"/>
                  <p:cNvGrpSpPr/>
                  <p:nvPr/>
                </p:nvGrpSpPr>
                <p:grpSpPr>
                  <a:xfrm>
                    <a:off x="3485441" y="4677750"/>
                    <a:ext cx="80152" cy="368126"/>
                    <a:chOff x="4117783" y="4677750"/>
                    <a:chExt cx="129006" cy="368126"/>
                  </a:xfrm>
                </p:grpSpPr>
                <p:cxnSp>
                  <p:nvCxnSpPr>
                    <p:cNvPr id="4734" name="Google Shape;4734;p171"/>
                    <p:cNvCxnSpPr/>
                    <p:nvPr/>
                  </p:nvCxnSpPr>
                  <p:spPr>
                    <a:xfrm>
                      <a:off x="4117783" y="4677750"/>
                      <a:ext cx="129006" cy="0"/>
                    </a:xfrm>
                    <a:prstGeom prst="straightConnector1">
                      <a:avLst/>
                    </a:prstGeom>
                    <a:noFill/>
                    <a:ln w="12700" cap="flat" cmpd="sng">
                      <a:solidFill>
                        <a:schemeClr val="dk2"/>
                      </a:solidFill>
                      <a:prstDash val="solid"/>
                      <a:round/>
                      <a:headEnd type="none" w="sm" len="sm"/>
                      <a:tailEnd type="none" w="sm" len="sm"/>
                    </a:ln>
                  </p:spPr>
                </p:cxnSp>
                <p:cxnSp>
                  <p:nvCxnSpPr>
                    <p:cNvPr id="4735" name="Google Shape;4735;p171"/>
                    <p:cNvCxnSpPr/>
                    <p:nvPr/>
                  </p:nvCxnSpPr>
                  <p:spPr>
                    <a:xfrm>
                      <a:off x="4117783" y="4769781"/>
                      <a:ext cx="129006" cy="0"/>
                    </a:xfrm>
                    <a:prstGeom prst="straightConnector1">
                      <a:avLst/>
                    </a:prstGeom>
                    <a:noFill/>
                    <a:ln w="12700" cap="flat" cmpd="sng">
                      <a:solidFill>
                        <a:schemeClr val="dk2"/>
                      </a:solidFill>
                      <a:prstDash val="solid"/>
                      <a:round/>
                      <a:headEnd type="none" w="sm" len="sm"/>
                      <a:tailEnd type="none" w="sm" len="sm"/>
                    </a:ln>
                  </p:spPr>
                </p:cxnSp>
                <p:cxnSp>
                  <p:nvCxnSpPr>
                    <p:cNvPr id="4736" name="Google Shape;4736;p171"/>
                    <p:cNvCxnSpPr/>
                    <p:nvPr/>
                  </p:nvCxnSpPr>
                  <p:spPr>
                    <a:xfrm>
                      <a:off x="4117783" y="4953845"/>
                      <a:ext cx="129006" cy="0"/>
                    </a:xfrm>
                    <a:prstGeom prst="straightConnector1">
                      <a:avLst/>
                    </a:prstGeom>
                    <a:noFill/>
                    <a:ln w="12700" cap="flat" cmpd="sng">
                      <a:solidFill>
                        <a:schemeClr val="dk2"/>
                      </a:solidFill>
                      <a:prstDash val="solid"/>
                      <a:round/>
                      <a:headEnd type="none" w="sm" len="sm"/>
                      <a:tailEnd type="none" w="sm" len="sm"/>
                    </a:ln>
                  </p:spPr>
                </p:cxnSp>
                <p:cxnSp>
                  <p:nvCxnSpPr>
                    <p:cNvPr id="4737" name="Google Shape;4737;p171"/>
                    <p:cNvCxnSpPr/>
                    <p:nvPr/>
                  </p:nvCxnSpPr>
                  <p:spPr>
                    <a:xfrm>
                      <a:off x="4117783" y="5045876"/>
                      <a:ext cx="129006" cy="0"/>
                    </a:xfrm>
                    <a:prstGeom prst="straightConnector1">
                      <a:avLst/>
                    </a:prstGeom>
                    <a:noFill/>
                    <a:ln w="12700" cap="flat" cmpd="sng">
                      <a:solidFill>
                        <a:schemeClr val="dk2"/>
                      </a:solidFill>
                      <a:prstDash val="solid"/>
                      <a:round/>
                      <a:headEnd type="none" w="sm" len="sm"/>
                      <a:tailEnd type="none" w="sm" len="sm"/>
                    </a:ln>
                  </p:spPr>
                </p:cxnSp>
              </p:grpSp>
            </p:grpSp>
          </p:grpSp>
          <p:sp>
            <p:nvSpPr>
              <p:cNvPr id="4738" name="Google Shape;4738;p171"/>
              <p:cNvSpPr/>
              <p:nvPr/>
            </p:nvSpPr>
            <p:spPr>
              <a:xfrm>
                <a:off x="10124345" y="3293573"/>
                <a:ext cx="71612" cy="91319"/>
              </a:xfrm>
              <a:custGeom>
                <a:avLst/>
                <a:gdLst/>
                <a:ahLst/>
                <a:cxnLst/>
                <a:rect l="l" t="t" r="r" b="b"/>
                <a:pathLst>
                  <a:path w="974972" h="1504393" extrusionOk="0">
                    <a:moveTo>
                      <a:pt x="699778" y="0"/>
                    </a:moveTo>
                    <a:lnTo>
                      <a:pt x="502371" y="571355"/>
                    </a:lnTo>
                    <a:lnTo>
                      <a:pt x="597565" y="571355"/>
                    </a:lnTo>
                    <a:lnTo>
                      <a:pt x="629015" y="571355"/>
                    </a:lnTo>
                    <a:lnTo>
                      <a:pt x="974972" y="571355"/>
                    </a:lnTo>
                    <a:lnTo>
                      <a:pt x="275193" y="1504393"/>
                    </a:lnTo>
                    <a:lnTo>
                      <a:pt x="472601" y="933038"/>
                    </a:lnTo>
                    <a:lnTo>
                      <a:pt x="377407" y="933038"/>
                    </a:lnTo>
                    <a:lnTo>
                      <a:pt x="349889" y="933038"/>
                    </a:lnTo>
                    <a:lnTo>
                      <a:pt x="0" y="933038"/>
                    </a:lnTo>
                    <a:lnTo>
                      <a:pt x="699778" y="0"/>
                    </a:lnTo>
                    <a:close/>
                  </a:path>
                </a:pathLst>
              </a:custGeom>
              <a:noFill/>
              <a:ln w="12700" cap="flat" cmpd="sng">
                <a:solidFill>
                  <a:schemeClr val="dk2"/>
                </a:solidFill>
                <a:prstDash val="solid"/>
                <a:miter lim="800000"/>
                <a:headEnd type="none" w="sm" len="sm"/>
                <a:tailEnd type="none" w="sm" len="sm"/>
              </a:ln>
            </p:spPr>
            <p:txBody>
              <a:bodyPr spcFirstLastPara="1" wrap="square" lIns="182850" tIns="146275" rIns="182850" bIns="146275" anchor="t" anchorCtr="0">
                <a:noAutofit/>
              </a:bodyPr>
              <a:lstStyle/>
              <a:p>
                <a:pPr marL="0" marR="0" lvl="0" indent="0" algn="ctr" defTabSz="914400" rtl="0" eaLnBrk="1" fontAlgn="auto" latinLnBrk="0" hangingPunct="1">
                  <a:lnSpc>
                    <a:spcPct val="90000"/>
                  </a:lnSpc>
                  <a:spcBef>
                    <a:spcPts val="0"/>
                  </a:spcBef>
                  <a:spcAft>
                    <a:spcPts val="0"/>
                  </a:spcAft>
                  <a:buClr>
                    <a:srgbClr val="000000"/>
                  </a:buClr>
                  <a:buSzTx/>
                  <a:buFont typeface="Arial"/>
                  <a:buNone/>
                  <a:tabLst/>
                  <a:defRPr/>
                </a:pPr>
                <a:endParaRPr kumimoji="0" sz="2400" b="0" i="0" u="none" strike="noStrike" kern="0" cap="none" spc="0" normalizeH="0" baseline="0" noProof="0">
                  <a:ln>
                    <a:noFill/>
                  </a:ln>
                  <a:solidFill>
                    <a:schemeClr val="bg1"/>
                  </a:solidFill>
                  <a:effectLst/>
                  <a:uLnTx/>
                  <a:uFillTx/>
                  <a:latin typeface="Quattrocento Sans"/>
                  <a:ea typeface="Quattrocento Sans"/>
                  <a:cs typeface="Quattrocento Sans"/>
                  <a:sym typeface="Quattrocento Sans"/>
                </a:endParaRPr>
              </a:p>
            </p:txBody>
          </p:sp>
        </p:grpSp>
        <p:sp>
          <p:nvSpPr>
            <p:cNvPr id="4739" name="Google Shape;4739;p171"/>
            <p:cNvSpPr txBox="1"/>
            <p:nvPr/>
          </p:nvSpPr>
          <p:spPr>
            <a:xfrm>
              <a:off x="10938515" y="5894601"/>
              <a:ext cx="383435" cy="323165"/>
            </a:xfrm>
            <a:prstGeom prst="rect">
              <a:avLst/>
            </a:prstGeom>
            <a:noFill/>
            <a:ln>
              <a:noFill/>
            </a:ln>
          </p:spPr>
          <p:txBody>
            <a:bodyPr spcFirstLastPara="1" wrap="square" lIns="0" tIns="0" rIns="0" bIns="182850" anchor="b" anchorCtr="0">
              <a:noAutofit/>
            </a:bodyPr>
            <a:lstStyle/>
            <a:p>
              <a:pPr marL="0" marR="0" lvl="0" indent="0" algn="ctr" defTabSz="914400" rtl="0" eaLnBrk="1" fontAlgn="auto" latinLnBrk="0" hangingPunct="1">
                <a:lnSpc>
                  <a:spcPct val="90000"/>
                </a:lnSpc>
                <a:spcBef>
                  <a:spcPts val="0"/>
                </a:spcBef>
                <a:spcAft>
                  <a:spcPts val="0"/>
                </a:spcAft>
                <a:buClr>
                  <a:srgbClr val="000000"/>
                </a:buClr>
                <a:buSzPts val="1000"/>
                <a:buFont typeface="Quattrocento Sans"/>
                <a:buNone/>
                <a:tabLst/>
                <a:defRPr/>
              </a:pPr>
              <a:r>
                <a:rPr kumimoji="0" lang="en-US" sz="1000" b="0" i="0" u="none" strike="noStrike" kern="0" cap="none" spc="0" normalizeH="0" baseline="0" noProof="0">
                  <a:ln>
                    <a:noFill/>
                  </a:ln>
                  <a:effectLst/>
                  <a:uLnTx/>
                  <a:uFillTx/>
                  <a:latin typeface="Quattrocento Sans"/>
                  <a:ea typeface="Quattrocento Sans"/>
                  <a:cs typeface="Quattrocento Sans"/>
                  <a:sym typeface="Quattrocento Sans"/>
                </a:rPr>
                <a:t>FPGA</a:t>
              </a:r>
              <a:endParaRPr kumimoji="0" sz="1400" b="0" i="0" u="none" strike="noStrike" kern="0" cap="none" spc="0" normalizeH="0" baseline="0" noProof="0">
                <a:ln>
                  <a:noFill/>
                </a:ln>
                <a:effectLst/>
                <a:uLnTx/>
                <a:uFillTx/>
                <a:latin typeface="Arial"/>
                <a:cs typeface="Arial"/>
                <a:sym typeface="Arial"/>
              </a:endParaRPr>
            </a:p>
          </p:txBody>
        </p:sp>
        <p:grpSp>
          <p:nvGrpSpPr>
            <p:cNvPr id="4740" name="Google Shape;4740;p171"/>
            <p:cNvGrpSpPr/>
            <p:nvPr/>
          </p:nvGrpSpPr>
          <p:grpSpPr>
            <a:xfrm>
              <a:off x="10932876" y="2478114"/>
              <a:ext cx="349295" cy="297138"/>
              <a:chOff x="11238522" y="2214151"/>
              <a:chExt cx="394713" cy="335774"/>
            </a:xfrm>
          </p:grpSpPr>
          <p:grpSp>
            <p:nvGrpSpPr>
              <p:cNvPr id="4741" name="Google Shape;4741;p171"/>
              <p:cNvGrpSpPr/>
              <p:nvPr/>
            </p:nvGrpSpPr>
            <p:grpSpPr>
              <a:xfrm>
                <a:off x="11238522" y="2214151"/>
                <a:ext cx="394713" cy="335774"/>
                <a:chOff x="2107244" y="1575258"/>
                <a:chExt cx="310993" cy="264555"/>
              </a:xfrm>
            </p:grpSpPr>
            <p:grpSp>
              <p:nvGrpSpPr>
                <p:cNvPr id="4742" name="Google Shape;4742;p171"/>
                <p:cNvGrpSpPr/>
                <p:nvPr/>
              </p:nvGrpSpPr>
              <p:grpSpPr>
                <a:xfrm>
                  <a:off x="2107244" y="1575258"/>
                  <a:ext cx="310993" cy="264555"/>
                  <a:chOff x="2107244" y="1575258"/>
                  <a:chExt cx="310993" cy="264555"/>
                </a:xfrm>
              </p:grpSpPr>
              <p:sp>
                <p:nvSpPr>
                  <p:cNvPr id="4743" name="Google Shape;4743;p171"/>
                  <p:cNvSpPr/>
                  <p:nvPr/>
                </p:nvSpPr>
                <p:spPr>
                  <a:xfrm>
                    <a:off x="2107244" y="1575258"/>
                    <a:ext cx="310993" cy="264555"/>
                  </a:xfrm>
                  <a:prstGeom prst="rect">
                    <a:avLst/>
                  </a:prstGeom>
                  <a:noFill/>
                  <a:ln w="12700" cap="flat" cmpd="sng">
                    <a:solidFill>
                      <a:schemeClr val="dk2"/>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chemeClr val="bg1"/>
                      </a:solidFill>
                      <a:effectLst/>
                      <a:uLnTx/>
                      <a:uFillTx/>
                      <a:latin typeface="Quattrocento Sans"/>
                      <a:ea typeface="Quattrocento Sans"/>
                      <a:cs typeface="Quattrocento Sans"/>
                      <a:sym typeface="Quattrocento Sans"/>
                    </a:endParaRPr>
                  </a:p>
                </p:txBody>
              </p:sp>
              <p:cxnSp>
                <p:nvCxnSpPr>
                  <p:cNvPr id="4744" name="Google Shape;4744;p171"/>
                  <p:cNvCxnSpPr/>
                  <p:nvPr/>
                </p:nvCxnSpPr>
                <p:spPr>
                  <a:xfrm rot="10800000">
                    <a:off x="2107244" y="1647026"/>
                    <a:ext cx="310993" cy="0"/>
                  </a:xfrm>
                  <a:prstGeom prst="straightConnector1">
                    <a:avLst/>
                  </a:prstGeom>
                  <a:noFill/>
                  <a:ln w="12700" cap="flat" cmpd="sng">
                    <a:solidFill>
                      <a:schemeClr val="dk2"/>
                    </a:solidFill>
                    <a:prstDash val="solid"/>
                    <a:miter lim="800000"/>
                    <a:headEnd type="none" w="med" len="med"/>
                    <a:tailEnd type="none" w="med" len="med"/>
                  </a:ln>
                </p:spPr>
              </p:cxnSp>
            </p:grpSp>
            <p:grpSp>
              <p:nvGrpSpPr>
                <p:cNvPr id="4745" name="Google Shape;4745;p171"/>
                <p:cNvGrpSpPr/>
                <p:nvPr/>
              </p:nvGrpSpPr>
              <p:grpSpPr>
                <a:xfrm>
                  <a:off x="2287367" y="1599181"/>
                  <a:ext cx="95690" cy="23923"/>
                  <a:chOff x="2287367" y="1599181"/>
                  <a:chExt cx="95690" cy="23923"/>
                </a:xfrm>
              </p:grpSpPr>
              <p:sp>
                <p:nvSpPr>
                  <p:cNvPr id="4746" name="Google Shape;4746;p171"/>
                  <p:cNvSpPr/>
                  <p:nvPr/>
                </p:nvSpPr>
                <p:spPr>
                  <a:xfrm>
                    <a:off x="2287367" y="1599181"/>
                    <a:ext cx="23923" cy="23923"/>
                  </a:xfrm>
                  <a:prstGeom prst="ellipse">
                    <a:avLst/>
                  </a:prstGeom>
                  <a:solidFill>
                    <a:schemeClr val="lt1"/>
                  </a:solid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chemeClr val="bg1"/>
                      </a:solidFill>
                      <a:effectLst/>
                      <a:uLnTx/>
                      <a:uFillTx/>
                      <a:latin typeface="Quattrocento Sans"/>
                      <a:ea typeface="Quattrocento Sans"/>
                      <a:cs typeface="Quattrocento Sans"/>
                      <a:sym typeface="Quattrocento Sans"/>
                    </a:endParaRPr>
                  </a:p>
                </p:txBody>
              </p:sp>
              <p:sp>
                <p:nvSpPr>
                  <p:cNvPr id="4747" name="Google Shape;4747;p171"/>
                  <p:cNvSpPr/>
                  <p:nvPr/>
                </p:nvSpPr>
                <p:spPr>
                  <a:xfrm>
                    <a:off x="2322547" y="1599181"/>
                    <a:ext cx="23923" cy="23923"/>
                  </a:xfrm>
                  <a:prstGeom prst="ellipse">
                    <a:avLst/>
                  </a:prstGeom>
                  <a:solidFill>
                    <a:schemeClr val="lt1"/>
                  </a:solid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chemeClr val="bg1"/>
                      </a:solidFill>
                      <a:effectLst/>
                      <a:uLnTx/>
                      <a:uFillTx/>
                      <a:latin typeface="Quattrocento Sans"/>
                      <a:ea typeface="Quattrocento Sans"/>
                      <a:cs typeface="Quattrocento Sans"/>
                      <a:sym typeface="Quattrocento Sans"/>
                    </a:endParaRPr>
                  </a:p>
                </p:txBody>
              </p:sp>
              <p:sp>
                <p:nvSpPr>
                  <p:cNvPr id="4748" name="Google Shape;4748;p171"/>
                  <p:cNvSpPr/>
                  <p:nvPr/>
                </p:nvSpPr>
                <p:spPr>
                  <a:xfrm>
                    <a:off x="2359134" y="1599181"/>
                    <a:ext cx="23923" cy="23923"/>
                  </a:xfrm>
                  <a:prstGeom prst="ellipse">
                    <a:avLst/>
                  </a:prstGeom>
                  <a:solidFill>
                    <a:schemeClr val="lt1"/>
                  </a:solid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chemeClr val="bg1"/>
                      </a:solidFill>
                      <a:effectLst/>
                      <a:uLnTx/>
                      <a:uFillTx/>
                      <a:latin typeface="Quattrocento Sans"/>
                      <a:ea typeface="Quattrocento Sans"/>
                      <a:cs typeface="Quattrocento Sans"/>
                      <a:sym typeface="Quattrocento Sans"/>
                    </a:endParaRPr>
                  </a:p>
                </p:txBody>
              </p:sp>
            </p:grpSp>
          </p:grpSp>
          <p:sp>
            <p:nvSpPr>
              <p:cNvPr id="4749" name="Google Shape;4749;p171"/>
              <p:cNvSpPr/>
              <p:nvPr/>
            </p:nvSpPr>
            <p:spPr>
              <a:xfrm flipH="1">
                <a:off x="11292455" y="2354178"/>
                <a:ext cx="84926" cy="139515"/>
              </a:xfrm>
              <a:custGeom>
                <a:avLst/>
                <a:gdLst/>
                <a:ahLst/>
                <a:cxnLst/>
                <a:rect l="l" t="t" r="r" b="b"/>
                <a:pathLst>
                  <a:path w="250825" h="269875" extrusionOk="0">
                    <a:moveTo>
                      <a:pt x="250825" y="0"/>
                    </a:moveTo>
                    <a:lnTo>
                      <a:pt x="0" y="142875"/>
                    </a:lnTo>
                    <a:lnTo>
                      <a:pt x="250825" y="269875"/>
                    </a:lnTo>
                  </a:path>
                </a:pathLst>
              </a:custGeom>
              <a:noFill/>
              <a:ln w="127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chemeClr val="bg1"/>
                  </a:solidFill>
                  <a:effectLst/>
                  <a:uLnTx/>
                  <a:uFillTx/>
                  <a:latin typeface="Quattrocento Sans"/>
                  <a:ea typeface="Quattrocento Sans"/>
                  <a:cs typeface="Quattrocento Sans"/>
                  <a:sym typeface="Quattrocento Sans"/>
                </a:endParaRPr>
              </a:p>
            </p:txBody>
          </p:sp>
          <p:cxnSp>
            <p:nvCxnSpPr>
              <p:cNvPr id="4750" name="Google Shape;4750;p171"/>
              <p:cNvCxnSpPr/>
              <p:nvPr/>
            </p:nvCxnSpPr>
            <p:spPr>
              <a:xfrm>
                <a:off x="11392807" y="2493693"/>
                <a:ext cx="118979" cy="0"/>
              </a:xfrm>
              <a:prstGeom prst="straightConnector1">
                <a:avLst/>
              </a:prstGeom>
              <a:noFill/>
              <a:ln w="12700" cap="flat" cmpd="sng">
                <a:solidFill>
                  <a:schemeClr val="dk2"/>
                </a:solidFill>
                <a:prstDash val="solid"/>
                <a:round/>
                <a:headEnd type="none" w="sm" len="sm"/>
                <a:tailEnd type="none" w="sm" len="sm"/>
              </a:ln>
            </p:spPr>
          </p:cxnSp>
        </p:grpSp>
        <p:cxnSp>
          <p:nvCxnSpPr>
            <p:cNvPr id="4751" name="Google Shape;4751;p171"/>
            <p:cNvCxnSpPr>
              <a:cxnSpLocks/>
            </p:cNvCxnSpPr>
            <p:nvPr/>
          </p:nvCxnSpPr>
          <p:spPr>
            <a:xfrm>
              <a:off x="6954097" y="2244588"/>
              <a:ext cx="4749468" cy="0"/>
            </a:xfrm>
            <a:prstGeom prst="straightConnector1">
              <a:avLst/>
            </a:prstGeom>
            <a:noFill/>
            <a:ln w="15875" cap="rnd" cmpd="sng">
              <a:solidFill>
                <a:schemeClr val="bg1"/>
              </a:solidFill>
              <a:prstDash val="solid"/>
              <a:round/>
              <a:headEnd type="none" w="sm" len="sm"/>
              <a:tailEnd type="none" w="sm" len="sm"/>
            </a:ln>
          </p:spPr>
        </p:cxnSp>
        <p:cxnSp>
          <p:nvCxnSpPr>
            <p:cNvPr id="4752" name="Google Shape;4752;p171"/>
            <p:cNvCxnSpPr/>
            <p:nvPr/>
          </p:nvCxnSpPr>
          <p:spPr>
            <a:xfrm>
              <a:off x="526596" y="3233463"/>
              <a:ext cx="11176969" cy="0"/>
            </a:xfrm>
            <a:prstGeom prst="straightConnector1">
              <a:avLst/>
            </a:prstGeom>
            <a:noFill/>
            <a:ln w="15875" cap="rnd" cmpd="sng">
              <a:solidFill>
                <a:srgbClr val="FFFFFF"/>
              </a:solidFill>
              <a:prstDash val="solid"/>
              <a:round/>
              <a:headEnd type="none" w="sm" len="sm"/>
              <a:tailEnd type="none" w="sm" len="sm"/>
            </a:ln>
          </p:spPr>
        </p:cxnSp>
        <p:cxnSp>
          <p:nvCxnSpPr>
            <p:cNvPr id="4753" name="Google Shape;4753;p171"/>
            <p:cNvCxnSpPr/>
            <p:nvPr/>
          </p:nvCxnSpPr>
          <p:spPr>
            <a:xfrm>
              <a:off x="526596" y="5211213"/>
              <a:ext cx="11176969" cy="0"/>
            </a:xfrm>
            <a:prstGeom prst="straightConnector1">
              <a:avLst/>
            </a:prstGeom>
            <a:noFill/>
            <a:ln w="15875" cap="rnd" cmpd="sng">
              <a:solidFill>
                <a:srgbClr val="FFFFFF"/>
              </a:solidFill>
              <a:prstDash val="solid"/>
              <a:round/>
              <a:headEnd type="none" w="sm" len="sm"/>
              <a:tailEnd type="none" w="sm" len="sm"/>
            </a:ln>
          </p:spPr>
        </p:cxnSp>
        <p:pic>
          <p:nvPicPr>
            <p:cNvPr id="4754" name="Google Shape;4754;p171"/>
            <p:cNvPicPr preferRelativeResize="0"/>
            <p:nvPr/>
          </p:nvPicPr>
          <p:blipFill rotWithShape="1">
            <a:blip r:embed="rId4">
              <a:alphaModFix/>
            </a:blip>
            <a:srcRect/>
            <a:stretch/>
          </p:blipFill>
          <p:spPr>
            <a:xfrm>
              <a:off x="10941642" y="3428041"/>
              <a:ext cx="380308" cy="373064"/>
            </a:xfrm>
            <a:prstGeom prst="rect">
              <a:avLst/>
            </a:prstGeom>
            <a:noFill/>
            <a:ln>
              <a:noFill/>
            </a:ln>
          </p:spPr>
        </p:pic>
        <p:pic>
          <p:nvPicPr>
            <p:cNvPr id="4755" name="Google Shape;4755;p171" descr="A close up of a sign&#10;&#10;Description automatically generated"/>
            <p:cNvPicPr preferRelativeResize="0"/>
            <p:nvPr/>
          </p:nvPicPr>
          <p:blipFill rotWithShape="1">
            <a:blip r:embed="rId5">
              <a:alphaModFix/>
            </a:blip>
            <a:srcRect/>
            <a:stretch/>
          </p:blipFill>
          <p:spPr>
            <a:xfrm>
              <a:off x="7427019" y="2498296"/>
              <a:ext cx="287484" cy="300414"/>
            </a:xfrm>
            <a:prstGeom prst="rect">
              <a:avLst/>
            </a:prstGeom>
            <a:noFill/>
            <a:ln>
              <a:noFill/>
            </a:ln>
          </p:spPr>
        </p:pic>
        <p:pic>
          <p:nvPicPr>
            <p:cNvPr id="4756" name="Google Shape;4756;p171" descr="A picture containing vector graphics&#10;&#10;Description automatically generated"/>
            <p:cNvPicPr preferRelativeResize="0"/>
            <p:nvPr/>
          </p:nvPicPr>
          <p:blipFill rotWithShape="1">
            <a:blip r:embed="rId6">
              <a:alphaModFix/>
            </a:blip>
            <a:srcRect/>
            <a:stretch/>
          </p:blipFill>
          <p:spPr>
            <a:xfrm>
              <a:off x="8609809" y="2432478"/>
              <a:ext cx="349296" cy="399412"/>
            </a:xfrm>
            <a:prstGeom prst="rect">
              <a:avLst/>
            </a:prstGeom>
            <a:noFill/>
            <a:ln>
              <a:noFill/>
            </a:ln>
          </p:spPr>
        </p:pic>
        <p:pic>
          <p:nvPicPr>
            <p:cNvPr id="4757" name="Google Shape;4757;p171" descr="A close up of a sign&#10;&#10;Description automatically generated"/>
            <p:cNvPicPr preferRelativeResize="0"/>
            <p:nvPr/>
          </p:nvPicPr>
          <p:blipFill rotWithShape="1">
            <a:blip r:embed="rId7">
              <a:alphaModFix/>
            </a:blip>
            <a:srcRect/>
            <a:stretch/>
          </p:blipFill>
          <p:spPr>
            <a:xfrm>
              <a:off x="8660275" y="3436517"/>
              <a:ext cx="298830" cy="323165"/>
            </a:xfrm>
            <a:prstGeom prst="rect">
              <a:avLst/>
            </a:prstGeom>
            <a:noFill/>
            <a:ln>
              <a:noFill/>
            </a:ln>
          </p:spPr>
        </p:pic>
        <p:pic>
          <p:nvPicPr>
            <p:cNvPr id="4758" name="Google Shape;4758;p171"/>
            <p:cNvPicPr preferRelativeResize="0"/>
            <p:nvPr/>
          </p:nvPicPr>
          <p:blipFill rotWithShape="1">
            <a:blip r:embed="rId8">
              <a:alphaModFix/>
            </a:blip>
            <a:srcRect/>
            <a:stretch/>
          </p:blipFill>
          <p:spPr>
            <a:xfrm>
              <a:off x="7427019" y="3434373"/>
              <a:ext cx="292099" cy="343181"/>
            </a:xfrm>
            <a:prstGeom prst="rect">
              <a:avLst/>
            </a:prstGeom>
            <a:noFill/>
            <a:ln>
              <a:noFill/>
            </a:ln>
          </p:spPr>
        </p:pic>
        <p:pic>
          <p:nvPicPr>
            <p:cNvPr id="4759" name="Google Shape;4759;p171" descr="A close up of a sign&#10;&#10;Description automatically generated"/>
            <p:cNvPicPr preferRelativeResize="0"/>
            <p:nvPr/>
          </p:nvPicPr>
          <p:blipFill rotWithShape="1">
            <a:blip r:embed="rId9">
              <a:alphaModFix/>
            </a:blip>
            <a:srcRect/>
            <a:stretch/>
          </p:blipFill>
          <p:spPr>
            <a:xfrm>
              <a:off x="9798344" y="2481522"/>
              <a:ext cx="328027" cy="327573"/>
            </a:xfrm>
            <a:prstGeom prst="rect">
              <a:avLst/>
            </a:prstGeom>
            <a:noFill/>
            <a:ln>
              <a:noFill/>
            </a:ln>
          </p:spPr>
        </p:pic>
        <p:pic>
          <p:nvPicPr>
            <p:cNvPr id="4760" name="Google Shape;4760;p171"/>
            <p:cNvPicPr preferRelativeResize="0"/>
            <p:nvPr/>
          </p:nvPicPr>
          <p:blipFill rotWithShape="1">
            <a:blip r:embed="rId10">
              <a:alphaModFix/>
            </a:blip>
            <a:srcRect/>
            <a:stretch/>
          </p:blipFill>
          <p:spPr>
            <a:xfrm>
              <a:off x="9775424" y="3483341"/>
              <a:ext cx="553473" cy="294200"/>
            </a:xfrm>
            <a:prstGeom prst="rect">
              <a:avLst/>
            </a:prstGeom>
            <a:noFill/>
            <a:ln>
              <a:noFill/>
            </a:ln>
          </p:spPr>
        </p:pic>
      </p:grpSp>
      <p:cxnSp>
        <p:nvCxnSpPr>
          <p:cNvPr id="4761" name="Google Shape;4761;p171"/>
          <p:cNvCxnSpPr/>
          <p:nvPr/>
        </p:nvCxnSpPr>
        <p:spPr>
          <a:xfrm>
            <a:off x="532395" y="4038353"/>
            <a:ext cx="11175852" cy="0"/>
          </a:xfrm>
          <a:prstGeom prst="straightConnector1">
            <a:avLst/>
          </a:prstGeom>
          <a:noFill/>
          <a:ln w="15875" cap="rnd" cmpd="sng">
            <a:solidFill>
              <a:srgbClr val="FFFFFF"/>
            </a:solidFill>
            <a:prstDash val="solid"/>
            <a:round/>
            <a:headEnd type="none" w="sm" len="sm"/>
            <a:tailEnd type="none" w="sm" len="sm"/>
          </a:ln>
        </p:spPr>
      </p:cxnSp>
      <p:sp>
        <p:nvSpPr>
          <p:cNvPr id="4770" name="Google Shape;4770;p171"/>
          <p:cNvSpPr txBox="1"/>
          <p:nvPr/>
        </p:nvSpPr>
        <p:spPr>
          <a:xfrm>
            <a:off x="3763757" y="6044673"/>
            <a:ext cx="5549400" cy="544800"/>
          </a:xfrm>
          <a:prstGeom prst="rect">
            <a:avLst/>
          </a:prstGeom>
          <a:noFill/>
          <a:ln>
            <a:noFill/>
          </a:ln>
        </p:spPr>
        <p:txBody>
          <a:bodyPr spcFirstLastPara="1" wrap="square" lIns="182850" tIns="146275" rIns="182850" bIns="146275" anchor="t" anchorCtr="0">
            <a:noAutofit/>
          </a:bodyPr>
          <a:lstStyle/>
          <a:p>
            <a:pPr marL="0" marR="0" lvl="0" indent="0" algn="ctr" defTabSz="914400" rtl="0" eaLnBrk="1" fontAlgn="auto" latinLnBrk="0" hangingPunct="1">
              <a:lnSpc>
                <a:spcPct val="90000"/>
              </a:lnSpc>
              <a:spcBef>
                <a:spcPts val="0"/>
              </a:spcBef>
              <a:spcAft>
                <a:spcPts val="0"/>
              </a:spcAft>
              <a:buClr>
                <a:srgbClr val="000000"/>
              </a:buClr>
              <a:buSzTx/>
              <a:buFont typeface="Arial"/>
              <a:buNone/>
              <a:tabLst/>
              <a:defRPr/>
            </a:pPr>
            <a:r>
              <a:rPr kumimoji="0" lang="en-US" sz="2000" b="1" i="0" u="none" strike="noStrike" kern="0" cap="none" spc="0" normalizeH="0" baseline="0" noProof="0">
                <a:ln>
                  <a:noFill/>
                </a:ln>
                <a:solidFill>
                  <a:schemeClr val="bg1"/>
                </a:solidFill>
                <a:effectLst/>
                <a:uLnTx/>
                <a:uFillTx/>
                <a:latin typeface="Calibri"/>
                <a:ea typeface="Calibri"/>
                <a:cs typeface="Calibri"/>
                <a:sym typeface="Calibri"/>
              </a:rPr>
              <a:t>From the Intelligent Cloud to the Intelligent Edge</a:t>
            </a:r>
            <a:endParaRPr kumimoji="0" sz="2000" b="0" i="0" u="none" strike="noStrike" kern="0" cap="none" spc="0" normalizeH="0" baseline="0" noProof="0">
              <a:ln>
                <a:noFill/>
              </a:ln>
              <a:solidFill>
                <a:schemeClr val="bg1"/>
              </a:solidFill>
              <a:effectLst/>
              <a:uLnTx/>
              <a:uFillTx/>
              <a:latin typeface="Calibri"/>
              <a:ea typeface="Calibri"/>
              <a:cs typeface="Calibri"/>
              <a:sym typeface="Calibri"/>
            </a:endParaRPr>
          </a:p>
        </p:txBody>
      </p:sp>
      <p:grpSp>
        <p:nvGrpSpPr>
          <p:cNvPr id="127" name="Group 126">
            <a:extLst>
              <a:ext uri="{FF2B5EF4-FFF2-40B4-BE49-F238E27FC236}">
                <a16:creationId xmlns:a16="http://schemas.microsoft.com/office/drawing/2014/main" id="{A2428CA3-C44B-44F8-8E98-30FDB79DD0F7}"/>
              </a:ext>
            </a:extLst>
          </p:cNvPr>
          <p:cNvGrpSpPr/>
          <p:nvPr/>
        </p:nvGrpSpPr>
        <p:grpSpPr>
          <a:xfrm>
            <a:off x="8401835" y="4051584"/>
            <a:ext cx="1782704" cy="971405"/>
            <a:chOff x="8401835" y="4051584"/>
            <a:chExt cx="1782704" cy="971405"/>
          </a:xfrm>
        </p:grpSpPr>
        <p:sp>
          <p:nvSpPr>
            <p:cNvPr id="128" name="Rectangle 127">
              <a:extLst>
                <a:ext uri="{FF2B5EF4-FFF2-40B4-BE49-F238E27FC236}">
                  <a16:creationId xmlns:a16="http://schemas.microsoft.com/office/drawing/2014/main" id="{ABE96BD6-C019-4B05-B01A-068548A12C38}"/>
                </a:ext>
              </a:extLst>
            </p:cNvPr>
            <p:cNvSpPr/>
            <p:nvPr/>
          </p:nvSpPr>
          <p:spPr bwMode="auto">
            <a:xfrm>
              <a:off x="8401835" y="4051584"/>
              <a:ext cx="1782704" cy="971405"/>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9" name="Google Shape;4689;p171">
              <a:extLst>
                <a:ext uri="{FF2B5EF4-FFF2-40B4-BE49-F238E27FC236}">
                  <a16:creationId xmlns:a16="http://schemas.microsoft.com/office/drawing/2014/main" id="{3DB4C106-F927-4AE0-B332-AC9F16CF7B52}"/>
                </a:ext>
              </a:extLst>
            </p:cNvPr>
            <p:cNvSpPr/>
            <p:nvPr/>
          </p:nvSpPr>
          <p:spPr>
            <a:xfrm>
              <a:off x="9154548" y="4469041"/>
              <a:ext cx="249539" cy="86878"/>
            </a:xfrm>
            <a:prstGeom prst="rect">
              <a:avLst/>
            </a:prstGeom>
            <a:solidFill>
              <a:schemeClr val="lt2"/>
            </a:solidFill>
            <a:ln w="12700" cap="flat" cmpd="sng">
              <a:solidFill>
                <a:schemeClr val="dk2"/>
              </a:solidFill>
              <a:prstDash val="solid"/>
              <a:round/>
              <a:headEnd type="none" w="sm" len="sm"/>
              <a:tailEnd type="none" w="sm" len="sm"/>
            </a:ln>
          </p:spPr>
          <p:txBody>
            <a:bodyPr spcFirstLastPara="1" wrap="square" lIns="182850" tIns="146275" rIns="182850" bIns="14627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2000" b="0" i="0" u="none" strike="noStrike" kern="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130" name="Google Shape;4690;p171">
              <a:extLst>
                <a:ext uri="{FF2B5EF4-FFF2-40B4-BE49-F238E27FC236}">
                  <a16:creationId xmlns:a16="http://schemas.microsoft.com/office/drawing/2014/main" id="{E12D752B-517E-4078-BF63-D16DDF9AEBAF}"/>
                </a:ext>
              </a:extLst>
            </p:cNvPr>
            <p:cNvSpPr/>
            <p:nvPr/>
          </p:nvSpPr>
          <p:spPr>
            <a:xfrm>
              <a:off x="9133105" y="4213596"/>
              <a:ext cx="182330" cy="342323"/>
            </a:xfrm>
            <a:custGeom>
              <a:avLst/>
              <a:gdLst/>
              <a:ahLst/>
              <a:cxnLst/>
              <a:rect l="l" t="t" r="r" b="b"/>
              <a:pathLst>
                <a:path w="2847109" h="4810991" extrusionOk="0">
                  <a:moveTo>
                    <a:pt x="1641764" y="0"/>
                  </a:moveTo>
                  <a:lnTo>
                    <a:pt x="2847109" y="0"/>
                  </a:lnTo>
                  <a:lnTo>
                    <a:pt x="2847109" y="1797627"/>
                  </a:lnTo>
                  <a:lnTo>
                    <a:pt x="290946" y="4810991"/>
                  </a:lnTo>
                  <a:lnTo>
                    <a:pt x="0" y="3647209"/>
                  </a:lnTo>
                  <a:lnTo>
                    <a:pt x="1662546" y="1787236"/>
                  </a:lnTo>
                  <a:lnTo>
                    <a:pt x="1641764" y="0"/>
                  </a:lnTo>
                  <a:close/>
                </a:path>
              </a:pathLst>
            </a:custGeom>
            <a:solidFill>
              <a:schemeClr val="lt2"/>
            </a:solidFill>
            <a:ln w="12700" cap="flat" cmpd="sng">
              <a:solidFill>
                <a:schemeClr val="dk2"/>
              </a:solidFill>
              <a:prstDash val="solid"/>
              <a:round/>
              <a:headEnd type="none" w="sm" len="sm"/>
              <a:tailEnd type="none" w="sm" len="sm"/>
            </a:ln>
          </p:spPr>
          <p:txBody>
            <a:bodyPr spcFirstLastPara="1" wrap="square" lIns="182850" tIns="146275" rIns="182850" bIns="14627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2000" b="0" i="0" u="none" strike="noStrike" kern="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131" name="Google Shape;4691;p171">
              <a:extLst>
                <a:ext uri="{FF2B5EF4-FFF2-40B4-BE49-F238E27FC236}">
                  <a16:creationId xmlns:a16="http://schemas.microsoft.com/office/drawing/2014/main" id="{88A4F5E2-BFAF-4F8F-B45D-B6A52AF0A15F}"/>
                </a:ext>
              </a:extLst>
            </p:cNvPr>
            <p:cNvSpPr/>
            <p:nvPr/>
          </p:nvSpPr>
          <p:spPr>
            <a:xfrm>
              <a:off x="9304636" y="4365904"/>
              <a:ext cx="133754" cy="190015"/>
            </a:xfrm>
            <a:custGeom>
              <a:avLst/>
              <a:gdLst/>
              <a:ahLst/>
              <a:cxnLst/>
              <a:rect l="l" t="t" r="r" b="b"/>
              <a:pathLst>
                <a:path w="2088573" h="2670464" extrusionOk="0">
                  <a:moveTo>
                    <a:pt x="0" y="883227"/>
                  </a:moveTo>
                  <a:lnTo>
                    <a:pt x="737755" y="0"/>
                  </a:lnTo>
                  <a:lnTo>
                    <a:pt x="2088573" y="1517073"/>
                  </a:lnTo>
                  <a:lnTo>
                    <a:pt x="1797627" y="2670464"/>
                  </a:lnTo>
                  <a:lnTo>
                    <a:pt x="0" y="883227"/>
                  </a:lnTo>
                  <a:close/>
                </a:path>
              </a:pathLst>
            </a:custGeom>
            <a:solidFill>
              <a:schemeClr val="lt2"/>
            </a:solidFill>
            <a:ln w="12700" cap="flat" cmpd="sng">
              <a:solidFill>
                <a:schemeClr val="dk2"/>
              </a:solidFill>
              <a:prstDash val="solid"/>
              <a:round/>
              <a:headEnd type="none" w="sm" len="sm"/>
              <a:tailEnd type="none" w="sm" len="sm"/>
            </a:ln>
          </p:spPr>
          <p:txBody>
            <a:bodyPr spcFirstLastPara="1" wrap="square" lIns="182850" tIns="146275" rIns="182850" bIns="14627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2000" b="0" i="0" u="none" strike="noStrike" kern="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132" name="Google Shape;4661;p171">
              <a:extLst>
                <a:ext uri="{FF2B5EF4-FFF2-40B4-BE49-F238E27FC236}">
                  <a16:creationId xmlns:a16="http://schemas.microsoft.com/office/drawing/2014/main" id="{5BA93C63-7CD9-44B8-8110-B87C3C2408A2}"/>
                </a:ext>
              </a:extLst>
            </p:cNvPr>
            <p:cNvSpPr txBox="1"/>
            <p:nvPr/>
          </p:nvSpPr>
          <p:spPr>
            <a:xfrm>
              <a:off x="8635441" y="4582389"/>
              <a:ext cx="1315498" cy="346598"/>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90000"/>
                </a:lnSpc>
                <a:spcBef>
                  <a:spcPts val="0"/>
                </a:spcBef>
                <a:spcAft>
                  <a:spcPts val="0"/>
                </a:spcAft>
                <a:buClr>
                  <a:srgbClr val="000000"/>
                </a:buClr>
                <a:buSzTx/>
                <a:buFont typeface="Arial"/>
                <a:buNone/>
                <a:tabLst/>
                <a:defRPr/>
              </a:pPr>
              <a:r>
                <a:rPr kumimoji="0" lang="en-US" sz="900" b="0" i="0" u="none" strike="noStrike" kern="0" cap="none" spc="0" normalizeH="0" baseline="0" noProof="0" dirty="0">
                  <a:ln>
                    <a:noFill/>
                  </a:ln>
                  <a:solidFill>
                    <a:srgbClr val="000000"/>
                  </a:solidFill>
                  <a:effectLst/>
                  <a:uLnTx/>
                  <a:uFillTx/>
                  <a:latin typeface="Quattrocento Sans"/>
                  <a:ea typeface="Quattrocento Sans"/>
                  <a:cs typeface="Quattrocento Sans"/>
                  <a:sym typeface="Quattrocento Sans"/>
                </a:rPr>
                <a:t>Azure Machine Learning</a:t>
              </a:r>
              <a:endParaRPr kumimoji="0" sz="1400" b="0" i="0" u="none" strike="noStrike" kern="0" cap="none" spc="0" normalizeH="0" baseline="0" noProof="0" dirty="0">
                <a:ln>
                  <a:noFill/>
                </a:ln>
                <a:solidFill>
                  <a:srgbClr val="000000"/>
                </a:solidFill>
                <a:effectLst/>
                <a:uLnTx/>
                <a:uFillTx/>
                <a:latin typeface="Arial"/>
                <a:ea typeface="+mn-ea"/>
                <a:cs typeface="Arial"/>
                <a:sym typeface="Arial"/>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0"/>
                                  </p:stCondLst>
                                  <p:childTnLst>
                                    <p:set>
                                      <p:cBhvr>
                                        <p:cTn id="6" dur="1" fill="hold">
                                          <p:stCondLst>
                                            <p:cond delay="0"/>
                                          </p:stCondLst>
                                        </p:cTn>
                                        <p:tgtEl>
                                          <p:spTgt spid="4648"/>
                                        </p:tgtEl>
                                        <p:attrNameLst>
                                          <p:attrName>style.visibility</p:attrName>
                                        </p:attrNameLst>
                                      </p:cBhvr>
                                      <p:to>
                                        <p:strVal val="visible"/>
                                      </p:to>
                                    </p:set>
                                    <p:animEffect transition="in" filter="fade">
                                      <p:cBhvr>
                                        <p:cTn id="7" dur="500"/>
                                        <p:tgtEl>
                                          <p:spTgt spid="4648"/>
                                        </p:tgtEl>
                                      </p:cBhvr>
                                    </p:animEffect>
                                  </p:childTnLst>
                                </p:cTn>
                              </p:par>
                              <p:par>
                                <p:cTn id="8" presetID="10" presetClass="entr" presetSubtype="0" fill="hold" nodeType="withEffect">
                                  <p:stCondLst>
                                    <p:cond delay="1000"/>
                                  </p:stCondLst>
                                  <p:childTnLst>
                                    <p:set>
                                      <p:cBhvr>
                                        <p:cTn id="9" dur="1" fill="hold">
                                          <p:stCondLst>
                                            <p:cond delay="0"/>
                                          </p:stCondLst>
                                        </p:cTn>
                                        <p:tgtEl>
                                          <p:spTgt spid="4770"/>
                                        </p:tgtEl>
                                        <p:attrNameLst>
                                          <p:attrName>style.visibility</p:attrName>
                                        </p:attrNameLst>
                                      </p:cBhvr>
                                      <p:to>
                                        <p:strVal val="visible"/>
                                      </p:to>
                                    </p:set>
                                    <p:animEffect transition="in" filter="fade">
                                      <p:cBhvr>
                                        <p:cTn id="10" dur="500"/>
                                        <p:tgtEl>
                                          <p:spTgt spid="47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6" name="Flowchart: Direct Access Storage 55">
            <a:extLst>
              <a:ext uri="{FF2B5EF4-FFF2-40B4-BE49-F238E27FC236}">
                <a16:creationId xmlns:a16="http://schemas.microsoft.com/office/drawing/2014/main" id="{1632CF77-AB96-48C0-A1D6-F1B3E38BAAD2}"/>
              </a:ext>
            </a:extLst>
          </p:cNvPr>
          <p:cNvSpPr/>
          <p:nvPr/>
        </p:nvSpPr>
        <p:spPr>
          <a:xfrm>
            <a:off x="6056662" y="1332462"/>
            <a:ext cx="3096875" cy="884540"/>
          </a:xfrm>
          <a:prstGeom prst="flowChartMagneticDrum">
            <a:avLst/>
          </a:prstGeom>
          <a:solidFill>
            <a:srgbClr val="425B7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Segoe UI"/>
                <a:ea typeface="+mn-ea"/>
                <a:cs typeface="+mn-cs"/>
              </a:rPr>
              <a:t>Train Model</a:t>
            </a:r>
          </a:p>
        </p:txBody>
      </p:sp>
      <p:cxnSp>
        <p:nvCxnSpPr>
          <p:cNvPr id="60" name="Connector: Elbow 59">
            <a:extLst>
              <a:ext uri="{FF2B5EF4-FFF2-40B4-BE49-F238E27FC236}">
                <a16:creationId xmlns:a16="http://schemas.microsoft.com/office/drawing/2014/main" id="{2DC5976D-6950-4E4E-8488-E45FCFB76320}"/>
              </a:ext>
            </a:extLst>
          </p:cNvPr>
          <p:cNvCxnSpPr>
            <a:cxnSpLocks/>
            <a:stCxn id="56" idx="2"/>
            <a:endCxn id="63" idx="1"/>
          </p:cNvCxnSpPr>
          <p:nvPr/>
        </p:nvCxnSpPr>
        <p:spPr>
          <a:xfrm rot="5400000">
            <a:off x="6612420" y="1632758"/>
            <a:ext cx="408437" cy="1576925"/>
          </a:xfrm>
          <a:prstGeom prst="bentConnector4">
            <a:avLst>
              <a:gd name="adj1" fmla="val 24435"/>
              <a:gd name="adj2" fmla="val 114497"/>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2" name="Rectangle 61">
            <a:extLst>
              <a:ext uri="{FF2B5EF4-FFF2-40B4-BE49-F238E27FC236}">
                <a16:creationId xmlns:a16="http://schemas.microsoft.com/office/drawing/2014/main" id="{2425681F-D798-44B0-A1E4-7DBADDFC50A4}"/>
              </a:ext>
            </a:extLst>
          </p:cNvPr>
          <p:cNvSpPr/>
          <p:nvPr/>
        </p:nvSpPr>
        <p:spPr>
          <a:xfrm>
            <a:off x="7061730" y="2423056"/>
            <a:ext cx="876054" cy="413752"/>
          </a:xfrm>
          <a:prstGeom prst="rect">
            <a:avLst/>
          </a:prstGeom>
          <a:solidFill>
            <a:srgbClr val="425B7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a:ea typeface="+mn-ea"/>
                <a:cs typeface="+mn-cs"/>
              </a:rPr>
              <a:t>Train</a:t>
            </a:r>
          </a:p>
        </p:txBody>
      </p:sp>
      <p:sp>
        <p:nvSpPr>
          <p:cNvPr id="68" name="Rectangle 67">
            <a:extLst>
              <a:ext uri="{FF2B5EF4-FFF2-40B4-BE49-F238E27FC236}">
                <a16:creationId xmlns:a16="http://schemas.microsoft.com/office/drawing/2014/main" id="{CE1B5E10-11AA-4447-B274-7B04BEE87FBD}"/>
              </a:ext>
            </a:extLst>
          </p:cNvPr>
          <p:cNvSpPr/>
          <p:nvPr/>
        </p:nvSpPr>
        <p:spPr>
          <a:xfrm>
            <a:off x="8156421" y="2421516"/>
            <a:ext cx="876054" cy="413753"/>
          </a:xfrm>
          <a:prstGeom prst="rect">
            <a:avLst/>
          </a:prstGeom>
          <a:solidFill>
            <a:srgbClr val="425B7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a:ea typeface="+mn-ea"/>
                <a:cs typeface="+mn-cs"/>
              </a:rPr>
              <a:t>Evaluate</a:t>
            </a:r>
          </a:p>
        </p:txBody>
      </p:sp>
      <p:cxnSp>
        <p:nvCxnSpPr>
          <p:cNvPr id="69" name="Connector: Elbow 68">
            <a:extLst>
              <a:ext uri="{FF2B5EF4-FFF2-40B4-BE49-F238E27FC236}">
                <a16:creationId xmlns:a16="http://schemas.microsoft.com/office/drawing/2014/main" id="{8571C9E2-F9C7-4B8A-979A-ED7F672BF429}"/>
              </a:ext>
            </a:extLst>
          </p:cNvPr>
          <p:cNvCxnSpPr>
            <a:cxnSpLocks/>
            <a:stCxn id="68" idx="3"/>
            <a:endCxn id="82" idx="1"/>
          </p:cNvCxnSpPr>
          <p:nvPr/>
        </p:nvCxnSpPr>
        <p:spPr>
          <a:xfrm>
            <a:off x="9032475" y="2628393"/>
            <a:ext cx="1964420" cy="365389"/>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2" name="Cylinder 81">
            <a:extLst>
              <a:ext uri="{FF2B5EF4-FFF2-40B4-BE49-F238E27FC236}">
                <a16:creationId xmlns:a16="http://schemas.microsoft.com/office/drawing/2014/main" id="{5B2E93FF-B27B-4F31-99CE-BA3357DD1696}"/>
              </a:ext>
            </a:extLst>
          </p:cNvPr>
          <p:cNvSpPr/>
          <p:nvPr/>
        </p:nvSpPr>
        <p:spPr>
          <a:xfrm>
            <a:off x="10441868" y="2993782"/>
            <a:ext cx="1110054" cy="789089"/>
          </a:xfrm>
          <a:prstGeom prst="can">
            <a:avLst/>
          </a:prstGeom>
          <a:solidFill>
            <a:srgbClr val="425B7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a:ln>
                  <a:noFill/>
                </a:ln>
                <a:solidFill>
                  <a:srgbClr val="FFFFFF"/>
                </a:solidFill>
                <a:effectLst/>
                <a:uLnTx/>
                <a:uFillTx/>
                <a:latin typeface="Segoe UI"/>
                <a:ea typeface="+mn-ea"/>
                <a:cs typeface="+mn-cs"/>
              </a:rPr>
              <a:t>Model Registry</a:t>
            </a:r>
          </a:p>
        </p:txBody>
      </p:sp>
      <p:sp>
        <p:nvSpPr>
          <p:cNvPr id="90" name="Flowchart: Direct Access Storage 89">
            <a:extLst>
              <a:ext uri="{FF2B5EF4-FFF2-40B4-BE49-F238E27FC236}">
                <a16:creationId xmlns:a16="http://schemas.microsoft.com/office/drawing/2014/main" id="{C7533852-6B24-4FE6-BEFF-963582096D6D}"/>
              </a:ext>
            </a:extLst>
          </p:cNvPr>
          <p:cNvSpPr/>
          <p:nvPr/>
        </p:nvSpPr>
        <p:spPr>
          <a:xfrm>
            <a:off x="6716075" y="3965411"/>
            <a:ext cx="2792574" cy="957106"/>
          </a:xfrm>
          <a:prstGeom prst="flowChartMagneticDrum">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Segoe UI"/>
                <a:ea typeface="+mn-ea"/>
                <a:cs typeface="+mn-cs"/>
              </a:rPr>
              <a:t>Release Model</a:t>
            </a:r>
          </a:p>
        </p:txBody>
      </p:sp>
      <p:cxnSp>
        <p:nvCxnSpPr>
          <p:cNvPr id="92" name="Connector: Elbow 91">
            <a:extLst>
              <a:ext uri="{FF2B5EF4-FFF2-40B4-BE49-F238E27FC236}">
                <a16:creationId xmlns:a16="http://schemas.microsoft.com/office/drawing/2014/main" id="{234A347F-F7F3-46B1-BC98-E9289126F457}"/>
              </a:ext>
            </a:extLst>
          </p:cNvPr>
          <p:cNvCxnSpPr>
            <a:cxnSpLocks/>
            <a:stCxn id="82" idx="3"/>
            <a:endCxn id="90" idx="4"/>
          </p:cNvCxnSpPr>
          <p:nvPr/>
        </p:nvCxnSpPr>
        <p:spPr>
          <a:xfrm rot="5400000">
            <a:off x="9922226" y="3369294"/>
            <a:ext cx="661093" cy="1488246"/>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4" name="Rectangle 93">
            <a:extLst>
              <a:ext uri="{FF2B5EF4-FFF2-40B4-BE49-F238E27FC236}">
                <a16:creationId xmlns:a16="http://schemas.microsoft.com/office/drawing/2014/main" id="{86251C70-6E51-494E-8CBA-0A48595208D5}"/>
              </a:ext>
            </a:extLst>
          </p:cNvPr>
          <p:cNvSpPr/>
          <p:nvPr/>
        </p:nvSpPr>
        <p:spPr>
          <a:xfrm>
            <a:off x="6834498" y="5176936"/>
            <a:ext cx="876054" cy="517210"/>
          </a:xfrm>
          <a:prstGeom prst="rect">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Segoe UI"/>
                <a:ea typeface="+mn-ea"/>
                <a:cs typeface="+mn-cs"/>
              </a:rPr>
              <a:t>Validate</a:t>
            </a:r>
          </a:p>
        </p:txBody>
      </p:sp>
      <p:sp>
        <p:nvSpPr>
          <p:cNvPr id="95" name="Rectangle 94">
            <a:extLst>
              <a:ext uri="{FF2B5EF4-FFF2-40B4-BE49-F238E27FC236}">
                <a16:creationId xmlns:a16="http://schemas.microsoft.com/office/drawing/2014/main" id="{F91D9FF4-2C74-47A6-BAB4-0BBC69839E18}"/>
              </a:ext>
            </a:extLst>
          </p:cNvPr>
          <p:cNvSpPr/>
          <p:nvPr/>
        </p:nvSpPr>
        <p:spPr>
          <a:xfrm>
            <a:off x="9783863" y="5176936"/>
            <a:ext cx="876054" cy="517210"/>
          </a:xfrm>
          <a:prstGeom prst="rect">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a:ea typeface="+mn-ea"/>
                <a:cs typeface="+mn-cs"/>
              </a:rPr>
              <a:t>Deploy</a:t>
            </a:r>
          </a:p>
        </p:txBody>
      </p:sp>
      <p:sp>
        <p:nvSpPr>
          <p:cNvPr id="96" name="Rectangle 95">
            <a:extLst>
              <a:ext uri="{FF2B5EF4-FFF2-40B4-BE49-F238E27FC236}">
                <a16:creationId xmlns:a16="http://schemas.microsoft.com/office/drawing/2014/main" id="{3D9AA38A-F354-4B39-ACE3-1584CC9BDDE5}"/>
              </a:ext>
            </a:extLst>
          </p:cNvPr>
          <p:cNvSpPr/>
          <p:nvPr/>
        </p:nvSpPr>
        <p:spPr>
          <a:xfrm>
            <a:off x="5946580" y="5165960"/>
            <a:ext cx="620535" cy="539981"/>
          </a:xfrm>
          <a:prstGeom prst="rect">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Segoe UI"/>
                <a:ea typeface="+mn-ea"/>
                <a:cs typeface="+mn-cs"/>
              </a:rPr>
              <a:t>Package</a:t>
            </a:r>
          </a:p>
        </p:txBody>
      </p:sp>
      <p:cxnSp>
        <p:nvCxnSpPr>
          <p:cNvPr id="102" name="Straight Arrow Connector 101">
            <a:extLst>
              <a:ext uri="{FF2B5EF4-FFF2-40B4-BE49-F238E27FC236}">
                <a16:creationId xmlns:a16="http://schemas.microsoft.com/office/drawing/2014/main" id="{96B63DC8-1984-44B8-B9F7-42FE83136E98}"/>
              </a:ext>
            </a:extLst>
          </p:cNvPr>
          <p:cNvCxnSpPr>
            <a:cxnSpLocks/>
            <a:stCxn id="96" idx="3"/>
            <a:endCxn id="94" idx="1"/>
          </p:cNvCxnSpPr>
          <p:nvPr/>
        </p:nvCxnSpPr>
        <p:spPr>
          <a:xfrm flipV="1">
            <a:off x="6567115" y="5435541"/>
            <a:ext cx="267383" cy="41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3" name="Rectangle 102">
            <a:extLst>
              <a:ext uri="{FF2B5EF4-FFF2-40B4-BE49-F238E27FC236}">
                <a16:creationId xmlns:a16="http://schemas.microsoft.com/office/drawing/2014/main" id="{0738DEE4-DC47-4B78-A1EE-39B40BB88873}"/>
              </a:ext>
            </a:extLst>
          </p:cNvPr>
          <p:cNvSpPr/>
          <p:nvPr/>
        </p:nvSpPr>
        <p:spPr>
          <a:xfrm>
            <a:off x="7991226" y="5165960"/>
            <a:ext cx="620535" cy="539981"/>
          </a:xfrm>
          <a:prstGeom prst="rect">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Segoe UI"/>
                <a:ea typeface="+mn-ea"/>
                <a:cs typeface="+mn-cs"/>
              </a:rPr>
              <a:t>Profile</a:t>
            </a:r>
          </a:p>
        </p:txBody>
      </p:sp>
      <p:sp>
        <p:nvSpPr>
          <p:cNvPr id="104" name="Rectangle 103">
            <a:extLst>
              <a:ext uri="{FF2B5EF4-FFF2-40B4-BE49-F238E27FC236}">
                <a16:creationId xmlns:a16="http://schemas.microsoft.com/office/drawing/2014/main" id="{C0B3CCE2-8E1A-4683-A696-2AA7FFEDEACA}"/>
              </a:ext>
            </a:extLst>
          </p:cNvPr>
          <p:cNvSpPr/>
          <p:nvPr/>
        </p:nvSpPr>
        <p:spPr>
          <a:xfrm>
            <a:off x="8921402" y="5165960"/>
            <a:ext cx="620535" cy="539981"/>
          </a:xfrm>
          <a:prstGeom prst="rect">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a:ea typeface="+mn-ea"/>
                <a:cs typeface="+mn-cs"/>
              </a:rPr>
              <a:t>Approve</a:t>
            </a:r>
          </a:p>
        </p:txBody>
      </p:sp>
      <p:cxnSp>
        <p:nvCxnSpPr>
          <p:cNvPr id="109" name="Straight Arrow Connector 108">
            <a:extLst>
              <a:ext uri="{FF2B5EF4-FFF2-40B4-BE49-F238E27FC236}">
                <a16:creationId xmlns:a16="http://schemas.microsoft.com/office/drawing/2014/main" id="{CAFAB5FD-936F-48F7-A603-0A818A43CB87}"/>
              </a:ext>
            </a:extLst>
          </p:cNvPr>
          <p:cNvCxnSpPr>
            <a:cxnSpLocks/>
            <a:stCxn id="94" idx="3"/>
            <a:endCxn id="103" idx="1"/>
          </p:cNvCxnSpPr>
          <p:nvPr/>
        </p:nvCxnSpPr>
        <p:spPr>
          <a:xfrm>
            <a:off x="7710552" y="5435541"/>
            <a:ext cx="280674" cy="41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Straight Arrow Connector 110">
            <a:extLst>
              <a:ext uri="{FF2B5EF4-FFF2-40B4-BE49-F238E27FC236}">
                <a16:creationId xmlns:a16="http://schemas.microsoft.com/office/drawing/2014/main" id="{72FD8505-04BF-4003-A7AB-94B461FFEB41}"/>
              </a:ext>
            </a:extLst>
          </p:cNvPr>
          <p:cNvCxnSpPr>
            <a:cxnSpLocks/>
            <a:stCxn id="103" idx="3"/>
            <a:endCxn id="104" idx="1"/>
          </p:cNvCxnSpPr>
          <p:nvPr/>
        </p:nvCxnSpPr>
        <p:spPr>
          <a:xfrm>
            <a:off x="8611761" y="5435951"/>
            <a:ext cx="30964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Straight Arrow Connector 112">
            <a:extLst>
              <a:ext uri="{FF2B5EF4-FFF2-40B4-BE49-F238E27FC236}">
                <a16:creationId xmlns:a16="http://schemas.microsoft.com/office/drawing/2014/main" id="{348512B7-FBCF-42E8-9C9F-56C054413A65}"/>
              </a:ext>
            </a:extLst>
          </p:cNvPr>
          <p:cNvCxnSpPr>
            <a:cxnSpLocks/>
            <a:stCxn id="104" idx="3"/>
            <a:endCxn id="95" idx="1"/>
          </p:cNvCxnSpPr>
          <p:nvPr/>
        </p:nvCxnSpPr>
        <p:spPr>
          <a:xfrm flipV="1">
            <a:off x="9541937" y="5435541"/>
            <a:ext cx="241926" cy="41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7" name="Cylinder 66">
            <a:extLst>
              <a:ext uri="{FF2B5EF4-FFF2-40B4-BE49-F238E27FC236}">
                <a16:creationId xmlns:a16="http://schemas.microsoft.com/office/drawing/2014/main" id="{13B654F1-CCAA-4D5E-A323-5C0573099D77}"/>
              </a:ext>
            </a:extLst>
          </p:cNvPr>
          <p:cNvSpPr/>
          <p:nvPr/>
        </p:nvSpPr>
        <p:spPr>
          <a:xfrm>
            <a:off x="724629" y="4572019"/>
            <a:ext cx="1479235" cy="1133922"/>
          </a:xfrm>
          <a:prstGeom prst="can">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Data Lake</a:t>
            </a:r>
          </a:p>
        </p:txBody>
      </p:sp>
      <p:cxnSp>
        <p:nvCxnSpPr>
          <p:cNvPr id="15" name="Connector: Elbow 14">
            <a:extLst>
              <a:ext uri="{FF2B5EF4-FFF2-40B4-BE49-F238E27FC236}">
                <a16:creationId xmlns:a16="http://schemas.microsoft.com/office/drawing/2014/main" id="{CD987675-BF3B-43D7-962D-27702C40822F}"/>
              </a:ext>
            </a:extLst>
          </p:cNvPr>
          <p:cNvCxnSpPr>
            <a:cxnSpLocks/>
            <a:stCxn id="83" idx="1"/>
            <a:endCxn id="67" idx="3"/>
          </p:cNvCxnSpPr>
          <p:nvPr/>
        </p:nvCxnSpPr>
        <p:spPr>
          <a:xfrm rot="10800000">
            <a:off x="1464247" y="5705942"/>
            <a:ext cx="605272" cy="283183"/>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F94D4FA7-F935-4269-8B99-7EC27712504C}"/>
              </a:ext>
            </a:extLst>
          </p:cNvPr>
          <p:cNvCxnSpPr>
            <a:cxnSpLocks/>
            <a:stCxn id="67" idx="1"/>
            <a:endCxn id="188" idx="2"/>
          </p:cNvCxnSpPr>
          <p:nvPr/>
        </p:nvCxnSpPr>
        <p:spPr>
          <a:xfrm rot="5400000" flipH="1" flipV="1">
            <a:off x="755225" y="3753201"/>
            <a:ext cx="1527840" cy="109797"/>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4" name="Cylinder 73">
            <a:extLst>
              <a:ext uri="{FF2B5EF4-FFF2-40B4-BE49-F238E27FC236}">
                <a16:creationId xmlns:a16="http://schemas.microsoft.com/office/drawing/2014/main" id="{6ED620AF-F3FC-44BF-B129-41C16E5E6D3F}"/>
              </a:ext>
            </a:extLst>
          </p:cNvPr>
          <p:cNvSpPr/>
          <p:nvPr/>
        </p:nvSpPr>
        <p:spPr>
          <a:xfrm>
            <a:off x="3224577" y="2299424"/>
            <a:ext cx="1145429" cy="748862"/>
          </a:xfrm>
          <a:prstGeom prst="can">
            <a:avLst/>
          </a:prstGeom>
          <a:solidFill>
            <a:srgbClr val="00B050"/>
          </a:solidFill>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a:ln>
                  <a:noFill/>
                </a:ln>
                <a:solidFill>
                  <a:srgbClr val="000000"/>
                </a:solidFill>
                <a:effectLst/>
                <a:uLnTx/>
                <a:uFillTx/>
                <a:latin typeface="Segoe UI"/>
                <a:ea typeface="+mn-ea"/>
                <a:cs typeface="+mn-cs"/>
              </a:rPr>
              <a:t>Data Catalog</a:t>
            </a:r>
          </a:p>
        </p:txBody>
      </p:sp>
      <p:cxnSp>
        <p:nvCxnSpPr>
          <p:cNvPr id="24" name="Connector: Elbow 23">
            <a:extLst>
              <a:ext uri="{FF2B5EF4-FFF2-40B4-BE49-F238E27FC236}">
                <a16:creationId xmlns:a16="http://schemas.microsoft.com/office/drawing/2014/main" id="{B7518F1E-5603-4767-9AA8-85AD27E35E2C}"/>
              </a:ext>
            </a:extLst>
          </p:cNvPr>
          <p:cNvCxnSpPr>
            <a:cxnSpLocks/>
            <a:stCxn id="74" idx="4"/>
            <a:endCxn id="56" idx="1"/>
          </p:cNvCxnSpPr>
          <p:nvPr/>
        </p:nvCxnSpPr>
        <p:spPr>
          <a:xfrm flipV="1">
            <a:off x="4370006" y="1774732"/>
            <a:ext cx="1686656" cy="899123"/>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88E63D63-FEED-47BD-9A75-9B9A70A1B6BD}"/>
              </a:ext>
            </a:extLst>
          </p:cNvPr>
          <p:cNvSpPr txBox="1"/>
          <p:nvPr/>
        </p:nvSpPr>
        <p:spPr>
          <a:xfrm>
            <a:off x="75253" y="4047776"/>
            <a:ext cx="1298753" cy="307777"/>
          </a:xfrm>
          <a:prstGeom prst="rect">
            <a:avLst/>
          </a:prstGeom>
          <a:noFill/>
          <a:ln>
            <a:no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Data Engineer</a:t>
            </a:r>
          </a:p>
        </p:txBody>
      </p:sp>
      <p:pic>
        <p:nvPicPr>
          <p:cNvPr id="61" name="Picture 60">
            <a:extLst>
              <a:ext uri="{FF2B5EF4-FFF2-40B4-BE49-F238E27FC236}">
                <a16:creationId xmlns:a16="http://schemas.microsoft.com/office/drawing/2014/main" id="{7292014B-B5C6-456F-89C7-A5E2CC548555}"/>
              </a:ext>
            </a:extLst>
          </p:cNvPr>
          <p:cNvPicPr>
            <a:picLocks noChangeAspect="1"/>
          </p:cNvPicPr>
          <p:nvPr/>
        </p:nvPicPr>
        <p:blipFill>
          <a:blip r:embed="rId3" cstate="print">
            <a:duotone>
              <a:prstClr val="black"/>
              <a:srgbClr val="00B050">
                <a:tint val="45000"/>
                <a:satMod val="400000"/>
              </a:srgbClr>
            </a:duotone>
            <a:extLst>
              <a:ext uri="{28A0092B-C50C-407E-A947-70E740481C1C}">
                <a14:useLocalDpi xmlns:a14="http://schemas.microsoft.com/office/drawing/2010/main" val="0"/>
              </a:ext>
            </a:extLst>
          </a:blip>
          <a:stretch>
            <a:fillRect/>
          </a:stretch>
        </p:blipFill>
        <p:spPr>
          <a:xfrm>
            <a:off x="314150" y="3185122"/>
            <a:ext cx="780288" cy="780288"/>
          </a:xfrm>
          <a:prstGeom prst="rect">
            <a:avLst/>
          </a:prstGeom>
          <a:noFill/>
          <a:ln>
            <a:noFill/>
          </a:ln>
          <a:effectLst>
            <a:outerShdw blurRad="292100" dist="139700" dir="2700000" algn="tl" rotWithShape="0">
              <a:srgbClr val="333333">
                <a:alpha val="65000"/>
              </a:srgbClr>
            </a:outerShdw>
          </a:effectLst>
        </p:spPr>
      </p:pic>
      <p:sp>
        <p:nvSpPr>
          <p:cNvPr id="63" name="Rectangle 62">
            <a:extLst>
              <a:ext uri="{FF2B5EF4-FFF2-40B4-BE49-F238E27FC236}">
                <a16:creationId xmlns:a16="http://schemas.microsoft.com/office/drawing/2014/main" id="{2BE7A572-5AD7-483E-8CAB-AD2DE213E048}"/>
              </a:ext>
            </a:extLst>
          </p:cNvPr>
          <p:cNvSpPr/>
          <p:nvPr/>
        </p:nvSpPr>
        <p:spPr>
          <a:xfrm>
            <a:off x="6028175" y="2416605"/>
            <a:ext cx="876054" cy="417668"/>
          </a:xfrm>
          <a:prstGeom prst="rect">
            <a:avLst/>
          </a:prstGeom>
          <a:solidFill>
            <a:srgbClr val="425B7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err="1">
                <a:ln>
                  <a:noFill/>
                </a:ln>
                <a:solidFill>
                  <a:srgbClr val="FFFFFF"/>
                </a:solidFill>
                <a:effectLst/>
                <a:uLnTx/>
                <a:uFillTx/>
                <a:latin typeface="Segoe UI"/>
                <a:ea typeface="+mn-ea"/>
                <a:cs typeface="+mn-cs"/>
              </a:rPr>
              <a:t>Featurize</a:t>
            </a:r>
            <a:endParaRPr kumimoji="0" lang="en-US" sz="1000" b="0" i="0" u="none" strike="noStrike" kern="1200" cap="none" spc="0" normalizeH="0" baseline="0" noProof="0">
              <a:ln>
                <a:noFill/>
              </a:ln>
              <a:solidFill>
                <a:srgbClr val="FFFFFF"/>
              </a:solidFill>
              <a:effectLst/>
              <a:uLnTx/>
              <a:uFillTx/>
              <a:latin typeface="Segoe UI"/>
              <a:ea typeface="+mn-ea"/>
              <a:cs typeface="+mn-cs"/>
            </a:endParaRPr>
          </a:p>
        </p:txBody>
      </p:sp>
      <p:sp>
        <p:nvSpPr>
          <p:cNvPr id="66" name="TextBox 65">
            <a:extLst>
              <a:ext uri="{FF2B5EF4-FFF2-40B4-BE49-F238E27FC236}">
                <a16:creationId xmlns:a16="http://schemas.microsoft.com/office/drawing/2014/main" id="{A33B3C0A-BAED-448F-A664-59254E103BB2}"/>
              </a:ext>
            </a:extLst>
          </p:cNvPr>
          <p:cNvSpPr txBox="1"/>
          <p:nvPr/>
        </p:nvSpPr>
        <p:spPr>
          <a:xfrm>
            <a:off x="10301823" y="1734477"/>
            <a:ext cx="1265090" cy="307777"/>
          </a:xfrm>
          <a:prstGeom prst="rect">
            <a:avLst/>
          </a:prstGeom>
          <a:noFill/>
          <a:ln>
            <a:no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Data Scientist</a:t>
            </a:r>
          </a:p>
        </p:txBody>
      </p:sp>
      <p:pic>
        <p:nvPicPr>
          <p:cNvPr id="71" name="Picture 70">
            <a:extLst>
              <a:ext uri="{FF2B5EF4-FFF2-40B4-BE49-F238E27FC236}">
                <a16:creationId xmlns:a16="http://schemas.microsoft.com/office/drawing/2014/main" id="{8877F84C-E5A6-49B6-990E-0865EA61FBF7}"/>
              </a:ext>
            </a:extLst>
          </p:cNvPr>
          <p:cNvPicPr>
            <a:picLocks noChangeAspect="1"/>
          </p:cNvPicPr>
          <p:nvPr/>
        </p:nvPicPr>
        <p:blipFill>
          <a:blip r:embed="rId3" cstate="print">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10563633" y="899442"/>
            <a:ext cx="780288" cy="780288"/>
          </a:xfrm>
          <a:prstGeom prst="rect">
            <a:avLst/>
          </a:prstGeom>
          <a:noFill/>
          <a:ln>
            <a:noFill/>
          </a:ln>
          <a:effectLst>
            <a:outerShdw blurRad="292100" dist="139700" dir="2700000" algn="tl" rotWithShape="0">
              <a:srgbClr val="333333">
                <a:alpha val="65000"/>
              </a:srgbClr>
            </a:outerShdw>
          </a:effectLst>
        </p:spPr>
      </p:pic>
      <p:sp>
        <p:nvSpPr>
          <p:cNvPr id="81" name="TextBox 80">
            <a:extLst>
              <a:ext uri="{FF2B5EF4-FFF2-40B4-BE49-F238E27FC236}">
                <a16:creationId xmlns:a16="http://schemas.microsoft.com/office/drawing/2014/main" id="{B696532C-1273-4553-AEDA-E56C641CC628}"/>
              </a:ext>
            </a:extLst>
          </p:cNvPr>
          <p:cNvSpPr txBox="1"/>
          <p:nvPr/>
        </p:nvSpPr>
        <p:spPr>
          <a:xfrm>
            <a:off x="10580090" y="4424540"/>
            <a:ext cx="962976" cy="369332"/>
          </a:xfrm>
          <a:prstGeom prst="rect">
            <a:avLst/>
          </a:prstGeom>
          <a:solidFill>
            <a:schemeClr val="bg1">
              <a:lumMod val="95000"/>
            </a:schemeClr>
          </a:solidFill>
          <a:ln>
            <a:solidFill>
              <a:schemeClr val="tx1"/>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release</a:t>
            </a:r>
          </a:p>
        </p:txBody>
      </p:sp>
      <p:sp>
        <p:nvSpPr>
          <p:cNvPr id="83" name="TextBox 82">
            <a:extLst>
              <a:ext uri="{FF2B5EF4-FFF2-40B4-BE49-F238E27FC236}">
                <a16:creationId xmlns:a16="http://schemas.microsoft.com/office/drawing/2014/main" id="{4437A8C2-D705-48C3-834C-A516E445C842}"/>
              </a:ext>
            </a:extLst>
          </p:cNvPr>
          <p:cNvSpPr txBox="1"/>
          <p:nvPr/>
        </p:nvSpPr>
        <p:spPr>
          <a:xfrm>
            <a:off x="2069519" y="5804458"/>
            <a:ext cx="962976" cy="369332"/>
          </a:xfrm>
          <a:prstGeom prst="rect">
            <a:avLst/>
          </a:prstGeom>
          <a:solidFill>
            <a:schemeClr val="bg1">
              <a:lumMod val="95000"/>
            </a:schemeClr>
          </a:solidFill>
          <a:ln>
            <a:solidFill>
              <a:schemeClr val="tx1"/>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collect</a:t>
            </a:r>
          </a:p>
        </p:txBody>
      </p:sp>
      <p:sp>
        <p:nvSpPr>
          <p:cNvPr id="86" name="TextBox 85">
            <a:extLst>
              <a:ext uri="{FF2B5EF4-FFF2-40B4-BE49-F238E27FC236}">
                <a16:creationId xmlns:a16="http://schemas.microsoft.com/office/drawing/2014/main" id="{08AA7CD9-C53D-4B6B-9D52-AB53283F47EA}"/>
              </a:ext>
            </a:extLst>
          </p:cNvPr>
          <p:cNvSpPr txBox="1"/>
          <p:nvPr/>
        </p:nvSpPr>
        <p:spPr>
          <a:xfrm>
            <a:off x="10890901" y="6420596"/>
            <a:ext cx="1099981" cy="307777"/>
          </a:xfrm>
          <a:prstGeom prst="rect">
            <a:avLst/>
          </a:prstGeom>
          <a:noFill/>
          <a:ln>
            <a:no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ML Engineer</a:t>
            </a:r>
          </a:p>
        </p:txBody>
      </p:sp>
      <p:pic>
        <p:nvPicPr>
          <p:cNvPr id="87" name="Picture 86">
            <a:extLst>
              <a:ext uri="{FF2B5EF4-FFF2-40B4-BE49-F238E27FC236}">
                <a16:creationId xmlns:a16="http://schemas.microsoft.com/office/drawing/2014/main" id="{4F16EEDD-0511-4EE1-B493-43F4DE39AFC4}"/>
              </a:ext>
            </a:extLst>
          </p:cNvPr>
          <p:cNvPicPr>
            <a:picLocks noChangeAspect="1"/>
          </p:cNvPicPr>
          <p:nvPr/>
        </p:nvPicPr>
        <p:blipFill>
          <a:blip r:embed="rId3" cstate="print">
            <a:duotone>
              <a:prstClr val="black"/>
              <a:srgbClr val="7030A0">
                <a:tint val="45000"/>
                <a:satMod val="400000"/>
              </a:srgbClr>
            </a:duotone>
            <a:extLst>
              <a:ext uri="{28A0092B-C50C-407E-A947-70E740481C1C}">
                <a14:useLocalDpi xmlns:a14="http://schemas.microsoft.com/office/drawing/2010/main" val="0"/>
              </a:ext>
            </a:extLst>
          </a:blip>
          <a:stretch>
            <a:fillRect/>
          </a:stretch>
        </p:blipFill>
        <p:spPr>
          <a:xfrm>
            <a:off x="11061578" y="5571966"/>
            <a:ext cx="748992" cy="748992"/>
          </a:xfrm>
          <a:prstGeom prst="rect">
            <a:avLst/>
          </a:prstGeom>
          <a:ln>
            <a:noFill/>
          </a:ln>
          <a:effectLst>
            <a:outerShdw blurRad="292100" dist="139700" dir="2700000" algn="tl" rotWithShape="0">
              <a:srgbClr val="333333">
                <a:alpha val="65000"/>
              </a:srgbClr>
            </a:outerShdw>
          </a:effectLst>
        </p:spPr>
      </p:pic>
      <p:cxnSp>
        <p:nvCxnSpPr>
          <p:cNvPr id="93" name="Connector: Elbow 92">
            <a:extLst>
              <a:ext uri="{FF2B5EF4-FFF2-40B4-BE49-F238E27FC236}">
                <a16:creationId xmlns:a16="http://schemas.microsoft.com/office/drawing/2014/main" id="{E8EBE121-A9DB-45C2-BC45-64B68582F989}"/>
              </a:ext>
            </a:extLst>
          </p:cNvPr>
          <p:cNvCxnSpPr>
            <a:cxnSpLocks/>
            <a:stCxn id="63" idx="3"/>
            <a:endCxn id="62" idx="1"/>
          </p:cNvCxnSpPr>
          <p:nvPr/>
        </p:nvCxnSpPr>
        <p:spPr>
          <a:xfrm>
            <a:off x="6904229" y="2625439"/>
            <a:ext cx="157501" cy="4493"/>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Connector: Elbow 97">
            <a:extLst>
              <a:ext uri="{FF2B5EF4-FFF2-40B4-BE49-F238E27FC236}">
                <a16:creationId xmlns:a16="http://schemas.microsoft.com/office/drawing/2014/main" id="{E3A3A8F0-F5CC-4C8B-A441-8C87636D96B1}"/>
              </a:ext>
            </a:extLst>
          </p:cNvPr>
          <p:cNvCxnSpPr>
            <a:cxnSpLocks/>
            <a:stCxn id="62" idx="3"/>
            <a:endCxn id="68" idx="1"/>
          </p:cNvCxnSpPr>
          <p:nvPr/>
        </p:nvCxnSpPr>
        <p:spPr>
          <a:xfrm flipV="1">
            <a:off x="7937784" y="2628393"/>
            <a:ext cx="218637" cy="1539"/>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B9ED4053-5CFA-4592-ADB5-15012AF91F7E}"/>
              </a:ext>
            </a:extLst>
          </p:cNvPr>
          <p:cNvSpPr txBox="1"/>
          <p:nvPr/>
        </p:nvSpPr>
        <p:spPr>
          <a:xfrm>
            <a:off x="9258914" y="2434321"/>
            <a:ext cx="962976" cy="369332"/>
          </a:xfrm>
          <a:prstGeom prst="rect">
            <a:avLst/>
          </a:prstGeom>
          <a:solidFill>
            <a:schemeClr val="bg1">
              <a:lumMod val="95000"/>
            </a:schemeClr>
          </a:solidFill>
          <a:ln>
            <a:solidFill>
              <a:schemeClr val="tx1"/>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register</a:t>
            </a:r>
          </a:p>
        </p:txBody>
      </p:sp>
      <p:cxnSp>
        <p:nvCxnSpPr>
          <p:cNvPr id="122" name="Connector: Elbow 121">
            <a:extLst>
              <a:ext uri="{FF2B5EF4-FFF2-40B4-BE49-F238E27FC236}">
                <a16:creationId xmlns:a16="http://schemas.microsoft.com/office/drawing/2014/main" id="{48F79F46-BB44-48AA-A922-DB87E9E48D8A}"/>
              </a:ext>
            </a:extLst>
          </p:cNvPr>
          <p:cNvCxnSpPr>
            <a:cxnSpLocks/>
            <a:stCxn id="90" idx="2"/>
            <a:endCxn id="96" idx="1"/>
          </p:cNvCxnSpPr>
          <p:nvPr/>
        </p:nvCxnSpPr>
        <p:spPr>
          <a:xfrm rot="5400000">
            <a:off x="6772754" y="4096343"/>
            <a:ext cx="513434" cy="2165782"/>
          </a:xfrm>
          <a:prstGeom prst="bentConnector4">
            <a:avLst>
              <a:gd name="adj1" fmla="val 23707"/>
              <a:gd name="adj2" fmla="val 110555"/>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88" name="Flowchart: Direct Access Storage 187">
            <a:extLst>
              <a:ext uri="{FF2B5EF4-FFF2-40B4-BE49-F238E27FC236}">
                <a16:creationId xmlns:a16="http://schemas.microsoft.com/office/drawing/2014/main" id="{EB263D38-8637-4CF6-BBDB-0C88B9017480}"/>
              </a:ext>
            </a:extLst>
          </p:cNvPr>
          <p:cNvSpPr/>
          <p:nvPr/>
        </p:nvSpPr>
        <p:spPr>
          <a:xfrm>
            <a:off x="184587" y="2159638"/>
            <a:ext cx="2778914" cy="884541"/>
          </a:xfrm>
          <a:prstGeom prst="flowChartMagneticDrum">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0000"/>
                </a:solidFill>
                <a:effectLst/>
                <a:uLnTx/>
                <a:uFillTx/>
                <a:latin typeface="Segoe UI"/>
                <a:ea typeface="+mn-ea"/>
                <a:cs typeface="+mn-cs"/>
              </a:rPr>
              <a:t>Prepare Data</a:t>
            </a:r>
          </a:p>
        </p:txBody>
      </p:sp>
      <p:cxnSp>
        <p:nvCxnSpPr>
          <p:cNvPr id="105" name="Connector: Elbow 104">
            <a:extLst>
              <a:ext uri="{FF2B5EF4-FFF2-40B4-BE49-F238E27FC236}">
                <a16:creationId xmlns:a16="http://schemas.microsoft.com/office/drawing/2014/main" id="{6E5213A2-CC09-47D4-A12F-2655F9E9C2C6}"/>
              </a:ext>
            </a:extLst>
          </p:cNvPr>
          <p:cNvCxnSpPr>
            <a:cxnSpLocks/>
            <a:stCxn id="188" idx="4"/>
            <a:endCxn id="74" idx="2"/>
          </p:cNvCxnSpPr>
          <p:nvPr/>
        </p:nvCxnSpPr>
        <p:spPr>
          <a:xfrm>
            <a:off x="2963501" y="2601909"/>
            <a:ext cx="261076" cy="71946"/>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1" name="Connector: Elbow 160">
            <a:extLst>
              <a:ext uri="{FF2B5EF4-FFF2-40B4-BE49-F238E27FC236}">
                <a16:creationId xmlns:a16="http://schemas.microsoft.com/office/drawing/2014/main" id="{C7027A32-15DD-40D5-B514-A4042995F8A3}"/>
              </a:ext>
            </a:extLst>
          </p:cNvPr>
          <p:cNvCxnSpPr>
            <a:cxnSpLocks/>
            <a:stCxn id="95" idx="3"/>
            <a:endCxn id="83" idx="3"/>
          </p:cNvCxnSpPr>
          <p:nvPr/>
        </p:nvCxnSpPr>
        <p:spPr>
          <a:xfrm flipH="1">
            <a:off x="3032495" y="5435541"/>
            <a:ext cx="7627422" cy="553583"/>
          </a:xfrm>
          <a:prstGeom prst="bentConnector3">
            <a:avLst>
              <a:gd name="adj1" fmla="val -2997"/>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6" name="Title 1">
            <a:extLst>
              <a:ext uri="{FF2B5EF4-FFF2-40B4-BE49-F238E27FC236}">
                <a16:creationId xmlns:a16="http://schemas.microsoft.com/office/drawing/2014/main" id="{A6660F3C-BBD6-4141-9D56-03526C153BEF}"/>
              </a:ext>
            </a:extLst>
          </p:cNvPr>
          <p:cNvSpPr txBox="1">
            <a:spLocks/>
          </p:cNvSpPr>
          <p:nvPr/>
        </p:nvSpPr>
        <p:spPr>
          <a:xfrm>
            <a:off x="314150" y="297247"/>
            <a:ext cx="11018520" cy="553998"/>
          </a:xfrm>
          <a:prstGeom prst="rect">
            <a:avLst/>
          </a:prstGeom>
        </p:spPr>
        <p:txBody>
          <a:bodyPr/>
          <a:lstStyle>
            <a:lvl1pPr algn="l" defTabSz="932742" rtl="0" eaLnBrk="1" latinLnBrk="0" hangingPunct="1">
              <a:lnSpc>
                <a:spcPct val="100000"/>
              </a:lnSpc>
              <a:spcBef>
                <a:spcPct val="0"/>
              </a:spcBef>
              <a:buNone/>
              <a:defRPr lang="en-US" sz="2400" b="0" kern="1200" cap="none" spc="-50" baseline="0" dirty="0">
                <a:ln w="3175">
                  <a:noFill/>
                </a:ln>
                <a:solidFill>
                  <a:srgbClr val="50E6FF"/>
                </a:solidFill>
                <a:effectLst/>
                <a:latin typeface="Segoe UI Semibold"/>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800" b="1" i="0" u="none" strike="noStrike" kern="1200" cap="none" spc="-50" normalizeH="0" baseline="0" noProof="0" dirty="0">
                <a:ln w="3175">
                  <a:noFill/>
                </a:ln>
                <a:gradFill>
                  <a:gsLst>
                    <a:gs pos="1250">
                      <a:srgbClr val="FFFFFF"/>
                    </a:gs>
                    <a:gs pos="100000">
                      <a:srgbClr val="FFFFFF"/>
                    </a:gs>
                  </a:gsLst>
                  <a:lin ang="5400000" scaled="0"/>
                </a:gradFill>
                <a:effectLst/>
                <a:uLnTx/>
                <a:uFillTx/>
                <a:latin typeface="Segoe UI Semibold"/>
                <a:ea typeface="+mn-ea"/>
                <a:cs typeface="Segoe UI" pitchFamily="34" charset="0"/>
              </a:rPr>
              <a:t>Best pattern: Multiple pipelines to manage the E2E process</a:t>
            </a:r>
            <a:endParaRPr kumimoji="0" lang="en-US" sz="1800" b="0" i="0" u="none" strike="noStrike" kern="1200" cap="none" spc="-50" normalizeH="0" baseline="0" noProof="0" dirty="0">
              <a:ln w="3175">
                <a:noFill/>
              </a:ln>
              <a:solidFill>
                <a:srgbClr val="50E6FF"/>
              </a:solidFill>
              <a:effectLst/>
              <a:uLnTx/>
              <a:uFillTx/>
              <a:latin typeface="Segoe UI Semibold"/>
              <a:ea typeface="+mn-ea"/>
              <a:cs typeface="Segoe UI" pitchFamily="34" charset="0"/>
            </a:endParaRPr>
          </a:p>
        </p:txBody>
      </p:sp>
    </p:spTree>
    <p:extLst>
      <p:ext uri="{BB962C8B-B14F-4D97-AF65-F5344CB8AC3E}">
        <p14:creationId xmlns:p14="http://schemas.microsoft.com/office/powerpoint/2010/main" val="28854354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8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9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9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6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6"/>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66"/>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4"/>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87"/>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90"/>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92"/>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94"/>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95"/>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96"/>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02"/>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03"/>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104"/>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109"/>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111"/>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113"/>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81"/>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122"/>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161"/>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15"/>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62" grpId="0" animBg="1"/>
      <p:bldP spid="68" grpId="0" animBg="1"/>
      <p:bldP spid="82" grpId="0" animBg="1"/>
      <p:bldP spid="90" grpId="0" animBg="1"/>
      <p:bldP spid="94" grpId="0" animBg="1"/>
      <p:bldP spid="95" grpId="0" animBg="1"/>
      <p:bldP spid="96" grpId="0" animBg="1"/>
      <p:bldP spid="103" grpId="0" animBg="1"/>
      <p:bldP spid="104" grpId="0" animBg="1"/>
      <p:bldP spid="67" grpId="0" animBg="1"/>
      <p:bldP spid="74" grpId="0" animBg="1"/>
      <p:bldP spid="59" grpId="0"/>
      <p:bldP spid="63" grpId="0" animBg="1"/>
      <p:bldP spid="66" grpId="0"/>
      <p:bldP spid="81" grpId="0" animBg="1"/>
      <p:bldP spid="83" grpId="0" animBg="1"/>
      <p:bldP spid="86" grpId="0"/>
      <p:bldP spid="72" grpId="0" animBg="1"/>
      <p:bldP spid="188" grpId="0" animBg="1"/>
    </p:bldLst>
  </p:timing>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371B1B4-A5AF-4100-BE1D-234135868774}"/>
              </a:ext>
            </a:extLst>
          </p:cNvPr>
          <p:cNvPicPr>
            <a:picLocks noChangeAspect="1"/>
          </p:cNvPicPr>
          <p:nvPr/>
        </p:nvPicPr>
        <p:blipFill>
          <a:blip r:embed="rId3"/>
          <a:stretch>
            <a:fillRect/>
          </a:stretch>
        </p:blipFill>
        <p:spPr>
          <a:xfrm>
            <a:off x="622690" y="772841"/>
            <a:ext cx="10611364" cy="6085159"/>
          </a:xfrm>
          <a:prstGeom prst="rect">
            <a:avLst/>
          </a:prstGeom>
        </p:spPr>
      </p:pic>
      <p:sp>
        <p:nvSpPr>
          <p:cNvPr id="3" name="Rectangle 2">
            <a:extLst>
              <a:ext uri="{FF2B5EF4-FFF2-40B4-BE49-F238E27FC236}">
                <a16:creationId xmlns:a16="http://schemas.microsoft.com/office/drawing/2014/main" id="{9EC051CF-5886-4EBA-91ED-CE922C769EE1}"/>
              </a:ext>
            </a:extLst>
          </p:cNvPr>
          <p:cNvSpPr/>
          <p:nvPr/>
        </p:nvSpPr>
        <p:spPr>
          <a:xfrm>
            <a:off x="555373" y="125276"/>
            <a:ext cx="3153492" cy="523220"/>
          </a:xfrm>
          <a:prstGeom prst="rect">
            <a:avLst/>
          </a:prstGeom>
        </p:spPr>
        <p:txBody>
          <a:bodyPr wrap="none">
            <a:spAutoFit/>
          </a:bodyPr>
          <a:lstStyle/>
          <a:p>
            <a:r>
              <a:rPr lang="en-US" sz="2800" dirty="0"/>
              <a:t>Data Drift example</a:t>
            </a:r>
          </a:p>
        </p:txBody>
      </p:sp>
    </p:spTree>
    <p:extLst>
      <p:ext uri="{BB962C8B-B14F-4D97-AF65-F5344CB8AC3E}">
        <p14:creationId xmlns:p14="http://schemas.microsoft.com/office/powerpoint/2010/main" val="1637498955"/>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B57DD7-AE70-41FF-AB4C-E91177398815}"/>
              </a:ext>
            </a:extLst>
          </p:cNvPr>
          <p:cNvSpPr>
            <a:spLocks noGrp="1"/>
          </p:cNvSpPr>
          <p:nvPr>
            <p:ph type="title"/>
          </p:nvPr>
        </p:nvSpPr>
        <p:spPr/>
        <p:txBody>
          <a:bodyPr/>
          <a:lstStyle/>
          <a:p>
            <a:r>
              <a:rPr lang="en-US" dirty="0"/>
              <a:t>Azure ML service Workspace Taxonomy</a:t>
            </a:r>
          </a:p>
        </p:txBody>
      </p:sp>
      <p:pic>
        <p:nvPicPr>
          <p:cNvPr id="9218" name="Picture 2" descr="Workspace taxonomy">
            <a:extLst>
              <a:ext uri="{FF2B5EF4-FFF2-40B4-BE49-F238E27FC236}">
                <a16:creationId xmlns:a16="http://schemas.microsoft.com/office/drawing/2014/main" id="{A45357EE-C106-4FAF-82BC-44F15B4820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840" y="1409986"/>
            <a:ext cx="11232431" cy="471073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EFFEC664-A436-498B-9EBF-10680781FEC3}"/>
              </a:ext>
            </a:extLst>
          </p:cNvPr>
          <p:cNvSpPr/>
          <p:nvPr/>
        </p:nvSpPr>
        <p:spPr bwMode="auto">
          <a:xfrm>
            <a:off x="8092469" y="2793054"/>
            <a:ext cx="3762813" cy="1766345"/>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custDataLst>
      <p:tags r:id="rId1"/>
    </p:custDataLst>
    <p:extLst>
      <p:ext uri="{BB962C8B-B14F-4D97-AF65-F5344CB8AC3E}">
        <p14:creationId xmlns:p14="http://schemas.microsoft.com/office/powerpoint/2010/main" val="2194407508"/>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aphic 4">
            <a:extLst>
              <a:ext uri="{FF2B5EF4-FFF2-40B4-BE49-F238E27FC236}">
                <a16:creationId xmlns:a16="http://schemas.microsoft.com/office/drawing/2014/main" id="{A5F3BD6B-18ED-4BA4-9942-943FBDA18367}"/>
              </a:ext>
            </a:extLst>
          </p:cNvPr>
          <p:cNvGrpSpPr/>
          <p:nvPr/>
        </p:nvGrpSpPr>
        <p:grpSpPr>
          <a:xfrm>
            <a:off x="11408775" y="186780"/>
            <a:ext cx="515479" cy="545802"/>
            <a:chOff x="11448302" y="6116320"/>
            <a:chExt cx="515552" cy="545879"/>
          </a:xfrm>
        </p:grpSpPr>
        <p:sp>
          <p:nvSpPr>
            <p:cNvPr id="15" name="Freeform: Shape 14">
              <a:extLst>
                <a:ext uri="{FF2B5EF4-FFF2-40B4-BE49-F238E27FC236}">
                  <a16:creationId xmlns:a16="http://schemas.microsoft.com/office/drawing/2014/main" id="{298EB83F-099E-488F-9FC3-3E3C12ADFC4F}"/>
                </a:ext>
              </a:extLst>
            </p:cNvPr>
            <p:cNvSpPr/>
            <p:nvPr/>
          </p:nvSpPr>
          <p:spPr>
            <a:xfrm>
              <a:off x="11471805" y="6521938"/>
              <a:ext cx="470062" cy="151633"/>
            </a:xfrm>
            <a:custGeom>
              <a:avLst/>
              <a:gdLst>
                <a:gd name="connsiteX0" fmla="*/ 11372 w 470062"/>
                <a:gd name="connsiteY0" fmla="*/ 146326 h 151633"/>
                <a:gd name="connsiteX1" fmla="*/ 466271 w 470062"/>
                <a:gd name="connsiteY1" fmla="*/ 146326 h 151633"/>
                <a:gd name="connsiteX2" fmla="*/ 338900 w 470062"/>
                <a:gd name="connsiteY2" fmla="*/ 11372 h 151633"/>
                <a:gd name="connsiteX3" fmla="*/ 117516 w 470062"/>
                <a:gd name="connsiteY3" fmla="*/ 11372 h 151633"/>
              </a:gdLst>
              <a:ahLst/>
              <a:cxnLst>
                <a:cxn ang="0">
                  <a:pos x="connsiteX0" y="connsiteY0"/>
                </a:cxn>
                <a:cxn ang="0">
                  <a:pos x="connsiteX1" y="connsiteY1"/>
                </a:cxn>
                <a:cxn ang="0">
                  <a:pos x="connsiteX2" y="connsiteY2"/>
                </a:cxn>
                <a:cxn ang="0">
                  <a:pos x="connsiteX3" y="connsiteY3"/>
                </a:cxn>
              </a:cxnLst>
              <a:rect l="l" t="t" r="r" b="b"/>
              <a:pathLst>
                <a:path w="470062" h="151633">
                  <a:moveTo>
                    <a:pt x="11372" y="146326"/>
                  </a:moveTo>
                  <a:lnTo>
                    <a:pt x="466271" y="146326"/>
                  </a:lnTo>
                  <a:lnTo>
                    <a:pt x="338900" y="11372"/>
                  </a:lnTo>
                  <a:lnTo>
                    <a:pt x="117516" y="11372"/>
                  </a:lnTo>
                  <a:close/>
                </a:path>
              </a:pathLst>
            </a:custGeom>
            <a:solidFill>
              <a:srgbClr val="153C63"/>
            </a:solidFill>
            <a:ln w="9525" cap="flat">
              <a:noFill/>
              <a:prstDash val="solid"/>
              <a:miter/>
            </a:ln>
          </p:spPr>
          <p:txBody>
            <a:bodyPr rtlCol="0" anchor="ctr"/>
            <a:lstStyle/>
            <a:p>
              <a:pPr defTabSz="914225">
                <a:defRPr/>
              </a:pPr>
              <a:endParaRPr lang="en-IN" sz="1800">
                <a:solidFill>
                  <a:srgbClr val="505050"/>
                </a:solidFill>
                <a:latin typeface="Segoe UI Semilight"/>
              </a:endParaRPr>
            </a:p>
          </p:txBody>
        </p:sp>
        <p:sp>
          <p:nvSpPr>
            <p:cNvPr id="16" name="Freeform: Shape 15">
              <a:extLst>
                <a:ext uri="{FF2B5EF4-FFF2-40B4-BE49-F238E27FC236}">
                  <a16:creationId xmlns:a16="http://schemas.microsoft.com/office/drawing/2014/main" id="{C96E63E2-8FF3-497D-8FAB-53306EF43A2D}"/>
                </a:ext>
              </a:extLst>
            </p:cNvPr>
            <p:cNvSpPr/>
            <p:nvPr/>
          </p:nvSpPr>
          <p:spPr>
            <a:xfrm>
              <a:off x="11436930" y="6315717"/>
              <a:ext cx="348756" cy="363919"/>
            </a:xfrm>
            <a:custGeom>
              <a:avLst/>
              <a:gdLst>
                <a:gd name="connsiteX0" fmla="*/ 46248 w 348755"/>
                <a:gd name="connsiteY0" fmla="*/ 352547 h 363919"/>
                <a:gd name="connsiteX1" fmla="*/ 11372 w 348755"/>
                <a:gd name="connsiteY1" fmla="*/ 217593 h 363919"/>
                <a:gd name="connsiteX2" fmla="*/ 203946 w 348755"/>
                <a:gd name="connsiteY2" fmla="*/ 11372 h 363919"/>
                <a:gd name="connsiteX3" fmla="*/ 338900 w 348755"/>
                <a:gd name="connsiteY3" fmla="*/ 11372 h 363919"/>
              </a:gdLst>
              <a:ahLst/>
              <a:cxnLst>
                <a:cxn ang="0">
                  <a:pos x="connsiteX0" y="connsiteY0"/>
                </a:cxn>
                <a:cxn ang="0">
                  <a:pos x="connsiteX1" y="connsiteY1"/>
                </a:cxn>
                <a:cxn ang="0">
                  <a:pos x="connsiteX2" y="connsiteY2"/>
                </a:cxn>
                <a:cxn ang="0">
                  <a:pos x="connsiteX3" y="connsiteY3"/>
                </a:cxn>
              </a:cxnLst>
              <a:rect l="l" t="t" r="r" b="b"/>
              <a:pathLst>
                <a:path w="348755" h="363919">
                  <a:moveTo>
                    <a:pt x="46248" y="352547"/>
                  </a:moveTo>
                  <a:lnTo>
                    <a:pt x="11372" y="217593"/>
                  </a:lnTo>
                  <a:lnTo>
                    <a:pt x="203946" y="11372"/>
                  </a:lnTo>
                  <a:lnTo>
                    <a:pt x="338900" y="11372"/>
                  </a:lnTo>
                  <a:close/>
                </a:path>
              </a:pathLst>
            </a:custGeom>
            <a:solidFill>
              <a:srgbClr val="1C93D6"/>
            </a:solidFill>
            <a:ln w="9525" cap="flat">
              <a:noFill/>
              <a:prstDash val="solid"/>
              <a:miter/>
            </a:ln>
          </p:spPr>
          <p:txBody>
            <a:bodyPr rtlCol="0" anchor="ctr"/>
            <a:lstStyle/>
            <a:p>
              <a:pPr defTabSz="914225">
                <a:defRPr/>
              </a:pPr>
              <a:endParaRPr lang="en-IN" sz="1800">
                <a:solidFill>
                  <a:srgbClr val="505050"/>
                </a:solidFill>
                <a:latin typeface="Segoe UI Semilight"/>
              </a:endParaRPr>
            </a:p>
          </p:txBody>
        </p:sp>
        <p:sp>
          <p:nvSpPr>
            <p:cNvPr id="17" name="Freeform: Shape 16">
              <a:extLst>
                <a:ext uri="{FF2B5EF4-FFF2-40B4-BE49-F238E27FC236}">
                  <a16:creationId xmlns:a16="http://schemas.microsoft.com/office/drawing/2014/main" id="{AA44F0CA-C6D4-4842-A1B2-4755F56F6A2F}"/>
                </a:ext>
              </a:extLst>
            </p:cNvPr>
            <p:cNvSpPr/>
            <p:nvPr/>
          </p:nvSpPr>
          <p:spPr>
            <a:xfrm>
              <a:off x="11627987" y="6104948"/>
              <a:ext cx="151633" cy="227450"/>
            </a:xfrm>
            <a:custGeom>
              <a:avLst/>
              <a:gdLst>
                <a:gd name="connsiteX0" fmla="*/ 11372 w 151632"/>
                <a:gd name="connsiteY0" fmla="*/ 11372 h 227449"/>
                <a:gd name="connsiteX1" fmla="*/ 147842 w 151632"/>
                <a:gd name="connsiteY1" fmla="*/ 11372 h 227449"/>
                <a:gd name="connsiteX2" fmla="*/ 147842 w 151632"/>
                <a:gd name="connsiteY2" fmla="*/ 222142 h 227449"/>
                <a:gd name="connsiteX3" fmla="*/ 12889 w 151632"/>
                <a:gd name="connsiteY3" fmla="*/ 222142 h 227449"/>
              </a:gdLst>
              <a:ahLst/>
              <a:cxnLst>
                <a:cxn ang="0">
                  <a:pos x="connsiteX0" y="connsiteY0"/>
                </a:cxn>
                <a:cxn ang="0">
                  <a:pos x="connsiteX1" y="connsiteY1"/>
                </a:cxn>
                <a:cxn ang="0">
                  <a:pos x="connsiteX2" y="connsiteY2"/>
                </a:cxn>
                <a:cxn ang="0">
                  <a:pos x="connsiteX3" y="connsiteY3"/>
                </a:cxn>
              </a:cxnLst>
              <a:rect l="l" t="t" r="r" b="b"/>
              <a:pathLst>
                <a:path w="151632" h="227449">
                  <a:moveTo>
                    <a:pt x="11372" y="11372"/>
                  </a:moveTo>
                  <a:lnTo>
                    <a:pt x="147842" y="11372"/>
                  </a:lnTo>
                  <a:lnTo>
                    <a:pt x="147842" y="222142"/>
                  </a:lnTo>
                  <a:lnTo>
                    <a:pt x="12889" y="222142"/>
                  </a:lnTo>
                  <a:close/>
                </a:path>
              </a:pathLst>
            </a:custGeom>
            <a:solidFill>
              <a:srgbClr val="0478B6"/>
            </a:solidFill>
            <a:ln w="9525" cap="flat">
              <a:noFill/>
              <a:prstDash val="solid"/>
              <a:miter/>
            </a:ln>
          </p:spPr>
          <p:txBody>
            <a:bodyPr rtlCol="0" anchor="ctr"/>
            <a:lstStyle/>
            <a:p>
              <a:pPr defTabSz="914225">
                <a:defRPr/>
              </a:pPr>
              <a:endParaRPr lang="en-IN" sz="1800">
                <a:solidFill>
                  <a:srgbClr val="505050"/>
                </a:solidFill>
                <a:latin typeface="Segoe UI Semilight"/>
              </a:endParaRPr>
            </a:p>
          </p:txBody>
        </p:sp>
        <p:sp>
          <p:nvSpPr>
            <p:cNvPr id="18" name="Freeform: Shape 17">
              <a:extLst>
                <a:ext uri="{FF2B5EF4-FFF2-40B4-BE49-F238E27FC236}">
                  <a16:creationId xmlns:a16="http://schemas.microsoft.com/office/drawing/2014/main" id="{8D9C93CB-684A-4F9F-8AB5-4D6862CFE053}"/>
                </a:ext>
              </a:extLst>
            </p:cNvPr>
            <p:cNvSpPr/>
            <p:nvPr/>
          </p:nvSpPr>
          <p:spPr>
            <a:xfrm>
              <a:off x="11714418" y="6350593"/>
              <a:ext cx="257776" cy="318429"/>
            </a:xfrm>
            <a:custGeom>
              <a:avLst/>
              <a:gdLst>
                <a:gd name="connsiteX0" fmla="*/ 11372 w 257776"/>
                <a:gd name="connsiteY0" fmla="*/ 111450 h 318429"/>
                <a:gd name="connsiteX1" fmla="*/ 97803 w 257776"/>
                <a:gd name="connsiteY1" fmla="*/ 11372 h 318429"/>
                <a:gd name="connsiteX2" fmla="*/ 253985 w 257776"/>
                <a:gd name="connsiteY2" fmla="*/ 185751 h 318429"/>
                <a:gd name="connsiteX3" fmla="*/ 223659 w 257776"/>
                <a:gd name="connsiteY3" fmla="*/ 317671 h 318429"/>
              </a:gdLst>
              <a:ahLst/>
              <a:cxnLst>
                <a:cxn ang="0">
                  <a:pos x="connsiteX0" y="connsiteY0"/>
                </a:cxn>
                <a:cxn ang="0">
                  <a:pos x="connsiteX1" y="connsiteY1"/>
                </a:cxn>
                <a:cxn ang="0">
                  <a:pos x="connsiteX2" y="connsiteY2"/>
                </a:cxn>
                <a:cxn ang="0">
                  <a:pos x="connsiteX3" y="connsiteY3"/>
                </a:cxn>
              </a:cxnLst>
              <a:rect l="l" t="t" r="r" b="b"/>
              <a:pathLst>
                <a:path w="257776" h="318429">
                  <a:moveTo>
                    <a:pt x="11372" y="111450"/>
                  </a:moveTo>
                  <a:lnTo>
                    <a:pt x="97803" y="11372"/>
                  </a:lnTo>
                  <a:lnTo>
                    <a:pt x="253985" y="185751"/>
                  </a:lnTo>
                  <a:lnTo>
                    <a:pt x="223659" y="317671"/>
                  </a:lnTo>
                  <a:close/>
                </a:path>
              </a:pathLst>
            </a:custGeom>
            <a:solidFill>
              <a:srgbClr val="0273B1"/>
            </a:solidFill>
            <a:ln w="9525" cap="flat">
              <a:noFill/>
              <a:prstDash val="solid"/>
              <a:miter/>
            </a:ln>
          </p:spPr>
          <p:txBody>
            <a:bodyPr rtlCol="0" anchor="ctr"/>
            <a:lstStyle/>
            <a:p>
              <a:pPr defTabSz="914225">
                <a:defRPr/>
              </a:pPr>
              <a:endParaRPr lang="en-IN" sz="1800">
                <a:solidFill>
                  <a:srgbClr val="505050"/>
                </a:solidFill>
                <a:latin typeface="Segoe UI Semilight"/>
              </a:endParaRPr>
            </a:p>
          </p:txBody>
        </p:sp>
      </p:grpSp>
      <p:sp>
        <p:nvSpPr>
          <p:cNvPr id="2" name="Title 1">
            <a:extLst>
              <a:ext uri="{FF2B5EF4-FFF2-40B4-BE49-F238E27FC236}">
                <a16:creationId xmlns:a16="http://schemas.microsoft.com/office/drawing/2014/main" id="{3B2C09AD-6BE5-45FA-9E70-0BCAD44AABA2}"/>
              </a:ext>
            </a:extLst>
          </p:cNvPr>
          <p:cNvSpPr>
            <a:spLocks noGrp="1"/>
          </p:cNvSpPr>
          <p:nvPr>
            <p:ph type="title"/>
          </p:nvPr>
        </p:nvSpPr>
        <p:spPr/>
        <p:txBody>
          <a:bodyPr/>
          <a:lstStyle/>
          <a:p>
            <a:r>
              <a:rPr lang="en-US"/>
              <a:t>Azure Machine Learning service</a:t>
            </a:r>
          </a:p>
        </p:txBody>
      </p:sp>
      <p:sp>
        <p:nvSpPr>
          <p:cNvPr id="4" name="Text Placeholder 3">
            <a:extLst>
              <a:ext uri="{FF2B5EF4-FFF2-40B4-BE49-F238E27FC236}">
                <a16:creationId xmlns:a16="http://schemas.microsoft.com/office/drawing/2014/main" id="{CEDF0BAC-00F6-A04E-B392-760A025E1BEC}"/>
              </a:ext>
            </a:extLst>
          </p:cNvPr>
          <p:cNvSpPr>
            <a:spLocks noGrp="1"/>
          </p:cNvSpPr>
          <p:nvPr>
            <p:ph type="body" sz="quarter" idx="12"/>
          </p:nvPr>
        </p:nvSpPr>
        <p:spPr/>
        <p:txBody>
          <a:bodyPr/>
          <a:lstStyle/>
          <a:p>
            <a:r>
              <a:rPr lang="en-US"/>
              <a:t>Bring AI to everyone with an end-to-end, scalable, trusted platform</a:t>
            </a:r>
          </a:p>
        </p:txBody>
      </p:sp>
      <p:grpSp>
        <p:nvGrpSpPr>
          <p:cNvPr id="3" name="Group 2">
            <a:extLst>
              <a:ext uri="{FF2B5EF4-FFF2-40B4-BE49-F238E27FC236}">
                <a16:creationId xmlns:a16="http://schemas.microsoft.com/office/drawing/2014/main" id="{8F2B65B5-A5F6-4D55-84CC-C23AFB8CA240}"/>
              </a:ext>
            </a:extLst>
          </p:cNvPr>
          <p:cNvGrpSpPr/>
          <p:nvPr/>
        </p:nvGrpSpPr>
        <p:grpSpPr>
          <a:xfrm>
            <a:off x="6760306" y="1859904"/>
            <a:ext cx="4023437" cy="4015918"/>
            <a:chOff x="6760399" y="1859681"/>
            <a:chExt cx="4024007" cy="4016488"/>
          </a:xfrm>
        </p:grpSpPr>
        <p:sp>
          <p:nvSpPr>
            <p:cNvPr id="104" name="Oval 103">
              <a:extLst>
                <a:ext uri="{FF2B5EF4-FFF2-40B4-BE49-F238E27FC236}">
                  <a16:creationId xmlns:a16="http://schemas.microsoft.com/office/drawing/2014/main" id="{132BDB20-C202-4F02-A9D4-2118A1F4E3AD}"/>
                </a:ext>
              </a:extLst>
            </p:cNvPr>
            <p:cNvSpPr/>
            <p:nvPr/>
          </p:nvSpPr>
          <p:spPr bwMode="auto">
            <a:xfrm>
              <a:off x="6826028" y="1925310"/>
              <a:ext cx="748300" cy="748300"/>
            </a:xfrm>
            <a:prstGeom prst="ellipse">
              <a:avLst/>
            </a:prstGeom>
            <a:solidFill>
              <a:schemeClr val="bg1"/>
            </a:solid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lgn="ctr" defTabSz="932293" fontAlgn="base">
                <a:spcBef>
                  <a:spcPct val="0"/>
                </a:spcBef>
                <a:spcAft>
                  <a:spcPct val="0"/>
                </a:spcAft>
                <a:defRPr/>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5" name="Arc 104">
              <a:extLst>
                <a:ext uri="{FF2B5EF4-FFF2-40B4-BE49-F238E27FC236}">
                  <a16:creationId xmlns:a16="http://schemas.microsoft.com/office/drawing/2014/main" id="{2174FB03-703A-41F3-B932-BFF12A1D8D2B}"/>
                </a:ext>
              </a:extLst>
            </p:cNvPr>
            <p:cNvSpPr/>
            <p:nvPr/>
          </p:nvSpPr>
          <p:spPr bwMode="auto">
            <a:xfrm flipV="1">
              <a:off x="6760399" y="1859681"/>
              <a:ext cx="879558" cy="879558"/>
            </a:xfrm>
            <a:prstGeom prst="arc">
              <a:avLst/>
            </a:prstGeom>
            <a:noFill/>
            <a:ln w="6350">
              <a:solidFill>
                <a:schemeClr val="bg1">
                  <a:lumMod val="7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lgn="ctr" defTabSz="932293" fontAlgn="base">
                <a:spcBef>
                  <a:spcPct val="0"/>
                </a:spcBef>
                <a:spcAft>
                  <a:spcPct val="0"/>
                </a:spcAft>
                <a:defRPr/>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106" name="Straight Connector 105">
              <a:extLst>
                <a:ext uri="{FF2B5EF4-FFF2-40B4-BE49-F238E27FC236}">
                  <a16:creationId xmlns:a16="http://schemas.microsoft.com/office/drawing/2014/main" id="{8E9B11E9-F5B7-46F7-AD97-3A3CF87AA4A5}"/>
                </a:ext>
              </a:extLst>
            </p:cNvPr>
            <p:cNvCxnSpPr>
              <a:cxnSpLocks/>
              <a:stCxn id="105" idx="2"/>
            </p:cNvCxnSpPr>
            <p:nvPr/>
          </p:nvCxnSpPr>
          <p:spPr>
            <a:xfrm>
              <a:off x="7639957" y="2299460"/>
              <a:ext cx="3144449" cy="0"/>
            </a:xfrm>
            <a:prstGeom prst="line">
              <a:avLst/>
            </a:prstGeom>
            <a:ln w="6350">
              <a:solidFill>
                <a:schemeClr val="bg1">
                  <a:lumMod val="75000"/>
                </a:schemeClr>
              </a:solidFill>
              <a:headEnd type="none"/>
              <a:tailEnd type="none" w="sm" len="sm"/>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1087AD9B-81CD-4777-88BC-F44649275C19}"/>
                </a:ext>
              </a:extLst>
            </p:cNvPr>
            <p:cNvCxnSpPr>
              <a:cxnSpLocks/>
              <a:stCxn id="105" idx="0"/>
            </p:cNvCxnSpPr>
            <p:nvPr/>
          </p:nvCxnSpPr>
          <p:spPr>
            <a:xfrm>
              <a:off x="7200178" y="2739239"/>
              <a:ext cx="0" cy="3136930"/>
            </a:xfrm>
            <a:prstGeom prst="line">
              <a:avLst/>
            </a:prstGeom>
            <a:ln w="6350">
              <a:solidFill>
                <a:schemeClr val="bg1">
                  <a:lumMod val="75000"/>
                </a:schemeClr>
              </a:solidFill>
              <a:headEnd type="none"/>
              <a:tailEnd type="none" w="sm" len="sm"/>
            </a:ln>
          </p:spPr>
          <p:style>
            <a:lnRef idx="1">
              <a:schemeClr val="accent1"/>
            </a:lnRef>
            <a:fillRef idx="0">
              <a:schemeClr val="accent1"/>
            </a:fillRef>
            <a:effectRef idx="0">
              <a:schemeClr val="accent1"/>
            </a:effectRef>
            <a:fontRef idx="minor">
              <a:schemeClr val="tx1"/>
            </a:fontRef>
          </p:style>
        </p:cxnSp>
        <p:sp>
          <p:nvSpPr>
            <p:cNvPr id="108" name="Rectangle 107">
              <a:extLst>
                <a:ext uri="{FF2B5EF4-FFF2-40B4-BE49-F238E27FC236}">
                  <a16:creationId xmlns:a16="http://schemas.microsoft.com/office/drawing/2014/main" id="{3885E410-DC7E-403B-A656-94613B7616E2}"/>
                </a:ext>
              </a:extLst>
            </p:cNvPr>
            <p:cNvSpPr/>
            <p:nvPr/>
          </p:nvSpPr>
          <p:spPr bwMode="auto">
            <a:xfrm>
              <a:off x="7662492" y="2069550"/>
              <a:ext cx="2814119" cy="21547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defTabSz="932293" fontAlgn="base">
                <a:spcBef>
                  <a:spcPct val="0"/>
                </a:spcBef>
                <a:spcAft>
                  <a:spcPct val="0"/>
                </a:spcAft>
                <a:defRPr/>
              </a:pPr>
              <a:r>
                <a:rPr lang="en-US" sz="1400">
                  <a:solidFill>
                    <a:srgbClr val="0078D7"/>
                  </a:solidFill>
                  <a:latin typeface="Segoe UI Semibold" panose="020B0702040204020203" pitchFamily="34" charset="0"/>
                  <a:ea typeface="Segoe UI" pitchFamily="34" charset="0"/>
                  <a:cs typeface="Segoe UI Semibold" panose="020B0702040204020203" pitchFamily="34" charset="0"/>
                </a:rPr>
                <a:t>Built with your needs in mind</a:t>
              </a:r>
            </a:p>
          </p:txBody>
        </p:sp>
        <p:sp>
          <p:nvSpPr>
            <p:cNvPr id="100" name="Rectangle 99">
              <a:extLst>
                <a:ext uri="{FF2B5EF4-FFF2-40B4-BE49-F238E27FC236}">
                  <a16:creationId xmlns:a16="http://schemas.microsoft.com/office/drawing/2014/main" id="{3B9AD2B3-C520-4E08-AB4C-2FFEE05B8706}"/>
                </a:ext>
              </a:extLst>
            </p:cNvPr>
            <p:cNvSpPr/>
            <p:nvPr/>
          </p:nvSpPr>
          <p:spPr bwMode="auto">
            <a:xfrm>
              <a:off x="7421745" y="5419779"/>
              <a:ext cx="3017520" cy="18469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defTabSz="932293" fontAlgn="base">
                <a:spcBef>
                  <a:spcPct val="0"/>
                </a:spcBef>
                <a:spcAft>
                  <a:spcPct val="0"/>
                </a:spcAft>
                <a:defRPr/>
              </a:pPr>
              <a:r>
                <a:rPr lang="en-US" sz="1200">
                  <a:solidFill>
                    <a:srgbClr val="505050"/>
                  </a:solidFill>
                  <a:latin typeface="Segoe UI Semilight"/>
                  <a:ea typeface="Segoe UI" pitchFamily="34" charset="0"/>
                  <a:cs typeface="Segoe UI" pitchFamily="34" charset="0"/>
                </a:rPr>
                <a:t>Support for open source frameworks</a:t>
              </a:r>
            </a:p>
          </p:txBody>
        </p:sp>
        <p:sp>
          <p:nvSpPr>
            <p:cNvPr id="109" name="Oval 108">
              <a:extLst>
                <a:ext uri="{FF2B5EF4-FFF2-40B4-BE49-F238E27FC236}">
                  <a16:creationId xmlns:a16="http://schemas.microsoft.com/office/drawing/2014/main" id="{C1866CB6-6ED3-4206-BF5F-4EF0843A8E56}"/>
                </a:ext>
              </a:extLst>
            </p:cNvPr>
            <p:cNvSpPr/>
            <p:nvPr/>
          </p:nvSpPr>
          <p:spPr bwMode="auto">
            <a:xfrm>
              <a:off x="7151769" y="2924678"/>
              <a:ext cx="96818" cy="96818"/>
            </a:xfrm>
            <a:prstGeom prst="ellipse">
              <a:avLst/>
            </a:prstGeom>
            <a:solidFill>
              <a:schemeClr val="bg1">
                <a:lumMod val="65000"/>
              </a:schemeClr>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lgn="ctr" defTabSz="932293" fontAlgn="base">
                <a:spcBef>
                  <a:spcPct val="0"/>
                </a:spcBef>
                <a:spcAft>
                  <a:spcPct val="0"/>
                </a:spcAft>
                <a:defRPr/>
              </a:pPr>
              <a:endParaRPr lang="en-US" sz="1800">
                <a:solidFill>
                  <a:srgbClr val="505050"/>
                </a:solidFill>
                <a:latin typeface="Segoe UI Semilight"/>
                <a:ea typeface="Segoe UI" pitchFamily="34" charset="0"/>
                <a:cs typeface="Segoe UI" pitchFamily="34" charset="0"/>
              </a:endParaRPr>
            </a:p>
          </p:txBody>
        </p:sp>
        <p:sp>
          <p:nvSpPr>
            <p:cNvPr id="101" name="Rectangle 100">
              <a:extLst>
                <a:ext uri="{FF2B5EF4-FFF2-40B4-BE49-F238E27FC236}">
                  <a16:creationId xmlns:a16="http://schemas.microsoft.com/office/drawing/2014/main" id="{E6BC52FB-0566-411B-9E0A-C6986F3139B4}"/>
                </a:ext>
              </a:extLst>
            </p:cNvPr>
            <p:cNvSpPr/>
            <p:nvPr/>
          </p:nvSpPr>
          <p:spPr bwMode="auto">
            <a:xfrm>
              <a:off x="7438108" y="3388877"/>
              <a:ext cx="3017520" cy="18469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defTabSz="932293" fontAlgn="base">
                <a:spcBef>
                  <a:spcPct val="0"/>
                </a:spcBef>
                <a:spcAft>
                  <a:spcPct val="0"/>
                </a:spcAft>
                <a:defRPr/>
              </a:pPr>
              <a:r>
                <a:rPr lang="en-US" sz="1200" dirty="0">
                  <a:solidFill>
                    <a:srgbClr val="505050"/>
                  </a:solidFill>
                  <a:latin typeface="Segoe UI Semilight"/>
                  <a:ea typeface="Segoe UI" pitchFamily="34" charset="0"/>
                  <a:cs typeface="Segoe UI" pitchFamily="34" charset="0"/>
                </a:rPr>
                <a:t>Managed compute</a:t>
              </a:r>
            </a:p>
          </p:txBody>
        </p:sp>
        <p:sp>
          <p:nvSpPr>
            <p:cNvPr id="110" name="Oval 109">
              <a:extLst>
                <a:ext uri="{FF2B5EF4-FFF2-40B4-BE49-F238E27FC236}">
                  <a16:creationId xmlns:a16="http://schemas.microsoft.com/office/drawing/2014/main" id="{45FB452C-EDC0-4F26-80C2-9EF2D4E49BA6}"/>
                </a:ext>
              </a:extLst>
            </p:cNvPr>
            <p:cNvSpPr/>
            <p:nvPr/>
          </p:nvSpPr>
          <p:spPr bwMode="auto">
            <a:xfrm>
              <a:off x="7151769" y="3432813"/>
              <a:ext cx="96818" cy="96818"/>
            </a:xfrm>
            <a:prstGeom prst="ellipse">
              <a:avLst/>
            </a:prstGeom>
            <a:solidFill>
              <a:schemeClr val="bg1">
                <a:lumMod val="65000"/>
              </a:schemeClr>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lgn="ctr" defTabSz="932293" fontAlgn="base">
                <a:spcBef>
                  <a:spcPct val="0"/>
                </a:spcBef>
                <a:spcAft>
                  <a:spcPct val="0"/>
                </a:spcAft>
                <a:defRPr/>
              </a:pPr>
              <a:endParaRPr lang="en-US" sz="1800">
                <a:solidFill>
                  <a:srgbClr val="505050"/>
                </a:solidFill>
                <a:latin typeface="Segoe UI Semilight"/>
                <a:ea typeface="Segoe UI" pitchFamily="34" charset="0"/>
                <a:cs typeface="Segoe UI" pitchFamily="34" charset="0"/>
              </a:endParaRPr>
            </a:p>
          </p:txBody>
        </p:sp>
        <p:sp>
          <p:nvSpPr>
            <p:cNvPr id="111" name="Oval 110">
              <a:extLst>
                <a:ext uri="{FF2B5EF4-FFF2-40B4-BE49-F238E27FC236}">
                  <a16:creationId xmlns:a16="http://schemas.microsoft.com/office/drawing/2014/main" id="{73721510-1896-46A1-96B0-7C85D78FC80C}"/>
                </a:ext>
              </a:extLst>
            </p:cNvPr>
            <p:cNvSpPr/>
            <p:nvPr/>
          </p:nvSpPr>
          <p:spPr bwMode="auto">
            <a:xfrm>
              <a:off x="7151769" y="3940948"/>
              <a:ext cx="96818" cy="96818"/>
            </a:xfrm>
            <a:prstGeom prst="ellipse">
              <a:avLst/>
            </a:prstGeom>
            <a:solidFill>
              <a:schemeClr val="bg1">
                <a:lumMod val="65000"/>
              </a:schemeClr>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lgn="ctr" defTabSz="932293" fontAlgn="base">
                <a:spcBef>
                  <a:spcPct val="0"/>
                </a:spcBef>
                <a:spcAft>
                  <a:spcPct val="0"/>
                </a:spcAft>
                <a:defRPr/>
              </a:pPr>
              <a:endParaRPr lang="en-US" sz="1800">
                <a:solidFill>
                  <a:srgbClr val="505050"/>
                </a:solidFill>
                <a:latin typeface="Segoe UI Semilight"/>
                <a:ea typeface="Segoe UI" pitchFamily="34" charset="0"/>
                <a:cs typeface="Segoe UI" pitchFamily="34" charset="0"/>
              </a:endParaRPr>
            </a:p>
          </p:txBody>
        </p:sp>
        <p:sp>
          <p:nvSpPr>
            <p:cNvPr id="132" name="Rectangle 131">
              <a:extLst>
                <a:ext uri="{FF2B5EF4-FFF2-40B4-BE49-F238E27FC236}">
                  <a16:creationId xmlns:a16="http://schemas.microsoft.com/office/drawing/2014/main" id="{098989D0-4151-46B2-87D3-A14595CF90C5}"/>
                </a:ext>
              </a:extLst>
            </p:cNvPr>
            <p:cNvSpPr/>
            <p:nvPr/>
          </p:nvSpPr>
          <p:spPr bwMode="auto">
            <a:xfrm>
              <a:off x="7438108" y="3897012"/>
              <a:ext cx="3017520" cy="18469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defTabSz="932293" fontAlgn="base">
                <a:spcBef>
                  <a:spcPct val="0"/>
                </a:spcBef>
                <a:spcAft>
                  <a:spcPct val="0"/>
                </a:spcAft>
                <a:defRPr/>
              </a:pPr>
              <a:r>
                <a:rPr lang="en-US" sz="1200" dirty="0">
                  <a:solidFill>
                    <a:srgbClr val="505050"/>
                  </a:solidFill>
                  <a:latin typeface="Segoe UI Semilight"/>
                  <a:ea typeface="Segoe UI" pitchFamily="34" charset="0"/>
                  <a:cs typeface="Segoe UI" pitchFamily="34" charset="0"/>
                </a:rPr>
                <a:t>DevOps/</a:t>
              </a:r>
              <a:r>
                <a:rPr lang="en-US" sz="1200" dirty="0" err="1">
                  <a:solidFill>
                    <a:srgbClr val="505050"/>
                  </a:solidFill>
                  <a:latin typeface="Segoe UI Semilight"/>
                  <a:ea typeface="Segoe UI" pitchFamily="34" charset="0"/>
                  <a:cs typeface="Segoe UI" pitchFamily="34" charset="0"/>
                </a:rPr>
                <a:t>MLOps</a:t>
              </a:r>
              <a:r>
                <a:rPr lang="en-US" sz="1200" dirty="0">
                  <a:solidFill>
                    <a:srgbClr val="505050"/>
                  </a:solidFill>
                  <a:latin typeface="Segoe UI Semilight"/>
                  <a:ea typeface="Segoe UI" pitchFamily="34" charset="0"/>
                  <a:cs typeface="Segoe UI" pitchFamily="34" charset="0"/>
                </a:rPr>
                <a:t> for machine learning</a:t>
              </a:r>
            </a:p>
          </p:txBody>
        </p:sp>
        <p:sp>
          <p:nvSpPr>
            <p:cNvPr id="129" name="Oval 128">
              <a:extLst>
                <a:ext uri="{FF2B5EF4-FFF2-40B4-BE49-F238E27FC236}">
                  <a16:creationId xmlns:a16="http://schemas.microsoft.com/office/drawing/2014/main" id="{9EDF74D9-F261-4D40-873C-12214DDD7205}"/>
                </a:ext>
              </a:extLst>
            </p:cNvPr>
            <p:cNvSpPr/>
            <p:nvPr/>
          </p:nvSpPr>
          <p:spPr bwMode="auto">
            <a:xfrm>
              <a:off x="7151769" y="4449083"/>
              <a:ext cx="96818" cy="96818"/>
            </a:xfrm>
            <a:prstGeom prst="ellipse">
              <a:avLst/>
            </a:prstGeom>
            <a:solidFill>
              <a:schemeClr val="bg1">
                <a:lumMod val="65000"/>
              </a:schemeClr>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lgn="ctr" defTabSz="932293" fontAlgn="base">
                <a:spcBef>
                  <a:spcPct val="0"/>
                </a:spcBef>
                <a:spcAft>
                  <a:spcPct val="0"/>
                </a:spcAft>
                <a:defRPr/>
              </a:pPr>
              <a:endParaRPr lang="en-US" sz="1800">
                <a:solidFill>
                  <a:srgbClr val="505050"/>
                </a:solidFill>
                <a:latin typeface="Segoe UI Semilight"/>
                <a:ea typeface="Segoe UI" pitchFamily="34" charset="0"/>
                <a:cs typeface="Segoe UI" pitchFamily="34" charset="0"/>
              </a:endParaRPr>
            </a:p>
          </p:txBody>
        </p:sp>
        <p:sp>
          <p:nvSpPr>
            <p:cNvPr id="135" name="Rectangle 134">
              <a:extLst>
                <a:ext uri="{FF2B5EF4-FFF2-40B4-BE49-F238E27FC236}">
                  <a16:creationId xmlns:a16="http://schemas.microsoft.com/office/drawing/2014/main" id="{AE1991C8-2A3B-4965-8B55-A7410749ED72}"/>
                </a:ext>
              </a:extLst>
            </p:cNvPr>
            <p:cNvSpPr/>
            <p:nvPr/>
          </p:nvSpPr>
          <p:spPr bwMode="auto">
            <a:xfrm>
              <a:off x="7438108" y="4405147"/>
              <a:ext cx="3017520" cy="18469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defTabSz="932293" fontAlgn="base">
                <a:spcBef>
                  <a:spcPct val="0"/>
                </a:spcBef>
                <a:spcAft>
                  <a:spcPct val="0"/>
                </a:spcAft>
                <a:defRPr/>
              </a:pPr>
              <a:r>
                <a:rPr lang="en-US" sz="1200">
                  <a:solidFill>
                    <a:srgbClr val="505050"/>
                  </a:solidFill>
                  <a:latin typeface="Segoe UI Semilight"/>
                  <a:ea typeface="Segoe UI" pitchFamily="34" charset="0"/>
                  <a:cs typeface="Segoe UI" pitchFamily="34" charset="0"/>
                </a:rPr>
                <a:t>Simple deployment</a:t>
              </a:r>
            </a:p>
          </p:txBody>
        </p:sp>
        <p:sp>
          <p:nvSpPr>
            <p:cNvPr id="130" name="Oval 129">
              <a:extLst>
                <a:ext uri="{FF2B5EF4-FFF2-40B4-BE49-F238E27FC236}">
                  <a16:creationId xmlns:a16="http://schemas.microsoft.com/office/drawing/2014/main" id="{1C368C97-24FA-4B27-B3A0-273E79F2575E}"/>
                </a:ext>
              </a:extLst>
            </p:cNvPr>
            <p:cNvSpPr/>
            <p:nvPr/>
          </p:nvSpPr>
          <p:spPr bwMode="auto">
            <a:xfrm>
              <a:off x="7151769" y="4957218"/>
              <a:ext cx="96818" cy="96818"/>
            </a:xfrm>
            <a:prstGeom prst="ellipse">
              <a:avLst/>
            </a:prstGeom>
            <a:solidFill>
              <a:schemeClr val="bg1">
                <a:lumMod val="65000"/>
              </a:schemeClr>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lgn="ctr" defTabSz="932293" fontAlgn="base">
                <a:spcBef>
                  <a:spcPct val="0"/>
                </a:spcBef>
                <a:spcAft>
                  <a:spcPct val="0"/>
                </a:spcAft>
                <a:defRPr/>
              </a:pPr>
              <a:endParaRPr lang="en-US" sz="1800">
                <a:solidFill>
                  <a:srgbClr val="505050"/>
                </a:solidFill>
                <a:latin typeface="Segoe UI Semilight"/>
                <a:ea typeface="Segoe UI" pitchFamily="34" charset="0"/>
                <a:cs typeface="Segoe UI" pitchFamily="34" charset="0"/>
              </a:endParaRPr>
            </a:p>
          </p:txBody>
        </p:sp>
        <p:sp>
          <p:nvSpPr>
            <p:cNvPr id="136" name="Rectangle 135">
              <a:extLst>
                <a:ext uri="{FF2B5EF4-FFF2-40B4-BE49-F238E27FC236}">
                  <a16:creationId xmlns:a16="http://schemas.microsoft.com/office/drawing/2014/main" id="{D3118C7E-9890-4D31-A286-CF0DB993382F}"/>
                </a:ext>
              </a:extLst>
            </p:cNvPr>
            <p:cNvSpPr/>
            <p:nvPr/>
          </p:nvSpPr>
          <p:spPr bwMode="auto">
            <a:xfrm>
              <a:off x="7438108" y="4913281"/>
              <a:ext cx="3017520" cy="18469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defTabSz="932293" fontAlgn="base">
                <a:spcBef>
                  <a:spcPct val="0"/>
                </a:spcBef>
                <a:spcAft>
                  <a:spcPct val="0"/>
                </a:spcAft>
                <a:defRPr/>
              </a:pPr>
              <a:r>
                <a:rPr lang="en-US" sz="1200">
                  <a:solidFill>
                    <a:srgbClr val="505050"/>
                  </a:solidFill>
                  <a:latin typeface="Segoe UI Semilight"/>
                  <a:ea typeface="Segoe UI" pitchFamily="34" charset="0"/>
                  <a:cs typeface="Segoe UI" pitchFamily="34" charset="0"/>
                </a:rPr>
                <a:t>Tool agnostic Python SDK</a:t>
              </a:r>
            </a:p>
          </p:txBody>
        </p:sp>
        <p:sp>
          <p:nvSpPr>
            <p:cNvPr id="131" name="Oval 130">
              <a:extLst>
                <a:ext uri="{FF2B5EF4-FFF2-40B4-BE49-F238E27FC236}">
                  <a16:creationId xmlns:a16="http://schemas.microsoft.com/office/drawing/2014/main" id="{CE077823-6247-4857-A2BD-8DBAE03AB89E}"/>
                </a:ext>
              </a:extLst>
            </p:cNvPr>
            <p:cNvSpPr/>
            <p:nvPr/>
          </p:nvSpPr>
          <p:spPr bwMode="auto">
            <a:xfrm>
              <a:off x="7151769" y="5465355"/>
              <a:ext cx="96818" cy="96818"/>
            </a:xfrm>
            <a:prstGeom prst="ellipse">
              <a:avLst/>
            </a:prstGeom>
            <a:solidFill>
              <a:schemeClr val="bg1">
                <a:lumMod val="65000"/>
              </a:schemeClr>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lgn="ctr" defTabSz="932293" fontAlgn="base">
                <a:spcBef>
                  <a:spcPct val="0"/>
                </a:spcBef>
                <a:spcAft>
                  <a:spcPct val="0"/>
                </a:spcAft>
                <a:defRPr/>
              </a:pPr>
              <a:endParaRPr lang="en-US" sz="1800">
                <a:solidFill>
                  <a:srgbClr val="505050"/>
                </a:solidFill>
                <a:latin typeface="Segoe UI Semilight"/>
                <a:ea typeface="Segoe UI" pitchFamily="34" charset="0"/>
                <a:cs typeface="Segoe UI" pitchFamily="34" charset="0"/>
              </a:endParaRPr>
            </a:p>
          </p:txBody>
        </p:sp>
        <p:sp>
          <p:nvSpPr>
            <p:cNvPr id="137" name="Rectangle 136">
              <a:extLst>
                <a:ext uri="{FF2B5EF4-FFF2-40B4-BE49-F238E27FC236}">
                  <a16:creationId xmlns:a16="http://schemas.microsoft.com/office/drawing/2014/main" id="{DCE43057-CD55-4FBF-8E5E-EFD7EF03BD4D}"/>
                </a:ext>
              </a:extLst>
            </p:cNvPr>
            <p:cNvSpPr/>
            <p:nvPr/>
          </p:nvSpPr>
          <p:spPr bwMode="auto">
            <a:xfrm>
              <a:off x="7421746" y="2896183"/>
              <a:ext cx="2045820" cy="18469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defTabSz="932293" fontAlgn="base">
                <a:spcBef>
                  <a:spcPct val="0"/>
                </a:spcBef>
                <a:spcAft>
                  <a:spcPct val="0"/>
                </a:spcAft>
                <a:defRPr/>
              </a:pPr>
              <a:r>
                <a:rPr lang="en-US" sz="1200" b="1" dirty="0">
                  <a:solidFill>
                    <a:srgbClr val="505050"/>
                  </a:solidFill>
                  <a:latin typeface="Segoe UI Semilight"/>
                  <a:ea typeface="Segoe UI" pitchFamily="34" charset="0"/>
                  <a:cs typeface="Segoe UI"/>
                </a:rPr>
                <a:t>Automated Machine Learning</a:t>
              </a:r>
            </a:p>
          </p:txBody>
        </p:sp>
        <p:sp>
          <p:nvSpPr>
            <p:cNvPr id="138" name="Freeform 96" title="Icon of a gear with a wrench">
              <a:extLst>
                <a:ext uri="{FF2B5EF4-FFF2-40B4-BE49-F238E27FC236}">
                  <a16:creationId xmlns:a16="http://schemas.microsoft.com/office/drawing/2014/main" id="{8B98717F-F834-4139-A1B6-20837FEB5C5B}"/>
                </a:ext>
              </a:extLst>
            </p:cNvPr>
            <p:cNvSpPr>
              <a:spLocks noChangeAspect="1" noEditPoints="1"/>
            </p:cNvSpPr>
            <p:nvPr/>
          </p:nvSpPr>
          <p:spPr bwMode="auto">
            <a:xfrm>
              <a:off x="6987276" y="2103429"/>
              <a:ext cx="425804" cy="392062"/>
            </a:xfrm>
            <a:custGeom>
              <a:avLst/>
              <a:gdLst>
                <a:gd name="T0" fmla="*/ 224 w 356"/>
                <a:gd name="T1" fmla="*/ 273 h 328"/>
                <a:gd name="T2" fmla="*/ 181 w 356"/>
                <a:gd name="T3" fmla="*/ 295 h 328"/>
                <a:gd name="T4" fmla="*/ 181 w 356"/>
                <a:gd name="T5" fmla="*/ 328 h 328"/>
                <a:gd name="T6" fmla="*/ 121 w 356"/>
                <a:gd name="T7" fmla="*/ 328 h 328"/>
                <a:gd name="T8" fmla="*/ 121 w 356"/>
                <a:gd name="T9" fmla="*/ 291 h 328"/>
                <a:gd name="T10" fmla="*/ 57 w 356"/>
                <a:gd name="T11" fmla="*/ 254 h 328"/>
                <a:gd name="T12" fmla="*/ 28 w 356"/>
                <a:gd name="T13" fmla="*/ 269 h 328"/>
                <a:gd name="T14" fmla="*/ 0 w 356"/>
                <a:gd name="T15" fmla="*/ 214 h 328"/>
                <a:gd name="T16" fmla="*/ 28 w 356"/>
                <a:gd name="T17" fmla="*/ 199 h 328"/>
                <a:gd name="T18" fmla="*/ 21 w 356"/>
                <a:gd name="T19" fmla="*/ 162 h 328"/>
                <a:gd name="T20" fmla="*/ 28 w 356"/>
                <a:gd name="T21" fmla="*/ 125 h 328"/>
                <a:gd name="T22" fmla="*/ 0 w 356"/>
                <a:gd name="T23" fmla="*/ 111 h 328"/>
                <a:gd name="T24" fmla="*/ 28 w 356"/>
                <a:gd name="T25" fmla="*/ 55 h 328"/>
                <a:gd name="T26" fmla="*/ 57 w 356"/>
                <a:gd name="T27" fmla="*/ 70 h 328"/>
                <a:gd name="T28" fmla="*/ 121 w 356"/>
                <a:gd name="T29" fmla="*/ 33 h 328"/>
                <a:gd name="T30" fmla="*/ 121 w 356"/>
                <a:gd name="T31" fmla="*/ 0 h 328"/>
                <a:gd name="T32" fmla="*/ 181 w 356"/>
                <a:gd name="T33" fmla="*/ 0 h 328"/>
                <a:gd name="T34" fmla="*/ 181 w 356"/>
                <a:gd name="T35" fmla="*/ 30 h 328"/>
                <a:gd name="T36" fmla="*/ 249 w 356"/>
                <a:gd name="T37" fmla="*/ 70 h 328"/>
                <a:gd name="T38" fmla="*/ 274 w 356"/>
                <a:gd name="T39" fmla="*/ 55 h 328"/>
                <a:gd name="T40" fmla="*/ 306 w 356"/>
                <a:gd name="T41" fmla="*/ 111 h 328"/>
                <a:gd name="T42" fmla="*/ 277 w 356"/>
                <a:gd name="T43" fmla="*/ 125 h 328"/>
                <a:gd name="T44" fmla="*/ 282 w 356"/>
                <a:gd name="T45" fmla="*/ 162 h 328"/>
                <a:gd name="T46" fmla="*/ 279 w 356"/>
                <a:gd name="T47" fmla="*/ 188 h 328"/>
                <a:gd name="T48" fmla="*/ 186 w 356"/>
                <a:gd name="T49" fmla="*/ 100 h 328"/>
                <a:gd name="T50" fmla="*/ 150 w 356"/>
                <a:gd name="T51" fmla="*/ 89 h 328"/>
                <a:gd name="T52" fmla="*/ 75 w 356"/>
                <a:gd name="T53" fmla="*/ 166 h 328"/>
                <a:gd name="T54" fmla="*/ 107 w 356"/>
                <a:gd name="T55" fmla="*/ 231 h 328"/>
                <a:gd name="T56" fmla="*/ 209 w 356"/>
                <a:gd name="T57" fmla="*/ 238 h 328"/>
                <a:gd name="T58" fmla="*/ 310 w 356"/>
                <a:gd name="T59" fmla="*/ 302 h 328"/>
                <a:gd name="T60" fmla="*/ 348 w 356"/>
                <a:gd name="T61" fmla="*/ 294 h 328"/>
                <a:gd name="T62" fmla="*/ 340 w 356"/>
                <a:gd name="T63" fmla="*/ 256 h 328"/>
                <a:gd name="T64" fmla="*/ 237 w 356"/>
                <a:gd name="T65" fmla="*/ 195 h 328"/>
                <a:gd name="T66" fmla="*/ 235 w 356"/>
                <a:gd name="T67" fmla="*/ 194 h 328"/>
                <a:gd name="T68" fmla="*/ 234 w 356"/>
                <a:gd name="T69" fmla="*/ 179 h 328"/>
                <a:gd name="T70" fmla="*/ 172 w 356"/>
                <a:gd name="T71" fmla="*/ 139 h 328"/>
                <a:gd name="T72" fmla="*/ 145 w 356"/>
                <a:gd name="T73" fmla="*/ 153 h 328"/>
                <a:gd name="T74" fmla="*/ 194 w 356"/>
                <a:gd name="T75" fmla="*/ 183 h 328"/>
                <a:gd name="T76" fmla="*/ 182 w 356"/>
                <a:gd name="T77" fmla="*/ 199 h 328"/>
                <a:gd name="T78" fmla="*/ 135 w 356"/>
                <a:gd name="T79" fmla="*/ 169 h 328"/>
                <a:gd name="T80" fmla="*/ 132 w 356"/>
                <a:gd name="T81" fmla="*/ 201 h 328"/>
                <a:gd name="T82" fmla="*/ 194 w 356"/>
                <a:gd name="T83" fmla="*/ 241 h 328"/>
                <a:gd name="T84" fmla="*/ 207 w 356"/>
                <a:gd name="T85" fmla="*/ 237 h 328"/>
                <a:gd name="T86" fmla="*/ 209 w 356"/>
                <a:gd name="T87" fmla="*/ 23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6" h="328">
                  <a:moveTo>
                    <a:pt x="224" y="273"/>
                  </a:moveTo>
                  <a:cubicBezTo>
                    <a:pt x="213" y="284"/>
                    <a:pt x="195" y="291"/>
                    <a:pt x="181" y="295"/>
                  </a:cubicBezTo>
                  <a:cubicBezTo>
                    <a:pt x="181" y="295"/>
                    <a:pt x="181" y="295"/>
                    <a:pt x="181" y="328"/>
                  </a:cubicBezTo>
                  <a:cubicBezTo>
                    <a:pt x="181" y="328"/>
                    <a:pt x="181" y="328"/>
                    <a:pt x="121" y="328"/>
                  </a:cubicBezTo>
                  <a:cubicBezTo>
                    <a:pt x="121" y="328"/>
                    <a:pt x="121" y="328"/>
                    <a:pt x="121" y="291"/>
                  </a:cubicBezTo>
                  <a:cubicBezTo>
                    <a:pt x="96" y="287"/>
                    <a:pt x="75" y="273"/>
                    <a:pt x="57" y="254"/>
                  </a:cubicBezTo>
                  <a:cubicBezTo>
                    <a:pt x="57" y="254"/>
                    <a:pt x="57" y="254"/>
                    <a:pt x="28" y="269"/>
                  </a:cubicBezTo>
                  <a:cubicBezTo>
                    <a:pt x="28" y="269"/>
                    <a:pt x="28" y="269"/>
                    <a:pt x="0" y="214"/>
                  </a:cubicBezTo>
                  <a:cubicBezTo>
                    <a:pt x="0" y="214"/>
                    <a:pt x="0" y="214"/>
                    <a:pt x="28" y="199"/>
                  </a:cubicBezTo>
                  <a:cubicBezTo>
                    <a:pt x="25" y="188"/>
                    <a:pt x="21" y="177"/>
                    <a:pt x="21" y="162"/>
                  </a:cubicBezTo>
                  <a:cubicBezTo>
                    <a:pt x="21" y="151"/>
                    <a:pt x="25" y="136"/>
                    <a:pt x="28" y="125"/>
                  </a:cubicBezTo>
                  <a:cubicBezTo>
                    <a:pt x="28" y="125"/>
                    <a:pt x="28" y="125"/>
                    <a:pt x="0" y="111"/>
                  </a:cubicBezTo>
                  <a:cubicBezTo>
                    <a:pt x="0" y="111"/>
                    <a:pt x="0" y="111"/>
                    <a:pt x="28" y="55"/>
                  </a:cubicBezTo>
                  <a:cubicBezTo>
                    <a:pt x="28" y="55"/>
                    <a:pt x="28" y="55"/>
                    <a:pt x="57" y="70"/>
                  </a:cubicBezTo>
                  <a:cubicBezTo>
                    <a:pt x="75" y="52"/>
                    <a:pt x="96" y="37"/>
                    <a:pt x="121" y="33"/>
                  </a:cubicBezTo>
                  <a:cubicBezTo>
                    <a:pt x="121" y="33"/>
                    <a:pt x="121" y="33"/>
                    <a:pt x="121" y="0"/>
                  </a:cubicBezTo>
                  <a:cubicBezTo>
                    <a:pt x="121" y="0"/>
                    <a:pt x="121" y="0"/>
                    <a:pt x="181" y="0"/>
                  </a:cubicBezTo>
                  <a:cubicBezTo>
                    <a:pt x="181" y="0"/>
                    <a:pt x="181" y="0"/>
                    <a:pt x="181" y="30"/>
                  </a:cubicBezTo>
                  <a:cubicBezTo>
                    <a:pt x="206" y="37"/>
                    <a:pt x="231" y="52"/>
                    <a:pt x="249" y="70"/>
                  </a:cubicBezTo>
                  <a:cubicBezTo>
                    <a:pt x="249" y="70"/>
                    <a:pt x="249" y="70"/>
                    <a:pt x="274" y="55"/>
                  </a:cubicBezTo>
                  <a:cubicBezTo>
                    <a:pt x="274" y="55"/>
                    <a:pt x="274" y="55"/>
                    <a:pt x="306" y="111"/>
                  </a:cubicBezTo>
                  <a:cubicBezTo>
                    <a:pt x="306" y="111"/>
                    <a:pt x="306" y="111"/>
                    <a:pt x="277" y="125"/>
                  </a:cubicBezTo>
                  <a:cubicBezTo>
                    <a:pt x="281" y="136"/>
                    <a:pt x="282" y="150"/>
                    <a:pt x="282" y="162"/>
                  </a:cubicBezTo>
                  <a:cubicBezTo>
                    <a:pt x="282" y="169"/>
                    <a:pt x="282" y="178"/>
                    <a:pt x="279" y="188"/>
                  </a:cubicBezTo>
                  <a:moveTo>
                    <a:pt x="186" y="100"/>
                  </a:moveTo>
                  <a:cubicBezTo>
                    <a:pt x="176" y="93"/>
                    <a:pt x="165" y="89"/>
                    <a:pt x="150" y="89"/>
                  </a:cubicBezTo>
                  <a:cubicBezTo>
                    <a:pt x="107" y="89"/>
                    <a:pt x="75" y="126"/>
                    <a:pt x="75" y="166"/>
                  </a:cubicBezTo>
                  <a:cubicBezTo>
                    <a:pt x="75" y="195"/>
                    <a:pt x="85" y="217"/>
                    <a:pt x="107" y="231"/>
                  </a:cubicBezTo>
                  <a:moveTo>
                    <a:pt x="209" y="238"/>
                  </a:moveTo>
                  <a:cubicBezTo>
                    <a:pt x="310" y="302"/>
                    <a:pt x="310" y="302"/>
                    <a:pt x="310" y="302"/>
                  </a:cubicBezTo>
                  <a:cubicBezTo>
                    <a:pt x="323" y="310"/>
                    <a:pt x="340" y="307"/>
                    <a:pt x="348" y="294"/>
                  </a:cubicBezTo>
                  <a:cubicBezTo>
                    <a:pt x="356" y="282"/>
                    <a:pt x="353" y="265"/>
                    <a:pt x="340" y="256"/>
                  </a:cubicBezTo>
                  <a:cubicBezTo>
                    <a:pt x="237" y="195"/>
                    <a:pt x="237" y="195"/>
                    <a:pt x="237" y="195"/>
                  </a:cubicBezTo>
                  <a:cubicBezTo>
                    <a:pt x="235" y="194"/>
                    <a:pt x="235" y="194"/>
                    <a:pt x="235" y="194"/>
                  </a:cubicBezTo>
                  <a:cubicBezTo>
                    <a:pt x="236" y="189"/>
                    <a:pt x="235" y="184"/>
                    <a:pt x="234" y="179"/>
                  </a:cubicBezTo>
                  <a:cubicBezTo>
                    <a:pt x="228" y="151"/>
                    <a:pt x="200" y="132"/>
                    <a:pt x="172" y="139"/>
                  </a:cubicBezTo>
                  <a:cubicBezTo>
                    <a:pt x="162" y="141"/>
                    <a:pt x="152" y="146"/>
                    <a:pt x="145" y="153"/>
                  </a:cubicBezTo>
                  <a:cubicBezTo>
                    <a:pt x="194" y="183"/>
                    <a:pt x="194" y="183"/>
                    <a:pt x="194" y="183"/>
                  </a:cubicBezTo>
                  <a:cubicBezTo>
                    <a:pt x="182" y="199"/>
                    <a:pt x="182" y="199"/>
                    <a:pt x="182" y="199"/>
                  </a:cubicBezTo>
                  <a:cubicBezTo>
                    <a:pt x="135" y="169"/>
                    <a:pt x="135" y="169"/>
                    <a:pt x="135" y="169"/>
                  </a:cubicBezTo>
                  <a:cubicBezTo>
                    <a:pt x="131" y="179"/>
                    <a:pt x="129" y="190"/>
                    <a:pt x="132" y="201"/>
                  </a:cubicBezTo>
                  <a:cubicBezTo>
                    <a:pt x="138" y="229"/>
                    <a:pt x="165" y="247"/>
                    <a:pt x="194" y="241"/>
                  </a:cubicBezTo>
                  <a:cubicBezTo>
                    <a:pt x="198" y="240"/>
                    <a:pt x="203" y="239"/>
                    <a:pt x="207" y="237"/>
                  </a:cubicBezTo>
                  <a:lnTo>
                    <a:pt x="209" y="238"/>
                  </a:lnTo>
                  <a:close/>
                </a:path>
              </a:pathLst>
            </a:custGeom>
            <a:noFill/>
            <a:ln w="1270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sz="1800">
                <a:gradFill>
                  <a:gsLst>
                    <a:gs pos="0">
                      <a:srgbClr val="505050"/>
                    </a:gs>
                    <a:gs pos="100000">
                      <a:srgbClr val="505050"/>
                    </a:gs>
                  </a:gsLst>
                </a:gradFill>
                <a:latin typeface="Segoe UI Semilight"/>
              </a:endParaRPr>
            </a:p>
          </p:txBody>
        </p:sp>
      </p:grpSp>
      <p:sp>
        <p:nvSpPr>
          <p:cNvPr id="95" name="TextBox 94">
            <a:extLst>
              <a:ext uri="{FF2B5EF4-FFF2-40B4-BE49-F238E27FC236}">
                <a16:creationId xmlns:a16="http://schemas.microsoft.com/office/drawing/2014/main" id="{F19CAC52-6D06-4653-8D27-33860E16AD49}"/>
              </a:ext>
            </a:extLst>
          </p:cNvPr>
          <p:cNvSpPr txBox="1"/>
          <p:nvPr/>
        </p:nvSpPr>
        <p:spPr>
          <a:xfrm>
            <a:off x="4169346" y="6392899"/>
            <a:ext cx="3853310" cy="614348"/>
          </a:xfrm>
          <a:prstGeom prst="rect">
            <a:avLst/>
          </a:prstGeom>
          <a:noFill/>
        </p:spPr>
        <p:txBody>
          <a:bodyPr wrap="square" lIns="358519" tIns="179259" rIns="89580" bIns="146180" rtlCol="0">
            <a:noAutofit/>
          </a:bodyPr>
          <a:lstStyle/>
          <a:p>
            <a:pPr algn="ctr" defTabSz="932293" fontAlgn="base">
              <a:spcBef>
                <a:spcPct val="0"/>
              </a:spcBef>
              <a:spcAft>
                <a:spcPct val="0"/>
              </a:spcAft>
              <a:defRPr/>
            </a:pPr>
            <a:r>
              <a:rPr lang="en-US" sz="1200">
                <a:solidFill>
                  <a:srgbClr val="505050"/>
                </a:solidFill>
                <a:latin typeface="Segoe UI Semilight"/>
                <a:cs typeface="Segoe UI Semibold" panose="020B0702040204020203" pitchFamily="34" charset="0"/>
              </a:rPr>
              <a:t>Seamlessly integrated with the Azure Portfolio</a:t>
            </a:r>
          </a:p>
        </p:txBody>
      </p:sp>
      <p:cxnSp>
        <p:nvCxnSpPr>
          <p:cNvPr id="96" name="Straight Connector 95">
            <a:extLst>
              <a:ext uri="{FF2B5EF4-FFF2-40B4-BE49-F238E27FC236}">
                <a16:creationId xmlns:a16="http://schemas.microsoft.com/office/drawing/2014/main" id="{33AFBAC2-B708-472A-B297-B92C17C47E12}"/>
              </a:ext>
            </a:extLst>
          </p:cNvPr>
          <p:cNvCxnSpPr>
            <a:cxnSpLocks/>
          </p:cNvCxnSpPr>
          <p:nvPr/>
        </p:nvCxnSpPr>
        <p:spPr>
          <a:xfrm flipH="1">
            <a:off x="1232718" y="6438569"/>
            <a:ext cx="9726565" cy="0"/>
          </a:xfrm>
          <a:prstGeom prst="line">
            <a:avLst/>
          </a:prstGeom>
          <a:ln w="6350">
            <a:solidFill>
              <a:schemeClr val="tx2"/>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9" name="Group 18">
            <a:extLst>
              <a:ext uri="{FF2B5EF4-FFF2-40B4-BE49-F238E27FC236}">
                <a16:creationId xmlns:a16="http://schemas.microsoft.com/office/drawing/2014/main" id="{DDC8608C-880D-42B8-B153-9D44AB940C4A}"/>
              </a:ext>
            </a:extLst>
          </p:cNvPr>
          <p:cNvGrpSpPr/>
          <p:nvPr/>
        </p:nvGrpSpPr>
        <p:grpSpPr>
          <a:xfrm>
            <a:off x="1673216" y="1993673"/>
            <a:ext cx="4859282" cy="672750"/>
            <a:chOff x="1672587" y="1993469"/>
            <a:chExt cx="4859972" cy="672845"/>
          </a:xfrm>
        </p:grpSpPr>
        <p:sp>
          <p:nvSpPr>
            <p:cNvPr id="11" name="Rectangle 10">
              <a:extLst>
                <a:ext uri="{FF2B5EF4-FFF2-40B4-BE49-F238E27FC236}">
                  <a16:creationId xmlns:a16="http://schemas.microsoft.com/office/drawing/2014/main" id="{D88CF9A1-0ACF-4E45-B06C-2AB62194FDC8}"/>
                </a:ext>
              </a:extLst>
            </p:cNvPr>
            <p:cNvSpPr/>
            <p:nvPr/>
          </p:nvSpPr>
          <p:spPr>
            <a:xfrm>
              <a:off x="3124235" y="2211781"/>
              <a:ext cx="3408324" cy="215474"/>
            </a:xfrm>
            <a:prstGeom prst="rect">
              <a:avLst/>
            </a:prstGeom>
          </p:spPr>
          <p:txBody>
            <a:bodyPr wrap="square" lIns="0" tIns="0" rIns="0" bIns="0">
              <a:spAutoFit/>
            </a:bodyPr>
            <a:lstStyle/>
            <a:p>
              <a:pPr defTabSz="913874">
                <a:spcAft>
                  <a:spcPts val="2400"/>
                </a:spcAft>
                <a:defRPr/>
              </a:pPr>
              <a:r>
                <a:rPr lang="en-US" sz="1400" kern="0" dirty="0">
                  <a:solidFill>
                    <a:srgbClr val="0078D7"/>
                  </a:solidFill>
                  <a:cs typeface="Segoe UI Semibold" charset="0"/>
                </a:rPr>
                <a:t>Boost your data science </a:t>
              </a:r>
              <a:r>
                <a:rPr lang="en-US" sz="1400" b="1" kern="0" dirty="0">
                  <a:solidFill>
                    <a:srgbClr val="0078D7"/>
                  </a:solidFill>
                  <a:cs typeface="Segoe UI Semibold" charset="0"/>
                </a:rPr>
                <a:t>productivity</a:t>
              </a:r>
            </a:p>
          </p:txBody>
        </p:sp>
        <p:cxnSp>
          <p:nvCxnSpPr>
            <p:cNvPr id="31" name="Straight Connector 30">
              <a:extLst>
                <a:ext uri="{FF2B5EF4-FFF2-40B4-BE49-F238E27FC236}">
                  <a16:creationId xmlns:a16="http://schemas.microsoft.com/office/drawing/2014/main" id="{E6AA3606-949B-4AC4-922A-B52E6C26EC2D}"/>
                </a:ext>
              </a:extLst>
            </p:cNvPr>
            <p:cNvCxnSpPr/>
            <p:nvPr/>
          </p:nvCxnSpPr>
          <p:spPr>
            <a:xfrm>
              <a:off x="2844745" y="2033380"/>
              <a:ext cx="0" cy="603023"/>
            </a:xfrm>
            <a:prstGeom prst="line">
              <a:avLst/>
            </a:prstGeom>
            <a:ln w="12700" cap="rnd">
              <a:solidFill>
                <a:schemeClr val="bg1">
                  <a:lumMod val="75000"/>
                </a:schemeClr>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grpSp>
          <p:nvGrpSpPr>
            <p:cNvPr id="41" name="Graphic 6">
              <a:extLst>
                <a:ext uri="{FF2B5EF4-FFF2-40B4-BE49-F238E27FC236}">
                  <a16:creationId xmlns:a16="http://schemas.microsoft.com/office/drawing/2014/main" id="{130E1048-F7EE-4FC1-90AD-B6BE56991CC2}"/>
                </a:ext>
              </a:extLst>
            </p:cNvPr>
            <p:cNvGrpSpPr/>
            <p:nvPr/>
          </p:nvGrpSpPr>
          <p:grpSpPr>
            <a:xfrm>
              <a:off x="1672587" y="1993469"/>
              <a:ext cx="672845" cy="672845"/>
              <a:chOff x="165227" y="2054828"/>
              <a:chExt cx="2133600" cy="2133600"/>
            </a:xfrm>
          </p:grpSpPr>
          <p:sp>
            <p:nvSpPr>
              <p:cNvPr id="42" name="Freeform: Shape 41">
                <a:extLst>
                  <a:ext uri="{FF2B5EF4-FFF2-40B4-BE49-F238E27FC236}">
                    <a16:creationId xmlns:a16="http://schemas.microsoft.com/office/drawing/2014/main" id="{7111A606-CE67-44F3-A22F-524EAD80F3DD}"/>
                  </a:ext>
                </a:extLst>
              </p:cNvPr>
              <p:cNvSpPr/>
              <p:nvPr/>
            </p:nvSpPr>
            <p:spPr>
              <a:xfrm>
                <a:off x="158078" y="2047683"/>
                <a:ext cx="2143125" cy="2143125"/>
              </a:xfrm>
              <a:custGeom>
                <a:avLst/>
                <a:gdLst>
                  <a:gd name="connsiteX0" fmla="*/ 1080292 w 2143125"/>
                  <a:gd name="connsiteY0" fmla="*/ 7144 h 2143125"/>
                  <a:gd name="connsiteX1" fmla="*/ 2137577 w 2143125"/>
                  <a:gd name="connsiteY1" fmla="*/ 404012 h 2143125"/>
                  <a:gd name="connsiteX2" fmla="*/ 2137577 w 2143125"/>
                  <a:gd name="connsiteY2" fmla="*/ 1734342 h 2143125"/>
                  <a:gd name="connsiteX3" fmla="*/ 1089817 w 2143125"/>
                  <a:gd name="connsiteY3" fmla="*/ 2140745 h 2143125"/>
                  <a:gd name="connsiteX4" fmla="*/ 7144 w 2143125"/>
                  <a:gd name="connsiteY4" fmla="*/ 1734342 h 2143125"/>
                  <a:gd name="connsiteX5" fmla="*/ 7144 w 2143125"/>
                  <a:gd name="connsiteY5" fmla="*/ 404012 h 2143125"/>
                  <a:gd name="connsiteX6" fmla="*/ 1080292 w 2143125"/>
                  <a:gd name="connsiteY6" fmla="*/ 7144 h 2143125"/>
                  <a:gd name="connsiteX7" fmla="*/ 188119 w 2143125"/>
                  <a:gd name="connsiteY7" fmla="*/ 1622147 h 2143125"/>
                  <a:gd name="connsiteX8" fmla="*/ 1077130 w 2143125"/>
                  <a:gd name="connsiteY8" fmla="*/ 1953417 h 2143125"/>
                  <a:gd name="connsiteX9" fmla="*/ 1969308 w 2143125"/>
                  <a:gd name="connsiteY9" fmla="*/ 1610517 h 2143125"/>
                  <a:gd name="connsiteX10" fmla="*/ 1969308 w 2143125"/>
                  <a:gd name="connsiteY10" fmla="*/ 521018 h 2143125"/>
                  <a:gd name="connsiteX11" fmla="*/ 1078940 w 2143125"/>
                  <a:gd name="connsiteY11" fmla="*/ 188395 h 2143125"/>
                  <a:gd name="connsiteX12" fmla="*/ 188119 w 2143125"/>
                  <a:gd name="connsiteY12" fmla="*/ 531019 h 2143125"/>
                  <a:gd name="connsiteX13" fmla="*/ 188119 w 2143125"/>
                  <a:gd name="connsiteY13" fmla="*/ 1622147 h 2143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43125" h="2143125">
                    <a:moveTo>
                      <a:pt x="1080292" y="7144"/>
                    </a:moveTo>
                    <a:lnTo>
                      <a:pt x="2137577" y="404012"/>
                    </a:lnTo>
                    <a:lnTo>
                      <a:pt x="2137577" y="1734342"/>
                    </a:lnTo>
                    <a:lnTo>
                      <a:pt x="1089817" y="2140745"/>
                    </a:lnTo>
                    <a:lnTo>
                      <a:pt x="7144" y="1734342"/>
                    </a:lnTo>
                    <a:lnTo>
                      <a:pt x="7144" y="404012"/>
                    </a:lnTo>
                    <a:lnTo>
                      <a:pt x="1080292" y="7144"/>
                    </a:lnTo>
                    <a:close/>
                    <a:moveTo>
                      <a:pt x="188119" y="1622147"/>
                    </a:moveTo>
                    <a:lnTo>
                      <a:pt x="1077130" y="1953417"/>
                    </a:lnTo>
                    <a:lnTo>
                      <a:pt x="1969308" y="1610517"/>
                    </a:lnTo>
                    <a:lnTo>
                      <a:pt x="1969308" y="521018"/>
                    </a:lnTo>
                    <a:lnTo>
                      <a:pt x="1078940" y="188395"/>
                    </a:lnTo>
                    <a:lnTo>
                      <a:pt x="188119" y="531019"/>
                    </a:lnTo>
                    <a:lnTo>
                      <a:pt x="188119" y="1622147"/>
                    </a:lnTo>
                    <a:close/>
                  </a:path>
                </a:pathLst>
              </a:custGeom>
              <a:solidFill>
                <a:srgbClr val="0075DA"/>
              </a:solidFill>
              <a:ln w="9525" cap="flat">
                <a:noFill/>
                <a:prstDash val="solid"/>
                <a:miter/>
              </a:ln>
            </p:spPr>
            <p:txBody>
              <a:bodyPr rtlCol="0" anchor="ctr"/>
              <a:lstStyle/>
              <a:p>
                <a:pPr defTabSz="914225">
                  <a:defRPr/>
                </a:pPr>
                <a:endParaRPr lang="en-IN" sz="1800">
                  <a:solidFill>
                    <a:srgbClr val="505050"/>
                  </a:solidFill>
                  <a:latin typeface="Segoe UI Semilight"/>
                </a:endParaRPr>
              </a:p>
            </p:txBody>
          </p:sp>
          <p:sp>
            <p:nvSpPr>
              <p:cNvPr id="43" name="Freeform: Shape 42">
                <a:extLst>
                  <a:ext uri="{FF2B5EF4-FFF2-40B4-BE49-F238E27FC236}">
                    <a16:creationId xmlns:a16="http://schemas.microsoft.com/office/drawing/2014/main" id="{0FE6A089-ECEE-4E5B-A372-72F68D5F6C14}"/>
                  </a:ext>
                </a:extLst>
              </p:cNvPr>
              <p:cNvSpPr/>
              <p:nvPr/>
            </p:nvSpPr>
            <p:spPr>
              <a:xfrm>
                <a:off x="761333" y="2535050"/>
                <a:ext cx="952500" cy="314325"/>
              </a:xfrm>
              <a:custGeom>
                <a:avLst/>
                <a:gdLst>
                  <a:gd name="connsiteX0" fmla="*/ 816766 w 952500"/>
                  <a:gd name="connsiteY0" fmla="*/ 308762 h 314325"/>
                  <a:gd name="connsiteX1" fmla="*/ 472275 w 952500"/>
                  <a:gd name="connsiteY1" fmla="*/ 156362 h 314325"/>
                  <a:gd name="connsiteX2" fmla="*/ 135731 w 952500"/>
                  <a:gd name="connsiteY2" fmla="*/ 307181 h 314325"/>
                  <a:gd name="connsiteX3" fmla="*/ 7144 w 952500"/>
                  <a:gd name="connsiteY3" fmla="*/ 227800 h 314325"/>
                  <a:gd name="connsiteX4" fmla="*/ 467513 w 952500"/>
                  <a:gd name="connsiteY4" fmla="*/ 7144 h 314325"/>
                  <a:gd name="connsiteX5" fmla="*/ 953288 w 952500"/>
                  <a:gd name="connsiteY5" fmla="*/ 227800 h 31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2500" h="314325">
                    <a:moveTo>
                      <a:pt x="816766" y="308762"/>
                    </a:moveTo>
                    <a:lnTo>
                      <a:pt x="472275" y="156362"/>
                    </a:lnTo>
                    <a:lnTo>
                      <a:pt x="135731" y="307181"/>
                    </a:lnTo>
                    <a:lnTo>
                      <a:pt x="7144" y="227800"/>
                    </a:lnTo>
                    <a:lnTo>
                      <a:pt x="467513" y="7144"/>
                    </a:lnTo>
                    <a:lnTo>
                      <a:pt x="953288" y="227800"/>
                    </a:lnTo>
                    <a:close/>
                  </a:path>
                </a:pathLst>
              </a:custGeom>
              <a:solidFill>
                <a:srgbClr val="0075DA"/>
              </a:solidFill>
              <a:ln w="9525" cap="flat">
                <a:noFill/>
                <a:prstDash val="solid"/>
                <a:miter/>
              </a:ln>
            </p:spPr>
            <p:txBody>
              <a:bodyPr rtlCol="0" anchor="ctr"/>
              <a:lstStyle/>
              <a:p>
                <a:pPr defTabSz="914225">
                  <a:defRPr/>
                </a:pPr>
                <a:endParaRPr lang="en-IN" sz="1800">
                  <a:solidFill>
                    <a:srgbClr val="505050"/>
                  </a:solidFill>
                  <a:latin typeface="Segoe UI Semilight"/>
                </a:endParaRPr>
              </a:p>
            </p:txBody>
          </p:sp>
          <p:sp>
            <p:nvSpPr>
              <p:cNvPr id="44" name="Freeform: Shape 43">
                <a:extLst>
                  <a:ext uri="{FF2B5EF4-FFF2-40B4-BE49-F238E27FC236}">
                    <a16:creationId xmlns:a16="http://schemas.microsoft.com/office/drawing/2014/main" id="{E5808C01-9EFA-41DF-9097-E4CA34746091}"/>
                  </a:ext>
                </a:extLst>
              </p:cNvPr>
              <p:cNvSpPr/>
              <p:nvPr/>
            </p:nvSpPr>
            <p:spPr>
              <a:xfrm>
                <a:off x="696248" y="2890647"/>
                <a:ext cx="466725" cy="771525"/>
              </a:xfrm>
              <a:custGeom>
                <a:avLst/>
                <a:gdLst>
                  <a:gd name="connsiteX0" fmla="*/ 464342 w 466725"/>
                  <a:gd name="connsiteY0" fmla="*/ 629441 h 771525"/>
                  <a:gd name="connsiteX1" fmla="*/ 461161 w 466725"/>
                  <a:gd name="connsiteY1" fmla="*/ 772316 h 771525"/>
                  <a:gd name="connsiteX2" fmla="*/ 7144 w 466725"/>
                  <a:gd name="connsiteY2" fmla="*/ 561975 h 771525"/>
                  <a:gd name="connsiteX3" fmla="*/ 7144 w 466725"/>
                  <a:gd name="connsiteY3" fmla="*/ 7144 h 771525"/>
                  <a:gd name="connsiteX4" fmla="*/ 137312 w 466725"/>
                  <a:gd name="connsiteY4" fmla="*/ 83344 h 771525"/>
                  <a:gd name="connsiteX5" fmla="*/ 137312 w 466725"/>
                  <a:gd name="connsiteY5" fmla="*/ 475460 h 771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725" h="771525">
                    <a:moveTo>
                      <a:pt x="464342" y="629441"/>
                    </a:moveTo>
                    <a:lnTo>
                      <a:pt x="461161" y="772316"/>
                    </a:lnTo>
                    <a:lnTo>
                      <a:pt x="7144" y="561975"/>
                    </a:lnTo>
                    <a:lnTo>
                      <a:pt x="7144" y="7144"/>
                    </a:lnTo>
                    <a:lnTo>
                      <a:pt x="137312" y="83344"/>
                    </a:lnTo>
                    <a:lnTo>
                      <a:pt x="137312" y="475460"/>
                    </a:lnTo>
                    <a:close/>
                  </a:path>
                </a:pathLst>
              </a:custGeom>
              <a:solidFill>
                <a:srgbClr val="0075DA"/>
              </a:solidFill>
              <a:ln w="9525" cap="flat">
                <a:noFill/>
                <a:prstDash val="solid"/>
                <a:miter/>
              </a:ln>
            </p:spPr>
            <p:txBody>
              <a:bodyPr rtlCol="0" anchor="ctr"/>
              <a:lstStyle/>
              <a:p>
                <a:pPr defTabSz="914225">
                  <a:defRPr/>
                </a:pPr>
                <a:endParaRPr lang="en-IN" sz="1800">
                  <a:solidFill>
                    <a:srgbClr val="505050"/>
                  </a:solidFill>
                  <a:latin typeface="Segoe UI Semilight"/>
                </a:endParaRPr>
              </a:p>
            </p:txBody>
          </p:sp>
          <p:sp>
            <p:nvSpPr>
              <p:cNvPr id="45" name="Freeform: Shape 44">
                <a:extLst>
                  <a:ext uri="{FF2B5EF4-FFF2-40B4-BE49-F238E27FC236}">
                    <a16:creationId xmlns:a16="http://schemas.microsoft.com/office/drawing/2014/main" id="{38FD17EC-EC63-4939-BFE7-9FAE03C403A1}"/>
                  </a:ext>
                </a:extLst>
              </p:cNvPr>
              <p:cNvSpPr/>
              <p:nvPr/>
            </p:nvSpPr>
            <p:spPr>
              <a:xfrm>
                <a:off x="1301083" y="2890647"/>
                <a:ext cx="466725" cy="771525"/>
              </a:xfrm>
              <a:custGeom>
                <a:avLst/>
                <a:gdLst>
                  <a:gd name="connsiteX0" fmla="*/ 7144 w 466725"/>
                  <a:gd name="connsiteY0" fmla="*/ 629441 h 771525"/>
                  <a:gd name="connsiteX1" fmla="*/ 10316 w 466725"/>
                  <a:gd name="connsiteY1" fmla="*/ 772316 h 771525"/>
                  <a:gd name="connsiteX2" fmla="*/ 464344 w 466725"/>
                  <a:gd name="connsiteY2" fmla="*/ 561975 h 771525"/>
                  <a:gd name="connsiteX3" fmla="*/ 464344 w 466725"/>
                  <a:gd name="connsiteY3" fmla="*/ 7144 h 771525"/>
                  <a:gd name="connsiteX4" fmla="*/ 334166 w 466725"/>
                  <a:gd name="connsiteY4" fmla="*/ 83344 h 771525"/>
                  <a:gd name="connsiteX5" fmla="*/ 334166 w 466725"/>
                  <a:gd name="connsiteY5" fmla="*/ 475460 h 771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725" h="771525">
                    <a:moveTo>
                      <a:pt x="7144" y="629441"/>
                    </a:moveTo>
                    <a:lnTo>
                      <a:pt x="10316" y="772316"/>
                    </a:lnTo>
                    <a:lnTo>
                      <a:pt x="464344" y="561975"/>
                    </a:lnTo>
                    <a:lnTo>
                      <a:pt x="464344" y="7144"/>
                    </a:lnTo>
                    <a:lnTo>
                      <a:pt x="334166" y="83344"/>
                    </a:lnTo>
                    <a:lnTo>
                      <a:pt x="334166" y="475460"/>
                    </a:lnTo>
                    <a:close/>
                  </a:path>
                </a:pathLst>
              </a:custGeom>
              <a:solidFill>
                <a:srgbClr val="0075DA"/>
              </a:solidFill>
              <a:ln w="9525" cap="flat">
                <a:noFill/>
                <a:prstDash val="solid"/>
                <a:miter/>
              </a:ln>
            </p:spPr>
            <p:txBody>
              <a:bodyPr rtlCol="0" anchor="ctr"/>
              <a:lstStyle/>
              <a:p>
                <a:pPr defTabSz="914225">
                  <a:defRPr/>
                </a:pPr>
                <a:endParaRPr lang="en-IN" sz="1800">
                  <a:solidFill>
                    <a:srgbClr val="505050"/>
                  </a:solidFill>
                  <a:latin typeface="Segoe UI Semilight"/>
                </a:endParaRPr>
              </a:p>
            </p:txBody>
          </p:sp>
        </p:grpSp>
      </p:grpSp>
      <p:grpSp>
        <p:nvGrpSpPr>
          <p:cNvPr id="21" name="Group 20">
            <a:extLst>
              <a:ext uri="{FF2B5EF4-FFF2-40B4-BE49-F238E27FC236}">
                <a16:creationId xmlns:a16="http://schemas.microsoft.com/office/drawing/2014/main" id="{84EBBFA0-641F-4847-87DF-208A8F05CD5A}"/>
              </a:ext>
            </a:extLst>
          </p:cNvPr>
          <p:cNvGrpSpPr/>
          <p:nvPr/>
        </p:nvGrpSpPr>
        <p:grpSpPr>
          <a:xfrm>
            <a:off x="1461720" y="3502870"/>
            <a:ext cx="5251382" cy="737000"/>
            <a:chOff x="1461062" y="3524273"/>
            <a:chExt cx="5252127" cy="737104"/>
          </a:xfrm>
        </p:grpSpPr>
        <p:sp>
          <p:nvSpPr>
            <p:cNvPr id="12" name="Rectangle 11">
              <a:extLst>
                <a:ext uri="{FF2B5EF4-FFF2-40B4-BE49-F238E27FC236}">
                  <a16:creationId xmlns:a16="http://schemas.microsoft.com/office/drawing/2014/main" id="{54C3F0E5-8EFB-4AD7-8D7F-2A838942A046}"/>
                </a:ext>
              </a:extLst>
            </p:cNvPr>
            <p:cNvSpPr/>
            <p:nvPr/>
          </p:nvSpPr>
          <p:spPr>
            <a:xfrm>
              <a:off x="3124235" y="3752885"/>
              <a:ext cx="3588954" cy="215474"/>
            </a:xfrm>
            <a:prstGeom prst="rect">
              <a:avLst/>
            </a:prstGeom>
          </p:spPr>
          <p:txBody>
            <a:bodyPr wrap="square" lIns="0" tIns="0" rIns="0" bIns="0">
              <a:spAutoFit/>
            </a:bodyPr>
            <a:lstStyle/>
            <a:p>
              <a:pPr defTabSz="913874" fontAlgn="base">
                <a:spcBef>
                  <a:spcPct val="0"/>
                </a:spcBef>
                <a:spcAft>
                  <a:spcPts val="2400"/>
                </a:spcAft>
                <a:defRPr/>
              </a:pPr>
              <a:r>
                <a:rPr lang="en-US" sz="1400" kern="0" dirty="0">
                  <a:solidFill>
                    <a:srgbClr val="0078D7"/>
                  </a:solidFill>
                  <a:cs typeface="Segoe UI Semibold" charset="0"/>
                </a:rPr>
                <a:t>Increase your </a:t>
              </a:r>
              <a:r>
                <a:rPr lang="en-US" sz="1400" b="1" kern="0" dirty="0">
                  <a:solidFill>
                    <a:srgbClr val="0078D7"/>
                  </a:solidFill>
                  <a:cs typeface="Segoe UI Semibold" charset="0"/>
                </a:rPr>
                <a:t>rate</a:t>
              </a:r>
              <a:r>
                <a:rPr lang="en-US" sz="1400" kern="0" dirty="0">
                  <a:solidFill>
                    <a:srgbClr val="0078D7"/>
                  </a:solidFill>
                  <a:cs typeface="Segoe UI Semibold" charset="0"/>
                </a:rPr>
                <a:t> of experimentation</a:t>
              </a:r>
            </a:p>
          </p:txBody>
        </p:sp>
        <p:grpSp>
          <p:nvGrpSpPr>
            <p:cNvPr id="20" name="Group 19">
              <a:extLst>
                <a:ext uri="{FF2B5EF4-FFF2-40B4-BE49-F238E27FC236}">
                  <a16:creationId xmlns:a16="http://schemas.microsoft.com/office/drawing/2014/main" id="{69183BAC-79E4-4CB8-AC82-08A4E94B8F78}"/>
                </a:ext>
              </a:extLst>
            </p:cNvPr>
            <p:cNvGrpSpPr/>
            <p:nvPr/>
          </p:nvGrpSpPr>
          <p:grpSpPr>
            <a:xfrm>
              <a:off x="1461062" y="3524273"/>
              <a:ext cx="1383683" cy="737104"/>
              <a:chOff x="1461062" y="3524273"/>
              <a:chExt cx="1383683" cy="737104"/>
            </a:xfrm>
          </p:grpSpPr>
          <p:cxnSp>
            <p:nvCxnSpPr>
              <p:cNvPr id="140" name="Straight Connector 139">
                <a:extLst>
                  <a:ext uri="{FF2B5EF4-FFF2-40B4-BE49-F238E27FC236}">
                    <a16:creationId xmlns:a16="http://schemas.microsoft.com/office/drawing/2014/main" id="{3C0AEF2B-C342-44AC-9A7F-9A125AF2DB3E}"/>
                  </a:ext>
                </a:extLst>
              </p:cNvPr>
              <p:cNvCxnSpPr/>
              <p:nvPr/>
            </p:nvCxnSpPr>
            <p:spPr>
              <a:xfrm>
                <a:off x="2844745" y="3574484"/>
                <a:ext cx="0" cy="603023"/>
              </a:xfrm>
              <a:prstGeom prst="line">
                <a:avLst/>
              </a:prstGeom>
              <a:ln w="12700" cap="rnd">
                <a:solidFill>
                  <a:schemeClr val="bg1">
                    <a:lumMod val="75000"/>
                  </a:schemeClr>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grpSp>
            <p:nvGrpSpPr>
              <p:cNvPr id="83" name="Graphic 97">
                <a:extLst>
                  <a:ext uri="{FF2B5EF4-FFF2-40B4-BE49-F238E27FC236}">
                    <a16:creationId xmlns:a16="http://schemas.microsoft.com/office/drawing/2014/main" id="{46C8DCEC-48E4-41F6-8795-2DEF7ED677C4}"/>
                  </a:ext>
                </a:extLst>
              </p:cNvPr>
              <p:cNvGrpSpPr/>
              <p:nvPr/>
            </p:nvGrpSpPr>
            <p:grpSpPr>
              <a:xfrm>
                <a:off x="1461062" y="3524273"/>
                <a:ext cx="981471" cy="737104"/>
                <a:chOff x="619072" y="3029620"/>
                <a:chExt cx="2333625" cy="1752600"/>
              </a:xfrm>
            </p:grpSpPr>
            <p:sp>
              <p:nvSpPr>
                <p:cNvPr id="84" name="Freeform: Shape 83">
                  <a:extLst>
                    <a:ext uri="{FF2B5EF4-FFF2-40B4-BE49-F238E27FC236}">
                      <a16:creationId xmlns:a16="http://schemas.microsoft.com/office/drawing/2014/main" id="{971EC907-BDCD-40E7-914D-BE4DF7A64679}"/>
                    </a:ext>
                  </a:extLst>
                </p:cNvPr>
                <p:cNvSpPr/>
                <p:nvPr/>
              </p:nvSpPr>
              <p:spPr>
                <a:xfrm>
                  <a:off x="1739012" y="3849656"/>
                  <a:ext cx="752475" cy="228600"/>
                </a:xfrm>
                <a:custGeom>
                  <a:avLst/>
                  <a:gdLst>
                    <a:gd name="connsiteX0" fmla="*/ 545354 w 752475"/>
                    <a:gd name="connsiteY0" fmla="*/ 7144 h 228600"/>
                    <a:gd name="connsiteX1" fmla="*/ 237515 w 752475"/>
                    <a:gd name="connsiteY1" fmla="*/ 7144 h 228600"/>
                    <a:gd name="connsiteX2" fmla="*/ 7144 w 752475"/>
                    <a:gd name="connsiteY2" fmla="*/ 156467 h 228600"/>
                    <a:gd name="connsiteX3" fmla="*/ 7144 w 752475"/>
                    <a:gd name="connsiteY3" fmla="*/ 224857 h 228600"/>
                    <a:gd name="connsiteX4" fmla="*/ 747332 w 752475"/>
                    <a:gd name="connsiteY4" fmla="*/ 224857 h 228600"/>
                    <a:gd name="connsiteX5" fmla="*/ 747332 w 752475"/>
                    <a:gd name="connsiteY5" fmla="*/ 156477 h 228600"/>
                    <a:gd name="connsiteX6" fmla="*/ 545344 w 752475"/>
                    <a:gd name="connsiteY6" fmla="*/ 7153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2475" h="228600">
                      <a:moveTo>
                        <a:pt x="545354" y="7144"/>
                      </a:moveTo>
                      <a:lnTo>
                        <a:pt x="237515" y="7144"/>
                      </a:lnTo>
                      <a:cubicBezTo>
                        <a:pt x="274511" y="137741"/>
                        <a:pt x="224809" y="156467"/>
                        <a:pt x="7144" y="156467"/>
                      </a:cubicBezTo>
                      <a:lnTo>
                        <a:pt x="7144" y="224857"/>
                      </a:lnTo>
                      <a:lnTo>
                        <a:pt x="747332" y="224857"/>
                      </a:lnTo>
                      <a:lnTo>
                        <a:pt x="747332" y="156477"/>
                      </a:lnTo>
                      <a:cubicBezTo>
                        <a:pt x="529657" y="156477"/>
                        <a:pt x="508311" y="137817"/>
                        <a:pt x="545344" y="7153"/>
                      </a:cubicBezTo>
                    </a:path>
                  </a:pathLst>
                </a:custGeom>
                <a:solidFill>
                  <a:srgbClr val="7A7A7A"/>
                </a:solidFill>
                <a:ln w="9525" cap="flat">
                  <a:noFill/>
                  <a:prstDash val="solid"/>
                  <a:miter/>
                </a:ln>
              </p:spPr>
              <p:txBody>
                <a:bodyPr rtlCol="0" anchor="ctr"/>
                <a:lstStyle/>
                <a:p>
                  <a:pPr defTabSz="914225">
                    <a:defRPr/>
                  </a:pPr>
                  <a:endParaRPr lang="en-IN" sz="1800">
                    <a:solidFill>
                      <a:srgbClr val="505050"/>
                    </a:solidFill>
                    <a:latin typeface="Segoe UI Semilight"/>
                  </a:endParaRPr>
                </a:p>
              </p:txBody>
            </p:sp>
            <p:sp>
              <p:nvSpPr>
                <p:cNvPr id="85" name="Freeform: Shape 84">
                  <a:extLst>
                    <a:ext uri="{FF2B5EF4-FFF2-40B4-BE49-F238E27FC236}">
                      <a16:creationId xmlns:a16="http://schemas.microsoft.com/office/drawing/2014/main" id="{959FDA9B-7FA4-4707-AD20-E7D50158C0E2}"/>
                    </a:ext>
                  </a:extLst>
                </p:cNvPr>
                <p:cNvSpPr/>
                <p:nvPr/>
              </p:nvSpPr>
              <p:spPr>
                <a:xfrm>
                  <a:off x="1543081" y="3022476"/>
                  <a:ext cx="1143000" cy="838200"/>
                </a:xfrm>
                <a:custGeom>
                  <a:avLst/>
                  <a:gdLst>
                    <a:gd name="connsiteX0" fmla="*/ 1070802 w 1143000"/>
                    <a:gd name="connsiteY0" fmla="*/ 7144 h 838200"/>
                    <a:gd name="connsiteX1" fmla="*/ 68658 w 1143000"/>
                    <a:gd name="connsiteY1" fmla="*/ 7144 h 838200"/>
                    <a:gd name="connsiteX2" fmla="*/ 7146 w 1143000"/>
                    <a:gd name="connsiteY2" fmla="*/ 71599 h 838200"/>
                    <a:gd name="connsiteX3" fmla="*/ 7146 w 1143000"/>
                    <a:gd name="connsiteY3" fmla="*/ 770449 h 838200"/>
                    <a:gd name="connsiteX4" fmla="*/ 68658 w 1143000"/>
                    <a:gd name="connsiteY4" fmla="*/ 834361 h 838200"/>
                    <a:gd name="connsiteX5" fmla="*/ 1070802 w 1143000"/>
                    <a:gd name="connsiteY5" fmla="*/ 834361 h 838200"/>
                    <a:gd name="connsiteX6" fmla="*/ 1139201 w 1143000"/>
                    <a:gd name="connsiteY6" fmla="*/ 770449 h 838200"/>
                    <a:gd name="connsiteX7" fmla="*/ 1139201 w 1143000"/>
                    <a:gd name="connsiteY7" fmla="*/ 71599 h 838200"/>
                    <a:gd name="connsiteX8" fmla="*/ 1070802 w 1143000"/>
                    <a:gd name="connsiteY8" fmla="*/ 7144 h 838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3000" h="838200">
                      <a:moveTo>
                        <a:pt x="1070802" y="7144"/>
                      </a:moveTo>
                      <a:lnTo>
                        <a:pt x="68658" y="7144"/>
                      </a:lnTo>
                      <a:cubicBezTo>
                        <a:pt x="34120" y="8500"/>
                        <a:pt x="6887" y="37032"/>
                        <a:pt x="7146" y="71599"/>
                      </a:cubicBezTo>
                      <a:lnTo>
                        <a:pt x="7146" y="770449"/>
                      </a:lnTo>
                      <a:cubicBezTo>
                        <a:pt x="6997" y="804881"/>
                        <a:pt x="34244" y="833193"/>
                        <a:pt x="68658" y="834361"/>
                      </a:cubicBezTo>
                      <a:lnTo>
                        <a:pt x="1070802" y="834361"/>
                      </a:lnTo>
                      <a:cubicBezTo>
                        <a:pt x="1104787" y="834361"/>
                        <a:pt x="1139201" y="804253"/>
                        <a:pt x="1139201" y="770449"/>
                      </a:cubicBezTo>
                      <a:lnTo>
                        <a:pt x="1139201" y="71599"/>
                      </a:lnTo>
                      <a:cubicBezTo>
                        <a:pt x="1139201" y="37509"/>
                        <a:pt x="1104816" y="7144"/>
                        <a:pt x="1070802" y="7144"/>
                      </a:cubicBezTo>
                    </a:path>
                  </a:pathLst>
                </a:custGeom>
                <a:solidFill>
                  <a:srgbClr val="A0A1A2"/>
                </a:solidFill>
                <a:ln w="9525" cap="flat">
                  <a:noFill/>
                  <a:prstDash val="solid"/>
                  <a:miter/>
                </a:ln>
              </p:spPr>
              <p:txBody>
                <a:bodyPr rtlCol="0" anchor="ctr"/>
                <a:lstStyle/>
                <a:p>
                  <a:pPr defTabSz="914225">
                    <a:defRPr/>
                  </a:pPr>
                  <a:endParaRPr lang="en-IN" sz="1800">
                    <a:solidFill>
                      <a:srgbClr val="505050"/>
                    </a:solidFill>
                    <a:latin typeface="Segoe UI Semilight"/>
                  </a:endParaRPr>
                </a:p>
              </p:txBody>
            </p:sp>
            <p:sp>
              <p:nvSpPr>
                <p:cNvPr id="86" name="Freeform: Shape 85">
                  <a:extLst>
                    <a:ext uri="{FF2B5EF4-FFF2-40B4-BE49-F238E27FC236}">
                      <a16:creationId xmlns:a16="http://schemas.microsoft.com/office/drawing/2014/main" id="{58AB6947-0C3F-40B1-80B8-DF3CB5E75CA7}"/>
                    </a:ext>
                  </a:extLst>
                </p:cNvPr>
                <p:cNvSpPr/>
                <p:nvPr/>
              </p:nvSpPr>
              <p:spPr>
                <a:xfrm>
                  <a:off x="1543052" y="3022543"/>
                  <a:ext cx="1076325" cy="838200"/>
                </a:xfrm>
                <a:custGeom>
                  <a:avLst/>
                  <a:gdLst>
                    <a:gd name="connsiteX0" fmla="*/ 1071507 w 1076325"/>
                    <a:gd name="connsiteY0" fmla="*/ 7144 h 838200"/>
                    <a:gd name="connsiteX1" fmla="*/ 1070802 w 1076325"/>
                    <a:gd name="connsiteY1" fmla="*/ 7144 h 838200"/>
                    <a:gd name="connsiteX2" fmla="*/ 68658 w 1076325"/>
                    <a:gd name="connsiteY2" fmla="*/ 7144 h 838200"/>
                    <a:gd name="connsiteX3" fmla="*/ 7145 w 1076325"/>
                    <a:gd name="connsiteY3" fmla="*/ 71561 h 838200"/>
                    <a:gd name="connsiteX4" fmla="*/ 7145 w 1076325"/>
                    <a:gd name="connsiteY4" fmla="*/ 770382 h 838200"/>
                    <a:gd name="connsiteX5" fmla="*/ 68658 w 1076325"/>
                    <a:gd name="connsiteY5" fmla="*/ 834323 h 838200"/>
                    <a:gd name="connsiteX6" fmla="*/ 92470 w 1076325"/>
                    <a:gd name="connsiteY6" fmla="*/ 834323 h 838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6325" h="838200">
                      <a:moveTo>
                        <a:pt x="1071507" y="7144"/>
                      </a:moveTo>
                      <a:cubicBezTo>
                        <a:pt x="1071259" y="7144"/>
                        <a:pt x="1071031" y="7144"/>
                        <a:pt x="1070802" y="7144"/>
                      </a:cubicBezTo>
                      <a:lnTo>
                        <a:pt x="68658" y="7144"/>
                      </a:lnTo>
                      <a:cubicBezTo>
                        <a:pt x="34130" y="8490"/>
                        <a:pt x="6898" y="37004"/>
                        <a:pt x="7145" y="71561"/>
                      </a:cubicBezTo>
                      <a:lnTo>
                        <a:pt x="7145" y="770382"/>
                      </a:lnTo>
                      <a:cubicBezTo>
                        <a:pt x="6982" y="804824"/>
                        <a:pt x="34235" y="833155"/>
                        <a:pt x="68658" y="834323"/>
                      </a:cubicBezTo>
                      <a:lnTo>
                        <a:pt x="92470" y="834323"/>
                      </a:lnTo>
                      <a:close/>
                    </a:path>
                  </a:pathLst>
                </a:custGeom>
                <a:solidFill>
                  <a:srgbClr val="FFFFFF">
                    <a:alpha val="20000"/>
                  </a:srgbClr>
                </a:solidFill>
                <a:ln w="9525" cap="flat">
                  <a:noFill/>
                  <a:prstDash val="solid"/>
                  <a:miter/>
                </a:ln>
              </p:spPr>
              <p:txBody>
                <a:bodyPr rtlCol="0" anchor="ctr"/>
                <a:lstStyle/>
                <a:p>
                  <a:pPr defTabSz="914225">
                    <a:defRPr/>
                  </a:pPr>
                  <a:endParaRPr lang="en-IN" sz="1800">
                    <a:solidFill>
                      <a:srgbClr val="505050"/>
                    </a:solidFill>
                    <a:latin typeface="Segoe UI Semilight"/>
                  </a:endParaRPr>
                </a:p>
              </p:txBody>
            </p:sp>
            <p:sp>
              <p:nvSpPr>
                <p:cNvPr id="87" name="Freeform: Shape 86">
                  <a:extLst>
                    <a:ext uri="{FF2B5EF4-FFF2-40B4-BE49-F238E27FC236}">
                      <a16:creationId xmlns:a16="http://schemas.microsoft.com/office/drawing/2014/main" id="{819280F9-775F-46ED-964D-01E623505377}"/>
                    </a:ext>
                  </a:extLst>
                </p:cNvPr>
                <p:cNvSpPr/>
                <p:nvPr/>
              </p:nvSpPr>
              <p:spPr>
                <a:xfrm>
                  <a:off x="1628865" y="3109601"/>
                  <a:ext cx="971550" cy="666750"/>
                </a:xfrm>
                <a:custGeom>
                  <a:avLst/>
                  <a:gdLst>
                    <a:gd name="connsiteX0" fmla="*/ 965044 w 971550"/>
                    <a:gd name="connsiteY0" fmla="*/ 7144 h 666750"/>
                    <a:gd name="connsiteX1" fmla="*/ 965044 w 971550"/>
                    <a:gd name="connsiteY1" fmla="*/ 660140 h 666750"/>
                    <a:gd name="connsiteX2" fmla="*/ 7144 w 971550"/>
                    <a:gd name="connsiteY2" fmla="*/ 660140 h 666750"/>
                    <a:gd name="connsiteX3" fmla="*/ 7144 w 971550"/>
                    <a:gd name="connsiteY3" fmla="*/ 7144 h 666750"/>
                    <a:gd name="connsiteX4" fmla="*/ 965044 w 971550"/>
                    <a:gd name="connsiteY4" fmla="*/ 7144 h 666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1550" h="666750">
                      <a:moveTo>
                        <a:pt x="965044" y="7144"/>
                      </a:moveTo>
                      <a:lnTo>
                        <a:pt x="965044" y="660140"/>
                      </a:lnTo>
                      <a:lnTo>
                        <a:pt x="7144" y="660140"/>
                      </a:lnTo>
                      <a:lnTo>
                        <a:pt x="7144" y="7144"/>
                      </a:lnTo>
                      <a:lnTo>
                        <a:pt x="965044" y="7144"/>
                      </a:lnTo>
                      <a:close/>
                    </a:path>
                  </a:pathLst>
                </a:custGeom>
                <a:solidFill>
                  <a:srgbClr val="59B4D9"/>
                </a:solidFill>
                <a:ln w="9525" cap="flat">
                  <a:noFill/>
                  <a:prstDash val="solid"/>
                  <a:miter/>
                </a:ln>
              </p:spPr>
              <p:txBody>
                <a:bodyPr rtlCol="0" anchor="ctr"/>
                <a:lstStyle/>
                <a:p>
                  <a:pPr defTabSz="914225">
                    <a:defRPr/>
                  </a:pPr>
                  <a:endParaRPr lang="en-IN" sz="1800">
                    <a:solidFill>
                      <a:srgbClr val="505050"/>
                    </a:solidFill>
                    <a:latin typeface="Segoe UI Semilight"/>
                  </a:endParaRPr>
                </a:p>
              </p:txBody>
            </p:sp>
            <p:sp>
              <p:nvSpPr>
                <p:cNvPr id="88" name="Freeform: Shape 87">
                  <a:extLst>
                    <a:ext uri="{FF2B5EF4-FFF2-40B4-BE49-F238E27FC236}">
                      <a16:creationId xmlns:a16="http://schemas.microsoft.com/office/drawing/2014/main" id="{FC0C33F5-9322-4779-8D11-539B381D2B8E}"/>
                    </a:ext>
                  </a:extLst>
                </p:cNvPr>
                <p:cNvSpPr/>
                <p:nvPr/>
              </p:nvSpPr>
              <p:spPr>
                <a:xfrm>
                  <a:off x="1628865" y="3108306"/>
                  <a:ext cx="885825" cy="666750"/>
                </a:xfrm>
                <a:custGeom>
                  <a:avLst/>
                  <a:gdLst>
                    <a:gd name="connsiteX0" fmla="*/ 7144 w 885825"/>
                    <a:gd name="connsiteY0" fmla="*/ 661435 h 666750"/>
                    <a:gd name="connsiteX1" fmla="*/ 8458 w 885825"/>
                    <a:gd name="connsiteY1" fmla="*/ 661435 h 666750"/>
                    <a:gd name="connsiteX2" fmla="*/ 8458 w 885825"/>
                    <a:gd name="connsiteY2" fmla="*/ 8458 h 666750"/>
                    <a:gd name="connsiteX3" fmla="*/ 884215 w 885825"/>
                    <a:gd name="connsiteY3" fmla="*/ 7144 h 666750"/>
                    <a:gd name="connsiteX4" fmla="*/ 884263 w 885825"/>
                    <a:gd name="connsiteY4" fmla="*/ 7144 h 666750"/>
                    <a:gd name="connsiteX5" fmla="*/ 7144 w 885825"/>
                    <a:gd name="connsiteY5" fmla="*/ 8458 h 666750"/>
                    <a:gd name="connsiteX6" fmla="*/ 7144 w 885825"/>
                    <a:gd name="connsiteY6" fmla="*/ 661435 h 666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5825" h="666750">
                      <a:moveTo>
                        <a:pt x="7144" y="661435"/>
                      </a:moveTo>
                      <a:lnTo>
                        <a:pt x="8458" y="661435"/>
                      </a:lnTo>
                      <a:lnTo>
                        <a:pt x="8458" y="8458"/>
                      </a:lnTo>
                      <a:lnTo>
                        <a:pt x="884215" y="7144"/>
                      </a:lnTo>
                      <a:lnTo>
                        <a:pt x="884263" y="7144"/>
                      </a:lnTo>
                      <a:lnTo>
                        <a:pt x="7144" y="8458"/>
                      </a:lnTo>
                      <a:lnTo>
                        <a:pt x="7144" y="661435"/>
                      </a:lnTo>
                      <a:close/>
                    </a:path>
                  </a:pathLst>
                </a:custGeom>
                <a:solidFill>
                  <a:srgbClr val="59B4D9"/>
                </a:solidFill>
                <a:ln w="9525" cap="flat">
                  <a:noFill/>
                  <a:prstDash val="solid"/>
                  <a:miter/>
                </a:ln>
              </p:spPr>
              <p:txBody>
                <a:bodyPr rtlCol="0" anchor="ctr"/>
                <a:lstStyle/>
                <a:p>
                  <a:pPr defTabSz="914225">
                    <a:defRPr/>
                  </a:pPr>
                  <a:endParaRPr lang="en-IN" sz="1800">
                    <a:solidFill>
                      <a:srgbClr val="505050"/>
                    </a:solidFill>
                    <a:latin typeface="Segoe UI Semilight"/>
                  </a:endParaRPr>
                </a:p>
              </p:txBody>
            </p:sp>
            <p:sp>
              <p:nvSpPr>
                <p:cNvPr id="89" name="Freeform: Shape 88">
                  <a:extLst>
                    <a:ext uri="{FF2B5EF4-FFF2-40B4-BE49-F238E27FC236}">
                      <a16:creationId xmlns:a16="http://schemas.microsoft.com/office/drawing/2014/main" id="{461CD7B4-E72C-48D4-AE84-D83736D56A1E}"/>
                    </a:ext>
                  </a:extLst>
                </p:cNvPr>
                <p:cNvSpPr/>
                <p:nvPr/>
              </p:nvSpPr>
              <p:spPr>
                <a:xfrm>
                  <a:off x="1739012" y="3998951"/>
                  <a:ext cx="752475" cy="76200"/>
                </a:xfrm>
                <a:custGeom>
                  <a:avLst/>
                  <a:gdLst>
                    <a:gd name="connsiteX0" fmla="*/ 7144 w 752475"/>
                    <a:gd name="connsiteY0" fmla="*/ 7144 h 76200"/>
                    <a:gd name="connsiteX1" fmla="*/ 747332 w 752475"/>
                    <a:gd name="connsiteY1" fmla="*/ 7144 h 76200"/>
                    <a:gd name="connsiteX2" fmla="*/ 747332 w 752475"/>
                    <a:gd name="connsiteY2" fmla="*/ 75543 h 76200"/>
                    <a:gd name="connsiteX3" fmla="*/ 7144 w 752475"/>
                    <a:gd name="connsiteY3" fmla="*/ 75543 h 76200"/>
                  </a:gdLst>
                  <a:ahLst/>
                  <a:cxnLst>
                    <a:cxn ang="0">
                      <a:pos x="connsiteX0" y="connsiteY0"/>
                    </a:cxn>
                    <a:cxn ang="0">
                      <a:pos x="connsiteX1" y="connsiteY1"/>
                    </a:cxn>
                    <a:cxn ang="0">
                      <a:pos x="connsiteX2" y="connsiteY2"/>
                    </a:cxn>
                    <a:cxn ang="0">
                      <a:pos x="connsiteX3" y="connsiteY3"/>
                    </a:cxn>
                  </a:cxnLst>
                  <a:rect l="l" t="t" r="r" b="b"/>
                  <a:pathLst>
                    <a:path w="752475" h="76200">
                      <a:moveTo>
                        <a:pt x="7144" y="7144"/>
                      </a:moveTo>
                      <a:lnTo>
                        <a:pt x="747332" y="7144"/>
                      </a:lnTo>
                      <a:lnTo>
                        <a:pt x="747332" y="75543"/>
                      </a:lnTo>
                      <a:lnTo>
                        <a:pt x="7144" y="75543"/>
                      </a:lnTo>
                      <a:close/>
                    </a:path>
                  </a:pathLst>
                </a:custGeom>
                <a:solidFill>
                  <a:srgbClr val="A0A1A2"/>
                </a:solidFill>
                <a:ln w="9525" cap="flat">
                  <a:noFill/>
                  <a:prstDash val="solid"/>
                  <a:miter/>
                </a:ln>
              </p:spPr>
              <p:txBody>
                <a:bodyPr rtlCol="0" anchor="ctr"/>
                <a:lstStyle/>
                <a:p>
                  <a:pPr defTabSz="914225">
                    <a:defRPr/>
                  </a:pPr>
                  <a:endParaRPr lang="en-IN" sz="1800">
                    <a:solidFill>
                      <a:srgbClr val="505050"/>
                    </a:solidFill>
                    <a:latin typeface="Segoe UI Semilight"/>
                  </a:endParaRPr>
                </a:p>
              </p:txBody>
            </p:sp>
            <p:sp>
              <p:nvSpPr>
                <p:cNvPr id="90" name="Freeform: Shape 89">
                  <a:extLst>
                    <a:ext uri="{FF2B5EF4-FFF2-40B4-BE49-F238E27FC236}">
                      <a16:creationId xmlns:a16="http://schemas.microsoft.com/office/drawing/2014/main" id="{D523D95F-DB43-40BE-A026-65185B048180}"/>
                    </a:ext>
                  </a:extLst>
                </p:cNvPr>
                <p:cNvSpPr/>
                <p:nvPr/>
              </p:nvSpPr>
              <p:spPr>
                <a:xfrm>
                  <a:off x="2088675" y="3053833"/>
                  <a:ext cx="38100" cy="38100"/>
                </a:xfrm>
                <a:custGeom>
                  <a:avLst/>
                  <a:gdLst>
                    <a:gd name="connsiteX0" fmla="*/ 39281 w 38100"/>
                    <a:gd name="connsiteY0" fmla="*/ 23222 h 38100"/>
                    <a:gd name="connsiteX1" fmla="*/ 23203 w 38100"/>
                    <a:gd name="connsiteY1" fmla="*/ 39281 h 38100"/>
                    <a:gd name="connsiteX2" fmla="*/ 7144 w 38100"/>
                    <a:gd name="connsiteY2" fmla="*/ 23203 h 38100"/>
                    <a:gd name="connsiteX3" fmla="*/ 23203 w 38100"/>
                    <a:gd name="connsiteY3" fmla="*/ 7144 h 38100"/>
                    <a:gd name="connsiteX4" fmla="*/ 39281 w 38100"/>
                    <a:gd name="connsiteY4" fmla="*/ 23222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9281" y="23222"/>
                      </a:moveTo>
                      <a:cubicBezTo>
                        <a:pt x="39272" y="32096"/>
                        <a:pt x="32080" y="39286"/>
                        <a:pt x="23203" y="39281"/>
                      </a:cubicBezTo>
                      <a:cubicBezTo>
                        <a:pt x="14326" y="39276"/>
                        <a:pt x="7134" y="32077"/>
                        <a:pt x="7144" y="23203"/>
                      </a:cubicBezTo>
                      <a:cubicBezTo>
                        <a:pt x="7153" y="14336"/>
                        <a:pt x="14335" y="7149"/>
                        <a:pt x="23203" y="7144"/>
                      </a:cubicBezTo>
                      <a:cubicBezTo>
                        <a:pt x="32080" y="7144"/>
                        <a:pt x="39281" y="14342"/>
                        <a:pt x="39281" y="23222"/>
                      </a:cubicBezTo>
                    </a:path>
                  </a:pathLst>
                </a:custGeom>
                <a:solidFill>
                  <a:srgbClr val="B8D432"/>
                </a:solidFill>
                <a:ln w="9525" cap="flat">
                  <a:noFill/>
                  <a:prstDash val="solid"/>
                  <a:miter/>
                </a:ln>
              </p:spPr>
              <p:txBody>
                <a:bodyPr rtlCol="0" anchor="ctr"/>
                <a:lstStyle/>
                <a:p>
                  <a:pPr defTabSz="914225">
                    <a:defRPr/>
                  </a:pPr>
                  <a:endParaRPr lang="en-IN" sz="1800">
                    <a:solidFill>
                      <a:srgbClr val="505050"/>
                    </a:solidFill>
                    <a:latin typeface="Segoe UI Semilight"/>
                  </a:endParaRPr>
                </a:p>
              </p:txBody>
            </p:sp>
            <p:sp>
              <p:nvSpPr>
                <p:cNvPr id="91" name="Freeform: Shape 90">
                  <a:extLst>
                    <a:ext uri="{FF2B5EF4-FFF2-40B4-BE49-F238E27FC236}">
                      <a16:creationId xmlns:a16="http://schemas.microsoft.com/office/drawing/2014/main" id="{53F800DF-20CE-434C-A77F-70237DC37D7C}"/>
                    </a:ext>
                  </a:extLst>
                </p:cNvPr>
                <p:cNvSpPr/>
                <p:nvPr/>
              </p:nvSpPr>
              <p:spPr>
                <a:xfrm>
                  <a:off x="1628865" y="3109601"/>
                  <a:ext cx="962025" cy="666750"/>
                </a:xfrm>
                <a:custGeom>
                  <a:avLst/>
                  <a:gdLst>
                    <a:gd name="connsiteX0" fmla="*/ 7144 w 962025"/>
                    <a:gd name="connsiteY0" fmla="*/ 7144 h 666750"/>
                    <a:gd name="connsiteX1" fmla="*/ 963159 w 962025"/>
                    <a:gd name="connsiteY1" fmla="*/ 7144 h 666750"/>
                    <a:gd name="connsiteX2" fmla="*/ 963159 w 962025"/>
                    <a:gd name="connsiteY2" fmla="*/ 660140 h 666750"/>
                    <a:gd name="connsiteX3" fmla="*/ 7144 w 962025"/>
                    <a:gd name="connsiteY3" fmla="*/ 660140 h 666750"/>
                  </a:gdLst>
                  <a:ahLst/>
                  <a:cxnLst>
                    <a:cxn ang="0">
                      <a:pos x="connsiteX0" y="connsiteY0"/>
                    </a:cxn>
                    <a:cxn ang="0">
                      <a:pos x="connsiteX1" y="connsiteY1"/>
                    </a:cxn>
                    <a:cxn ang="0">
                      <a:pos x="connsiteX2" y="connsiteY2"/>
                    </a:cxn>
                    <a:cxn ang="0">
                      <a:pos x="connsiteX3" y="connsiteY3"/>
                    </a:cxn>
                  </a:cxnLst>
                  <a:rect l="l" t="t" r="r" b="b"/>
                  <a:pathLst>
                    <a:path w="962025" h="666750">
                      <a:moveTo>
                        <a:pt x="7144" y="7144"/>
                      </a:moveTo>
                      <a:lnTo>
                        <a:pt x="963159" y="7144"/>
                      </a:lnTo>
                      <a:lnTo>
                        <a:pt x="963159" y="660140"/>
                      </a:lnTo>
                      <a:lnTo>
                        <a:pt x="7144" y="660140"/>
                      </a:lnTo>
                      <a:close/>
                    </a:path>
                  </a:pathLst>
                </a:custGeom>
                <a:solidFill>
                  <a:srgbClr val="1B348E"/>
                </a:solidFill>
                <a:ln w="9525" cap="flat">
                  <a:noFill/>
                  <a:prstDash val="solid"/>
                  <a:miter/>
                </a:ln>
              </p:spPr>
              <p:txBody>
                <a:bodyPr rtlCol="0" anchor="ctr"/>
                <a:lstStyle/>
                <a:p>
                  <a:pPr defTabSz="914225">
                    <a:defRPr/>
                  </a:pPr>
                  <a:endParaRPr lang="en-IN" sz="1800">
                    <a:solidFill>
                      <a:srgbClr val="505050"/>
                    </a:solidFill>
                    <a:latin typeface="Segoe UI Semilight"/>
                  </a:endParaRPr>
                </a:p>
              </p:txBody>
            </p:sp>
            <p:sp>
              <p:nvSpPr>
                <p:cNvPr id="92" name="Freeform: Shape 91">
                  <a:extLst>
                    <a:ext uri="{FF2B5EF4-FFF2-40B4-BE49-F238E27FC236}">
                      <a16:creationId xmlns:a16="http://schemas.microsoft.com/office/drawing/2014/main" id="{78095D1B-DF8D-430D-B790-269CBD97046C}"/>
                    </a:ext>
                  </a:extLst>
                </p:cNvPr>
                <p:cNvSpPr/>
                <p:nvPr/>
              </p:nvSpPr>
              <p:spPr>
                <a:xfrm>
                  <a:off x="1708532" y="3207547"/>
                  <a:ext cx="247650" cy="400050"/>
                </a:xfrm>
                <a:custGeom>
                  <a:avLst/>
                  <a:gdLst>
                    <a:gd name="connsiteX0" fmla="*/ 7144 w 247650"/>
                    <a:gd name="connsiteY0" fmla="*/ 7144 h 400050"/>
                    <a:gd name="connsiteX1" fmla="*/ 246145 w 247650"/>
                    <a:gd name="connsiteY1" fmla="*/ 7144 h 400050"/>
                    <a:gd name="connsiteX2" fmla="*/ 246145 w 247650"/>
                    <a:gd name="connsiteY2" fmla="*/ 398945 h 400050"/>
                    <a:gd name="connsiteX3" fmla="*/ 7144 w 247650"/>
                    <a:gd name="connsiteY3" fmla="*/ 398945 h 400050"/>
                  </a:gdLst>
                  <a:ahLst/>
                  <a:cxnLst>
                    <a:cxn ang="0">
                      <a:pos x="connsiteX0" y="connsiteY0"/>
                    </a:cxn>
                    <a:cxn ang="0">
                      <a:pos x="connsiteX1" y="connsiteY1"/>
                    </a:cxn>
                    <a:cxn ang="0">
                      <a:pos x="connsiteX2" y="connsiteY2"/>
                    </a:cxn>
                    <a:cxn ang="0">
                      <a:pos x="connsiteX3" y="connsiteY3"/>
                    </a:cxn>
                  </a:cxnLst>
                  <a:rect l="l" t="t" r="r" b="b"/>
                  <a:pathLst>
                    <a:path w="247650" h="400050">
                      <a:moveTo>
                        <a:pt x="7144" y="7144"/>
                      </a:moveTo>
                      <a:lnTo>
                        <a:pt x="246145" y="7144"/>
                      </a:lnTo>
                      <a:lnTo>
                        <a:pt x="246145" y="398945"/>
                      </a:lnTo>
                      <a:lnTo>
                        <a:pt x="7144" y="398945"/>
                      </a:lnTo>
                      <a:close/>
                    </a:path>
                  </a:pathLst>
                </a:custGeom>
                <a:solidFill>
                  <a:srgbClr val="FFFFFF"/>
                </a:solidFill>
                <a:ln w="9525" cap="flat">
                  <a:noFill/>
                  <a:prstDash val="solid"/>
                  <a:miter/>
                </a:ln>
              </p:spPr>
              <p:txBody>
                <a:bodyPr rtlCol="0" anchor="ctr"/>
                <a:lstStyle/>
                <a:p>
                  <a:pPr defTabSz="914225">
                    <a:defRPr/>
                  </a:pPr>
                  <a:endParaRPr lang="en-IN" sz="1800">
                    <a:solidFill>
                      <a:srgbClr val="505050"/>
                    </a:solidFill>
                    <a:latin typeface="Segoe UI Semilight"/>
                  </a:endParaRPr>
                </a:p>
              </p:txBody>
            </p:sp>
            <p:sp>
              <p:nvSpPr>
                <p:cNvPr id="93" name="Freeform: Shape 92">
                  <a:extLst>
                    <a:ext uri="{FF2B5EF4-FFF2-40B4-BE49-F238E27FC236}">
                      <a16:creationId xmlns:a16="http://schemas.microsoft.com/office/drawing/2014/main" id="{6E4F0518-9A3D-430A-9158-EC685E5EB05D}"/>
                    </a:ext>
                  </a:extLst>
                </p:cNvPr>
                <p:cNvSpPr/>
                <p:nvPr/>
              </p:nvSpPr>
              <p:spPr>
                <a:xfrm>
                  <a:off x="1987367" y="3207547"/>
                  <a:ext cx="447675" cy="209550"/>
                </a:xfrm>
                <a:custGeom>
                  <a:avLst/>
                  <a:gdLst>
                    <a:gd name="connsiteX0" fmla="*/ 7144 w 447675"/>
                    <a:gd name="connsiteY0" fmla="*/ 7144 h 209550"/>
                    <a:gd name="connsiteX1" fmla="*/ 445313 w 447675"/>
                    <a:gd name="connsiteY1" fmla="*/ 7144 h 209550"/>
                    <a:gd name="connsiteX2" fmla="*/ 445313 w 447675"/>
                    <a:gd name="connsiteY2" fmla="*/ 203044 h 209550"/>
                    <a:gd name="connsiteX3" fmla="*/ 7144 w 447675"/>
                    <a:gd name="connsiteY3" fmla="*/ 203044 h 209550"/>
                  </a:gdLst>
                  <a:ahLst/>
                  <a:cxnLst>
                    <a:cxn ang="0">
                      <a:pos x="connsiteX0" y="connsiteY0"/>
                    </a:cxn>
                    <a:cxn ang="0">
                      <a:pos x="connsiteX1" y="connsiteY1"/>
                    </a:cxn>
                    <a:cxn ang="0">
                      <a:pos x="connsiteX2" y="connsiteY2"/>
                    </a:cxn>
                    <a:cxn ang="0">
                      <a:pos x="connsiteX3" y="connsiteY3"/>
                    </a:cxn>
                  </a:cxnLst>
                  <a:rect l="l" t="t" r="r" b="b"/>
                  <a:pathLst>
                    <a:path w="447675" h="209550">
                      <a:moveTo>
                        <a:pt x="7144" y="7144"/>
                      </a:moveTo>
                      <a:lnTo>
                        <a:pt x="445313" y="7144"/>
                      </a:lnTo>
                      <a:lnTo>
                        <a:pt x="445313" y="203044"/>
                      </a:lnTo>
                      <a:lnTo>
                        <a:pt x="7144" y="203044"/>
                      </a:lnTo>
                      <a:close/>
                    </a:path>
                  </a:pathLst>
                </a:custGeom>
                <a:solidFill>
                  <a:srgbClr val="FFFFFF"/>
                </a:solidFill>
                <a:ln w="9525" cap="flat">
                  <a:noFill/>
                  <a:prstDash val="solid"/>
                  <a:miter/>
                </a:ln>
              </p:spPr>
              <p:txBody>
                <a:bodyPr rtlCol="0" anchor="ctr"/>
                <a:lstStyle/>
                <a:p>
                  <a:pPr defTabSz="914225">
                    <a:defRPr/>
                  </a:pPr>
                  <a:endParaRPr lang="en-IN" sz="1800">
                    <a:solidFill>
                      <a:srgbClr val="505050"/>
                    </a:solidFill>
                    <a:latin typeface="Segoe UI Semilight"/>
                  </a:endParaRPr>
                </a:p>
              </p:txBody>
            </p:sp>
            <p:sp>
              <p:nvSpPr>
                <p:cNvPr id="94" name="Freeform: Shape 93">
                  <a:extLst>
                    <a:ext uri="{FF2B5EF4-FFF2-40B4-BE49-F238E27FC236}">
                      <a16:creationId xmlns:a16="http://schemas.microsoft.com/office/drawing/2014/main" id="{DB0F39B7-1CC7-4AE4-8558-69B54FE1BB78}"/>
                    </a:ext>
                  </a:extLst>
                </p:cNvPr>
                <p:cNvSpPr/>
                <p:nvPr/>
              </p:nvSpPr>
              <p:spPr>
                <a:xfrm>
                  <a:off x="1987367" y="3436099"/>
                  <a:ext cx="209550" cy="171450"/>
                </a:xfrm>
                <a:custGeom>
                  <a:avLst/>
                  <a:gdLst>
                    <a:gd name="connsiteX0" fmla="*/ 7144 w 209550"/>
                    <a:gd name="connsiteY0" fmla="*/ 7144 h 171450"/>
                    <a:gd name="connsiteX1" fmla="*/ 206312 w 209550"/>
                    <a:gd name="connsiteY1" fmla="*/ 7144 h 171450"/>
                    <a:gd name="connsiteX2" fmla="*/ 206312 w 209550"/>
                    <a:gd name="connsiteY2" fmla="*/ 170393 h 171450"/>
                    <a:gd name="connsiteX3" fmla="*/ 7144 w 209550"/>
                    <a:gd name="connsiteY3" fmla="*/ 170393 h 171450"/>
                  </a:gdLst>
                  <a:ahLst/>
                  <a:cxnLst>
                    <a:cxn ang="0">
                      <a:pos x="connsiteX0" y="connsiteY0"/>
                    </a:cxn>
                    <a:cxn ang="0">
                      <a:pos x="connsiteX1" y="connsiteY1"/>
                    </a:cxn>
                    <a:cxn ang="0">
                      <a:pos x="connsiteX2" y="connsiteY2"/>
                    </a:cxn>
                    <a:cxn ang="0">
                      <a:pos x="connsiteX3" y="connsiteY3"/>
                    </a:cxn>
                  </a:cxnLst>
                  <a:rect l="l" t="t" r="r" b="b"/>
                  <a:pathLst>
                    <a:path w="209550" h="171450">
                      <a:moveTo>
                        <a:pt x="7144" y="7144"/>
                      </a:moveTo>
                      <a:lnTo>
                        <a:pt x="206312" y="7144"/>
                      </a:lnTo>
                      <a:lnTo>
                        <a:pt x="206312" y="170393"/>
                      </a:lnTo>
                      <a:lnTo>
                        <a:pt x="7144" y="170393"/>
                      </a:lnTo>
                      <a:close/>
                    </a:path>
                  </a:pathLst>
                </a:custGeom>
                <a:solidFill>
                  <a:srgbClr val="FFFFFF"/>
                </a:solidFill>
                <a:ln w="9525" cap="flat">
                  <a:noFill/>
                  <a:prstDash val="solid"/>
                  <a:miter/>
                </a:ln>
              </p:spPr>
              <p:txBody>
                <a:bodyPr rtlCol="0" anchor="ctr"/>
                <a:lstStyle/>
                <a:p>
                  <a:pPr defTabSz="914225">
                    <a:defRPr/>
                  </a:pPr>
                  <a:endParaRPr lang="en-IN" sz="1800">
                    <a:solidFill>
                      <a:srgbClr val="505050"/>
                    </a:solidFill>
                    <a:latin typeface="Segoe UI Semilight"/>
                  </a:endParaRPr>
                </a:p>
              </p:txBody>
            </p:sp>
            <p:sp>
              <p:nvSpPr>
                <p:cNvPr id="97" name="Freeform: Shape 96">
                  <a:extLst>
                    <a:ext uri="{FF2B5EF4-FFF2-40B4-BE49-F238E27FC236}">
                      <a16:creationId xmlns:a16="http://schemas.microsoft.com/office/drawing/2014/main" id="{CFCAFCA1-76B1-4C9B-9711-343AE79A80CA}"/>
                    </a:ext>
                  </a:extLst>
                </p:cNvPr>
                <p:cNvSpPr/>
                <p:nvPr/>
              </p:nvSpPr>
              <p:spPr>
                <a:xfrm>
                  <a:off x="2226368" y="3436099"/>
                  <a:ext cx="209550" cy="171450"/>
                </a:xfrm>
                <a:custGeom>
                  <a:avLst/>
                  <a:gdLst>
                    <a:gd name="connsiteX0" fmla="*/ 7144 w 209550"/>
                    <a:gd name="connsiteY0" fmla="*/ 7144 h 171450"/>
                    <a:gd name="connsiteX1" fmla="*/ 206311 w 209550"/>
                    <a:gd name="connsiteY1" fmla="*/ 7144 h 171450"/>
                    <a:gd name="connsiteX2" fmla="*/ 206311 w 209550"/>
                    <a:gd name="connsiteY2" fmla="*/ 170393 h 171450"/>
                    <a:gd name="connsiteX3" fmla="*/ 7144 w 209550"/>
                    <a:gd name="connsiteY3" fmla="*/ 170393 h 171450"/>
                  </a:gdLst>
                  <a:ahLst/>
                  <a:cxnLst>
                    <a:cxn ang="0">
                      <a:pos x="connsiteX0" y="connsiteY0"/>
                    </a:cxn>
                    <a:cxn ang="0">
                      <a:pos x="connsiteX1" y="connsiteY1"/>
                    </a:cxn>
                    <a:cxn ang="0">
                      <a:pos x="connsiteX2" y="connsiteY2"/>
                    </a:cxn>
                    <a:cxn ang="0">
                      <a:pos x="connsiteX3" y="connsiteY3"/>
                    </a:cxn>
                  </a:cxnLst>
                  <a:rect l="l" t="t" r="r" b="b"/>
                  <a:pathLst>
                    <a:path w="209550" h="171450">
                      <a:moveTo>
                        <a:pt x="7144" y="7144"/>
                      </a:moveTo>
                      <a:lnTo>
                        <a:pt x="206311" y="7144"/>
                      </a:lnTo>
                      <a:lnTo>
                        <a:pt x="206311" y="170393"/>
                      </a:lnTo>
                      <a:lnTo>
                        <a:pt x="7144" y="170393"/>
                      </a:lnTo>
                      <a:close/>
                    </a:path>
                  </a:pathLst>
                </a:custGeom>
                <a:solidFill>
                  <a:srgbClr val="FFFFFF"/>
                </a:solidFill>
                <a:ln w="9525" cap="flat">
                  <a:noFill/>
                  <a:prstDash val="solid"/>
                  <a:miter/>
                </a:ln>
              </p:spPr>
              <p:txBody>
                <a:bodyPr rtlCol="0" anchor="ctr"/>
                <a:lstStyle/>
                <a:p>
                  <a:pPr defTabSz="914225">
                    <a:defRPr/>
                  </a:pPr>
                  <a:endParaRPr lang="en-IN" sz="1800">
                    <a:solidFill>
                      <a:srgbClr val="505050"/>
                    </a:solidFill>
                    <a:latin typeface="Segoe UI Semilight"/>
                  </a:endParaRPr>
                </a:p>
              </p:txBody>
            </p:sp>
            <p:sp>
              <p:nvSpPr>
                <p:cNvPr id="98" name="Freeform: Shape 97">
                  <a:extLst>
                    <a:ext uri="{FF2B5EF4-FFF2-40B4-BE49-F238E27FC236}">
                      <a16:creationId xmlns:a16="http://schemas.microsoft.com/office/drawing/2014/main" id="{BCA46B70-B633-4BF2-84E7-55AB1A61FA0E}"/>
                    </a:ext>
                  </a:extLst>
                </p:cNvPr>
                <p:cNvSpPr/>
                <p:nvPr/>
              </p:nvSpPr>
              <p:spPr>
                <a:xfrm>
                  <a:off x="914452" y="4562793"/>
                  <a:ext cx="533400" cy="161925"/>
                </a:xfrm>
                <a:custGeom>
                  <a:avLst/>
                  <a:gdLst>
                    <a:gd name="connsiteX0" fmla="*/ 387477 w 533400"/>
                    <a:gd name="connsiteY0" fmla="*/ 7144 h 161925"/>
                    <a:gd name="connsiteX1" fmla="*/ 169945 w 533400"/>
                    <a:gd name="connsiteY1" fmla="*/ 7144 h 161925"/>
                    <a:gd name="connsiteX2" fmla="*/ 7144 w 533400"/>
                    <a:gd name="connsiteY2" fmla="*/ 112662 h 161925"/>
                    <a:gd name="connsiteX3" fmla="*/ 7144 w 533400"/>
                    <a:gd name="connsiteY3" fmla="*/ 160982 h 161925"/>
                    <a:gd name="connsiteX4" fmla="*/ 530219 w 533400"/>
                    <a:gd name="connsiteY4" fmla="*/ 160982 h 161925"/>
                    <a:gd name="connsiteX5" fmla="*/ 530219 w 533400"/>
                    <a:gd name="connsiteY5" fmla="*/ 112662 h 161925"/>
                    <a:gd name="connsiteX6" fmla="*/ 387487 w 533400"/>
                    <a:gd name="connsiteY6" fmla="*/ 7144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3400" h="161925">
                      <a:moveTo>
                        <a:pt x="387477" y="7144"/>
                      </a:moveTo>
                      <a:lnTo>
                        <a:pt x="169945" y="7144"/>
                      </a:lnTo>
                      <a:cubicBezTo>
                        <a:pt x="196091" y="99431"/>
                        <a:pt x="160973" y="112662"/>
                        <a:pt x="7144" y="112662"/>
                      </a:cubicBezTo>
                      <a:lnTo>
                        <a:pt x="7144" y="160982"/>
                      </a:lnTo>
                      <a:lnTo>
                        <a:pt x="530219" y="160982"/>
                      </a:lnTo>
                      <a:lnTo>
                        <a:pt x="530219" y="112662"/>
                      </a:lnTo>
                      <a:cubicBezTo>
                        <a:pt x="376399" y="112662"/>
                        <a:pt x="361312" y="99479"/>
                        <a:pt x="387487" y="7144"/>
                      </a:cubicBezTo>
                    </a:path>
                  </a:pathLst>
                </a:custGeom>
                <a:solidFill>
                  <a:srgbClr val="7A7A7A"/>
                </a:solidFill>
                <a:ln w="9525" cap="flat">
                  <a:noFill/>
                  <a:prstDash val="solid"/>
                  <a:miter/>
                </a:ln>
              </p:spPr>
              <p:txBody>
                <a:bodyPr rtlCol="0" anchor="ctr"/>
                <a:lstStyle/>
                <a:p>
                  <a:pPr defTabSz="914225">
                    <a:defRPr/>
                  </a:pPr>
                  <a:endParaRPr lang="en-IN" sz="1800">
                    <a:solidFill>
                      <a:srgbClr val="505050"/>
                    </a:solidFill>
                    <a:latin typeface="Segoe UI Semilight"/>
                  </a:endParaRPr>
                </a:p>
              </p:txBody>
            </p:sp>
            <p:sp>
              <p:nvSpPr>
                <p:cNvPr id="99" name="Freeform: Shape 98">
                  <a:extLst>
                    <a:ext uri="{FF2B5EF4-FFF2-40B4-BE49-F238E27FC236}">
                      <a16:creationId xmlns:a16="http://schemas.microsoft.com/office/drawing/2014/main" id="{73F048E0-0DE4-48F6-A73D-B8F24A4F618A}"/>
                    </a:ext>
                  </a:extLst>
                </p:cNvPr>
                <p:cNvSpPr/>
                <p:nvPr/>
              </p:nvSpPr>
              <p:spPr>
                <a:xfrm>
                  <a:off x="775986" y="3978253"/>
                  <a:ext cx="809625" cy="590550"/>
                </a:xfrm>
                <a:custGeom>
                  <a:avLst/>
                  <a:gdLst>
                    <a:gd name="connsiteX0" fmla="*/ 758810 w 809625"/>
                    <a:gd name="connsiteY0" fmla="*/ 7144 h 590550"/>
                    <a:gd name="connsiteX1" fmla="*/ 50617 w 809625"/>
                    <a:gd name="connsiteY1" fmla="*/ 7144 h 590550"/>
                    <a:gd name="connsiteX2" fmla="*/ 7145 w 809625"/>
                    <a:gd name="connsiteY2" fmla="*/ 52692 h 590550"/>
                    <a:gd name="connsiteX3" fmla="*/ 7145 w 809625"/>
                    <a:gd name="connsiteY3" fmla="*/ 546545 h 590550"/>
                    <a:gd name="connsiteX4" fmla="*/ 50617 w 809625"/>
                    <a:gd name="connsiteY4" fmla="*/ 591712 h 590550"/>
                    <a:gd name="connsiteX5" fmla="*/ 758801 w 809625"/>
                    <a:gd name="connsiteY5" fmla="*/ 591712 h 590550"/>
                    <a:gd name="connsiteX6" fmla="*/ 807140 w 809625"/>
                    <a:gd name="connsiteY6" fmla="*/ 546545 h 590550"/>
                    <a:gd name="connsiteX7" fmla="*/ 807140 w 809625"/>
                    <a:gd name="connsiteY7" fmla="*/ 52692 h 590550"/>
                    <a:gd name="connsiteX8" fmla="*/ 758801 w 809625"/>
                    <a:gd name="connsiteY8" fmla="*/ 7144 h 590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09625" h="590550">
                      <a:moveTo>
                        <a:pt x="758810" y="7144"/>
                      </a:moveTo>
                      <a:lnTo>
                        <a:pt x="50617" y="7144"/>
                      </a:lnTo>
                      <a:cubicBezTo>
                        <a:pt x="26206" y="8096"/>
                        <a:pt x="6962" y="28261"/>
                        <a:pt x="7145" y="52692"/>
                      </a:cubicBezTo>
                      <a:lnTo>
                        <a:pt x="7145" y="546545"/>
                      </a:lnTo>
                      <a:cubicBezTo>
                        <a:pt x="7038" y="570881"/>
                        <a:pt x="26297" y="590893"/>
                        <a:pt x="50617" y="591712"/>
                      </a:cubicBezTo>
                      <a:lnTo>
                        <a:pt x="758801" y="591712"/>
                      </a:lnTo>
                      <a:cubicBezTo>
                        <a:pt x="782813" y="591712"/>
                        <a:pt x="807140" y="570433"/>
                        <a:pt x="807140" y="546545"/>
                      </a:cubicBezTo>
                      <a:lnTo>
                        <a:pt x="807140" y="52692"/>
                      </a:lnTo>
                      <a:cubicBezTo>
                        <a:pt x="805064" y="27375"/>
                        <a:pt x="784198" y="7715"/>
                        <a:pt x="758801" y="7144"/>
                      </a:cubicBezTo>
                    </a:path>
                  </a:pathLst>
                </a:custGeom>
                <a:solidFill>
                  <a:srgbClr val="A0A1A2"/>
                </a:solidFill>
                <a:ln w="9525" cap="flat">
                  <a:noFill/>
                  <a:prstDash val="solid"/>
                  <a:miter/>
                </a:ln>
              </p:spPr>
              <p:txBody>
                <a:bodyPr rtlCol="0" anchor="ctr"/>
                <a:lstStyle/>
                <a:p>
                  <a:pPr defTabSz="914225">
                    <a:defRPr/>
                  </a:pPr>
                  <a:endParaRPr lang="en-IN" sz="1800">
                    <a:solidFill>
                      <a:srgbClr val="505050"/>
                    </a:solidFill>
                    <a:latin typeface="Segoe UI Semilight"/>
                  </a:endParaRPr>
                </a:p>
              </p:txBody>
            </p:sp>
            <p:sp>
              <p:nvSpPr>
                <p:cNvPr id="102" name="Freeform: Shape 101">
                  <a:extLst>
                    <a:ext uri="{FF2B5EF4-FFF2-40B4-BE49-F238E27FC236}">
                      <a16:creationId xmlns:a16="http://schemas.microsoft.com/office/drawing/2014/main" id="{51311F6B-DD90-44EA-A203-0AFCCBF2A6C5}"/>
                    </a:ext>
                  </a:extLst>
                </p:cNvPr>
                <p:cNvSpPr/>
                <p:nvPr/>
              </p:nvSpPr>
              <p:spPr>
                <a:xfrm>
                  <a:off x="775976" y="3978300"/>
                  <a:ext cx="762000" cy="590550"/>
                </a:xfrm>
                <a:custGeom>
                  <a:avLst/>
                  <a:gdLst>
                    <a:gd name="connsiteX0" fmla="*/ 759315 w 762000"/>
                    <a:gd name="connsiteY0" fmla="*/ 7144 h 590550"/>
                    <a:gd name="connsiteX1" fmla="*/ 758820 w 762000"/>
                    <a:gd name="connsiteY1" fmla="*/ 7144 h 590550"/>
                    <a:gd name="connsiteX2" fmla="*/ 50617 w 762000"/>
                    <a:gd name="connsiteY2" fmla="*/ 7144 h 590550"/>
                    <a:gd name="connsiteX3" fmla="*/ 7145 w 762000"/>
                    <a:gd name="connsiteY3" fmla="*/ 52692 h 590550"/>
                    <a:gd name="connsiteX4" fmla="*/ 7145 w 762000"/>
                    <a:gd name="connsiteY4" fmla="*/ 546526 h 590550"/>
                    <a:gd name="connsiteX5" fmla="*/ 50617 w 762000"/>
                    <a:gd name="connsiteY5" fmla="*/ 591712 h 590550"/>
                    <a:gd name="connsiteX6" fmla="*/ 67467 w 762000"/>
                    <a:gd name="connsiteY6" fmla="*/ 591712 h 590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000" h="590550">
                      <a:moveTo>
                        <a:pt x="759315" y="7144"/>
                      </a:moveTo>
                      <a:cubicBezTo>
                        <a:pt x="759144" y="7144"/>
                        <a:pt x="758982" y="7144"/>
                        <a:pt x="758820" y="7144"/>
                      </a:cubicBezTo>
                      <a:lnTo>
                        <a:pt x="50617" y="7144"/>
                      </a:lnTo>
                      <a:cubicBezTo>
                        <a:pt x="26204" y="8096"/>
                        <a:pt x="6957" y="28261"/>
                        <a:pt x="7145" y="52692"/>
                      </a:cubicBezTo>
                      <a:lnTo>
                        <a:pt x="7145" y="546526"/>
                      </a:lnTo>
                      <a:cubicBezTo>
                        <a:pt x="7028" y="570871"/>
                        <a:pt x="26289" y="590883"/>
                        <a:pt x="50617" y="591712"/>
                      </a:cubicBezTo>
                      <a:lnTo>
                        <a:pt x="67467" y="591712"/>
                      </a:lnTo>
                      <a:close/>
                    </a:path>
                  </a:pathLst>
                </a:custGeom>
                <a:solidFill>
                  <a:srgbClr val="FFFFFF">
                    <a:alpha val="20000"/>
                  </a:srgbClr>
                </a:solidFill>
                <a:ln w="9525" cap="flat">
                  <a:noFill/>
                  <a:prstDash val="solid"/>
                  <a:miter/>
                </a:ln>
              </p:spPr>
              <p:txBody>
                <a:bodyPr rtlCol="0" anchor="ctr"/>
                <a:lstStyle/>
                <a:p>
                  <a:pPr defTabSz="914225">
                    <a:defRPr/>
                  </a:pPr>
                  <a:endParaRPr lang="en-IN" sz="1800">
                    <a:solidFill>
                      <a:srgbClr val="505050"/>
                    </a:solidFill>
                    <a:latin typeface="Segoe UI Semilight"/>
                  </a:endParaRPr>
                </a:p>
              </p:txBody>
            </p:sp>
            <p:sp>
              <p:nvSpPr>
                <p:cNvPr id="103" name="Freeform: Shape 102">
                  <a:extLst>
                    <a:ext uri="{FF2B5EF4-FFF2-40B4-BE49-F238E27FC236}">
                      <a16:creationId xmlns:a16="http://schemas.microsoft.com/office/drawing/2014/main" id="{A85C2B73-D2A1-456B-8E51-9211D204A417}"/>
                    </a:ext>
                  </a:extLst>
                </p:cNvPr>
                <p:cNvSpPr/>
                <p:nvPr/>
              </p:nvSpPr>
              <p:spPr>
                <a:xfrm>
                  <a:off x="836613" y="4039822"/>
                  <a:ext cx="685800" cy="466725"/>
                </a:xfrm>
                <a:custGeom>
                  <a:avLst/>
                  <a:gdLst>
                    <a:gd name="connsiteX0" fmla="*/ 684066 w 685800"/>
                    <a:gd name="connsiteY0" fmla="*/ 7144 h 466725"/>
                    <a:gd name="connsiteX1" fmla="*/ 684066 w 685800"/>
                    <a:gd name="connsiteY1" fmla="*/ 468592 h 466725"/>
                    <a:gd name="connsiteX2" fmla="*/ 7144 w 685800"/>
                    <a:gd name="connsiteY2" fmla="*/ 468592 h 466725"/>
                    <a:gd name="connsiteX3" fmla="*/ 7144 w 685800"/>
                    <a:gd name="connsiteY3" fmla="*/ 7144 h 466725"/>
                    <a:gd name="connsiteX4" fmla="*/ 684066 w 685800"/>
                    <a:gd name="connsiteY4" fmla="*/ 7144 h 466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800" h="466725">
                      <a:moveTo>
                        <a:pt x="684066" y="7144"/>
                      </a:moveTo>
                      <a:lnTo>
                        <a:pt x="684066" y="468592"/>
                      </a:lnTo>
                      <a:lnTo>
                        <a:pt x="7144" y="468592"/>
                      </a:lnTo>
                      <a:lnTo>
                        <a:pt x="7144" y="7144"/>
                      </a:lnTo>
                      <a:lnTo>
                        <a:pt x="684066" y="7144"/>
                      </a:lnTo>
                      <a:close/>
                    </a:path>
                  </a:pathLst>
                </a:custGeom>
                <a:solidFill>
                  <a:srgbClr val="59B4D9"/>
                </a:solidFill>
                <a:ln w="9525" cap="flat">
                  <a:noFill/>
                  <a:prstDash val="solid"/>
                  <a:miter/>
                </a:ln>
              </p:spPr>
              <p:txBody>
                <a:bodyPr rtlCol="0" anchor="ctr"/>
                <a:lstStyle/>
                <a:p>
                  <a:pPr defTabSz="914225">
                    <a:defRPr/>
                  </a:pPr>
                  <a:endParaRPr lang="en-IN" sz="1800">
                    <a:solidFill>
                      <a:srgbClr val="505050"/>
                    </a:solidFill>
                    <a:latin typeface="Segoe UI Semilight"/>
                  </a:endParaRPr>
                </a:p>
              </p:txBody>
            </p:sp>
            <p:sp>
              <p:nvSpPr>
                <p:cNvPr id="112" name="Freeform: Shape 111">
                  <a:extLst>
                    <a:ext uri="{FF2B5EF4-FFF2-40B4-BE49-F238E27FC236}">
                      <a16:creationId xmlns:a16="http://schemas.microsoft.com/office/drawing/2014/main" id="{F1DF301C-E3C7-4F92-BAE2-10D9758EB88A}"/>
                    </a:ext>
                  </a:extLst>
                </p:cNvPr>
                <p:cNvSpPr/>
                <p:nvPr/>
              </p:nvSpPr>
              <p:spPr>
                <a:xfrm>
                  <a:off x="836613" y="4038908"/>
                  <a:ext cx="628650" cy="476250"/>
                </a:xfrm>
                <a:custGeom>
                  <a:avLst/>
                  <a:gdLst>
                    <a:gd name="connsiteX0" fmla="*/ 7144 w 628650"/>
                    <a:gd name="connsiteY0" fmla="*/ 469506 h 476250"/>
                    <a:gd name="connsiteX1" fmla="*/ 8077 w 628650"/>
                    <a:gd name="connsiteY1" fmla="*/ 469506 h 476250"/>
                    <a:gd name="connsiteX2" fmla="*/ 8077 w 628650"/>
                    <a:gd name="connsiteY2" fmla="*/ 8068 h 476250"/>
                    <a:gd name="connsiteX3" fmla="*/ 626945 w 628650"/>
                    <a:gd name="connsiteY3" fmla="*/ 7144 h 476250"/>
                    <a:gd name="connsiteX4" fmla="*/ 626983 w 628650"/>
                    <a:gd name="connsiteY4" fmla="*/ 7144 h 476250"/>
                    <a:gd name="connsiteX5" fmla="*/ 7144 w 628650"/>
                    <a:gd name="connsiteY5" fmla="*/ 8068 h 476250"/>
                    <a:gd name="connsiteX6" fmla="*/ 7144 w 628650"/>
                    <a:gd name="connsiteY6" fmla="*/ 469506 h 476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8650" h="476250">
                      <a:moveTo>
                        <a:pt x="7144" y="469506"/>
                      </a:moveTo>
                      <a:lnTo>
                        <a:pt x="8077" y="469506"/>
                      </a:lnTo>
                      <a:lnTo>
                        <a:pt x="8077" y="8068"/>
                      </a:lnTo>
                      <a:lnTo>
                        <a:pt x="626945" y="7144"/>
                      </a:lnTo>
                      <a:lnTo>
                        <a:pt x="626983" y="7144"/>
                      </a:lnTo>
                      <a:lnTo>
                        <a:pt x="7144" y="8068"/>
                      </a:lnTo>
                      <a:lnTo>
                        <a:pt x="7144" y="469506"/>
                      </a:lnTo>
                      <a:close/>
                    </a:path>
                  </a:pathLst>
                </a:custGeom>
                <a:solidFill>
                  <a:srgbClr val="59B4D9"/>
                </a:solidFill>
                <a:ln w="9525" cap="flat">
                  <a:noFill/>
                  <a:prstDash val="solid"/>
                  <a:miter/>
                </a:ln>
              </p:spPr>
              <p:txBody>
                <a:bodyPr rtlCol="0" anchor="ctr"/>
                <a:lstStyle/>
                <a:p>
                  <a:pPr defTabSz="914225">
                    <a:defRPr/>
                  </a:pPr>
                  <a:endParaRPr lang="en-IN" sz="1800">
                    <a:solidFill>
                      <a:srgbClr val="505050"/>
                    </a:solidFill>
                    <a:latin typeface="Segoe UI Semilight"/>
                  </a:endParaRPr>
                </a:p>
              </p:txBody>
            </p:sp>
            <p:sp>
              <p:nvSpPr>
                <p:cNvPr id="113" name="Freeform: Shape 112">
                  <a:extLst>
                    <a:ext uri="{FF2B5EF4-FFF2-40B4-BE49-F238E27FC236}">
                      <a16:creationId xmlns:a16="http://schemas.microsoft.com/office/drawing/2014/main" id="{947CBE55-F6BA-4B0A-A9C6-FAD09DE96A45}"/>
                    </a:ext>
                  </a:extLst>
                </p:cNvPr>
                <p:cNvSpPr/>
                <p:nvPr/>
              </p:nvSpPr>
              <p:spPr>
                <a:xfrm>
                  <a:off x="914452" y="4668291"/>
                  <a:ext cx="533400" cy="57150"/>
                </a:xfrm>
                <a:custGeom>
                  <a:avLst/>
                  <a:gdLst>
                    <a:gd name="connsiteX0" fmla="*/ 7144 w 533400"/>
                    <a:gd name="connsiteY0" fmla="*/ 7144 h 57150"/>
                    <a:gd name="connsiteX1" fmla="*/ 530209 w 533400"/>
                    <a:gd name="connsiteY1" fmla="*/ 7144 h 57150"/>
                    <a:gd name="connsiteX2" fmla="*/ 530209 w 533400"/>
                    <a:gd name="connsiteY2" fmla="*/ 55483 h 57150"/>
                    <a:gd name="connsiteX3" fmla="*/ 7144 w 533400"/>
                    <a:gd name="connsiteY3" fmla="*/ 55483 h 57150"/>
                  </a:gdLst>
                  <a:ahLst/>
                  <a:cxnLst>
                    <a:cxn ang="0">
                      <a:pos x="connsiteX0" y="connsiteY0"/>
                    </a:cxn>
                    <a:cxn ang="0">
                      <a:pos x="connsiteX1" y="connsiteY1"/>
                    </a:cxn>
                    <a:cxn ang="0">
                      <a:pos x="connsiteX2" y="connsiteY2"/>
                    </a:cxn>
                    <a:cxn ang="0">
                      <a:pos x="connsiteX3" y="connsiteY3"/>
                    </a:cxn>
                  </a:cxnLst>
                  <a:rect l="l" t="t" r="r" b="b"/>
                  <a:pathLst>
                    <a:path w="533400" h="57150">
                      <a:moveTo>
                        <a:pt x="7144" y="7144"/>
                      </a:moveTo>
                      <a:lnTo>
                        <a:pt x="530209" y="7144"/>
                      </a:lnTo>
                      <a:lnTo>
                        <a:pt x="530209" y="55483"/>
                      </a:lnTo>
                      <a:lnTo>
                        <a:pt x="7144" y="55483"/>
                      </a:lnTo>
                      <a:close/>
                    </a:path>
                  </a:pathLst>
                </a:custGeom>
                <a:solidFill>
                  <a:srgbClr val="A0A1A2"/>
                </a:solidFill>
                <a:ln w="9525" cap="flat">
                  <a:noFill/>
                  <a:prstDash val="solid"/>
                  <a:miter/>
                </a:ln>
              </p:spPr>
              <p:txBody>
                <a:bodyPr rtlCol="0" anchor="ctr"/>
                <a:lstStyle/>
                <a:p>
                  <a:pPr defTabSz="914225">
                    <a:defRPr/>
                  </a:pPr>
                  <a:endParaRPr lang="en-IN" sz="1800">
                    <a:solidFill>
                      <a:srgbClr val="505050"/>
                    </a:solidFill>
                    <a:latin typeface="Segoe UI Semilight"/>
                  </a:endParaRPr>
                </a:p>
              </p:txBody>
            </p:sp>
            <p:sp>
              <p:nvSpPr>
                <p:cNvPr id="114" name="Freeform: Shape 113">
                  <a:extLst>
                    <a:ext uri="{FF2B5EF4-FFF2-40B4-BE49-F238E27FC236}">
                      <a16:creationId xmlns:a16="http://schemas.microsoft.com/office/drawing/2014/main" id="{770B407D-A2EB-4BD3-B009-9627B2C61977}"/>
                    </a:ext>
                  </a:extLst>
                </p:cNvPr>
                <p:cNvSpPr/>
                <p:nvPr/>
              </p:nvSpPr>
              <p:spPr>
                <a:xfrm>
                  <a:off x="1161549" y="4000408"/>
                  <a:ext cx="28575" cy="28575"/>
                </a:xfrm>
                <a:custGeom>
                  <a:avLst/>
                  <a:gdLst>
                    <a:gd name="connsiteX0" fmla="*/ 29851 w 28575"/>
                    <a:gd name="connsiteY0" fmla="*/ 18507 h 28575"/>
                    <a:gd name="connsiteX1" fmla="*/ 18488 w 28575"/>
                    <a:gd name="connsiteY1" fmla="*/ 29851 h 28575"/>
                    <a:gd name="connsiteX2" fmla="*/ 7144 w 28575"/>
                    <a:gd name="connsiteY2" fmla="*/ 18488 h 28575"/>
                    <a:gd name="connsiteX3" fmla="*/ 18488 w 28575"/>
                    <a:gd name="connsiteY3" fmla="*/ 7144 h 28575"/>
                    <a:gd name="connsiteX4" fmla="*/ 29851 w 28575"/>
                    <a:gd name="connsiteY4" fmla="*/ 18507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9851" y="18507"/>
                      </a:moveTo>
                      <a:cubicBezTo>
                        <a:pt x="29846" y="24775"/>
                        <a:pt x="24758" y="29861"/>
                        <a:pt x="18488" y="29851"/>
                      </a:cubicBezTo>
                      <a:cubicBezTo>
                        <a:pt x="12218" y="29842"/>
                        <a:pt x="7138" y="24755"/>
                        <a:pt x="7144" y="18488"/>
                      </a:cubicBezTo>
                      <a:cubicBezTo>
                        <a:pt x="7149" y="12221"/>
                        <a:pt x="12225" y="7153"/>
                        <a:pt x="18488" y="7144"/>
                      </a:cubicBezTo>
                      <a:cubicBezTo>
                        <a:pt x="24764" y="7144"/>
                        <a:pt x="29851" y="12230"/>
                        <a:pt x="29851" y="18507"/>
                      </a:cubicBezTo>
                    </a:path>
                  </a:pathLst>
                </a:custGeom>
                <a:solidFill>
                  <a:srgbClr val="B8D432"/>
                </a:solidFill>
                <a:ln w="9525" cap="flat">
                  <a:noFill/>
                  <a:prstDash val="solid"/>
                  <a:miter/>
                </a:ln>
              </p:spPr>
              <p:txBody>
                <a:bodyPr rtlCol="0" anchor="ctr"/>
                <a:lstStyle/>
                <a:p>
                  <a:pPr defTabSz="914225">
                    <a:defRPr/>
                  </a:pPr>
                  <a:endParaRPr lang="en-IN" sz="1800">
                    <a:solidFill>
                      <a:srgbClr val="505050"/>
                    </a:solidFill>
                    <a:latin typeface="Segoe UI Semilight"/>
                  </a:endParaRPr>
                </a:p>
              </p:txBody>
            </p:sp>
            <p:sp>
              <p:nvSpPr>
                <p:cNvPr id="115" name="Freeform: Shape 114">
                  <a:extLst>
                    <a:ext uri="{FF2B5EF4-FFF2-40B4-BE49-F238E27FC236}">
                      <a16:creationId xmlns:a16="http://schemas.microsoft.com/office/drawing/2014/main" id="{53F3A886-709B-40BF-89F2-C69393EF3CA9}"/>
                    </a:ext>
                  </a:extLst>
                </p:cNvPr>
                <p:cNvSpPr/>
                <p:nvPr/>
              </p:nvSpPr>
              <p:spPr>
                <a:xfrm>
                  <a:off x="1896499" y="3791225"/>
                  <a:ext cx="1057275" cy="438150"/>
                </a:xfrm>
                <a:custGeom>
                  <a:avLst/>
                  <a:gdLst>
                    <a:gd name="connsiteX0" fmla="*/ 987751 w 1057275"/>
                    <a:gd name="connsiteY0" fmla="*/ 291860 h 438150"/>
                    <a:gd name="connsiteX1" fmla="*/ 985236 w 1057275"/>
                    <a:gd name="connsiteY1" fmla="*/ 292089 h 438150"/>
                    <a:gd name="connsiteX2" fmla="*/ 885233 w 1057275"/>
                    <a:gd name="connsiteY2" fmla="*/ 114147 h 438150"/>
                    <a:gd name="connsiteX3" fmla="*/ 748483 w 1057275"/>
                    <a:gd name="connsiteY3" fmla="*/ 146956 h 438150"/>
                    <a:gd name="connsiteX4" fmla="*/ 515959 w 1057275"/>
                    <a:gd name="connsiteY4" fmla="*/ 13825 h 438150"/>
                    <a:gd name="connsiteX5" fmla="*/ 377008 w 1057275"/>
                    <a:gd name="connsiteY5" fmla="*/ 179103 h 438150"/>
                    <a:gd name="connsiteX6" fmla="*/ 372245 w 1057275"/>
                    <a:gd name="connsiteY6" fmla="*/ 178341 h 438150"/>
                    <a:gd name="connsiteX7" fmla="*/ 168611 w 1057275"/>
                    <a:gd name="connsiteY7" fmla="*/ 186409 h 438150"/>
                    <a:gd name="connsiteX8" fmla="*/ 137826 w 1057275"/>
                    <a:gd name="connsiteY8" fmla="*/ 238406 h 438150"/>
                    <a:gd name="connsiteX9" fmla="*/ 105650 w 1057275"/>
                    <a:gd name="connsiteY9" fmla="*/ 232919 h 438150"/>
                    <a:gd name="connsiteX10" fmla="*/ 7171 w 1057275"/>
                    <a:gd name="connsiteY10" fmla="*/ 327398 h 438150"/>
                    <a:gd name="connsiteX11" fmla="*/ 7152 w 1057275"/>
                    <a:gd name="connsiteY11" fmla="*/ 329074 h 438150"/>
                    <a:gd name="connsiteX12" fmla="*/ 104536 w 1057275"/>
                    <a:gd name="connsiteY12" fmla="*/ 429830 h 438150"/>
                    <a:gd name="connsiteX13" fmla="*/ 336289 w 1057275"/>
                    <a:gd name="connsiteY13" fmla="*/ 429830 h 438150"/>
                    <a:gd name="connsiteX14" fmla="*/ 355148 w 1057275"/>
                    <a:gd name="connsiteY14" fmla="*/ 429830 h 438150"/>
                    <a:gd name="connsiteX15" fmla="*/ 987751 w 1057275"/>
                    <a:gd name="connsiteY15" fmla="*/ 429830 h 438150"/>
                    <a:gd name="connsiteX16" fmla="*/ 1056741 w 1057275"/>
                    <a:gd name="connsiteY16" fmla="*/ 360840 h 438150"/>
                    <a:gd name="connsiteX17" fmla="*/ 987751 w 1057275"/>
                    <a:gd name="connsiteY17" fmla="*/ 291851 h 438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57275" h="438150">
                      <a:moveTo>
                        <a:pt x="987751" y="291860"/>
                      </a:moveTo>
                      <a:cubicBezTo>
                        <a:pt x="986875" y="291860"/>
                        <a:pt x="986113" y="292060"/>
                        <a:pt x="985236" y="292089"/>
                      </a:cubicBezTo>
                      <a:cubicBezTo>
                        <a:pt x="1006763" y="215336"/>
                        <a:pt x="961986" y="135669"/>
                        <a:pt x="885233" y="114147"/>
                      </a:cubicBezTo>
                      <a:cubicBezTo>
                        <a:pt x="837046" y="100634"/>
                        <a:pt x="785297" y="113050"/>
                        <a:pt x="748483" y="146956"/>
                      </a:cubicBezTo>
                      <a:cubicBezTo>
                        <a:pt x="721032" y="45984"/>
                        <a:pt x="616933" y="-13622"/>
                        <a:pt x="515959" y="13825"/>
                      </a:cubicBezTo>
                      <a:cubicBezTo>
                        <a:pt x="439711" y="34552"/>
                        <a:pt x="384323" y="100426"/>
                        <a:pt x="377008" y="179103"/>
                      </a:cubicBezTo>
                      <a:cubicBezTo>
                        <a:pt x="375427" y="178808"/>
                        <a:pt x="373865" y="178579"/>
                        <a:pt x="372245" y="178341"/>
                      </a:cubicBezTo>
                      <a:cubicBezTo>
                        <a:pt x="313791" y="124337"/>
                        <a:pt x="222617" y="127949"/>
                        <a:pt x="168611" y="186409"/>
                      </a:cubicBezTo>
                      <a:cubicBezTo>
                        <a:pt x="154790" y="201373"/>
                        <a:pt x="144293" y="219089"/>
                        <a:pt x="137826" y="238406"/>
                      </a:cubicBezTo>
                      <a:cubicBezTo>
                        <a:pt x="127481" y="234786"/>
                        <a:pt x="116604" y="232938"/>
                        <a:pt x="105650" y="232919"/>
                      </a:cubicBezTo>
                      <a:cubicBezTo>
                        <a:pt x="52367" y="231814"/>
                        <a:pt x="8276" y="274115"/>
                        <a:pt x="7171" y="327398"/>
                      </a:cubicBezTo>
                      <a:cubicBezTo>
                        <a:pt x="7162" y="327960"/>
                        <a:pt x="7152" y="328512"/>
                        <a:pt x="7152" y="329074"/>
                      </a:cubicBezTo>
                      <a:cubicBezTo>
                        <a:pt x="6447" y="383700"/>
                        <a:pt x="49920" y="428677"/>
                        <a:pt x="104536" y="429830"/>
                      </a:cubicBezTo>
                      <a:lnTo>
                        <a:pt x="336289" y="429830"/>
                      </a:lnTo>
                      <a:cubicBezTo>
                        <a:pt x="342404" y="437097"/>
                        <a:pt x="348776" y="429830"/>
                        <a:pt x="355148" y="429830"/>
                      </a:cubicBezTo>
                      <a:lnTo>
                        <a:pt x="987751" y="429830"/>
                      </a:lnTo>
                      <a:cubicBezTo>
                        <a:pt x="1025851" y="429830"/>
                        <a:pt x="1056741" y="398940"/>
                        <a:pt x="1056741" y="360840"/>
                      </a:cubicBezTo>
                      <a:cubicBezTo>
                        <a:pt x="1056741" y="322740"/>
                        <a:pt x="1025851" y="291851"/>
                        <a:pt x="987751" y="291851"/>
                      </a:cubicBezTo>
                      <a:close/>
                    </a:path>
                  </a:pathLst>
                </a:custGeom>
                <a:solidFill>
                  <a:srgbClr val="CBEBF5">
                    <a:alpha val="80000"/>
                  </a:srgbClr>
                </a:solidFill>
                <a:ln w="9525" cap="flat">
                  <a:noFill/>
                  <a:prstDash val="solid"/>
                  <a:miter/>
                </a:ln>
              </p:spPr>
              <p:txBody>
                <a:bodyPr rtlCol="0" anchor="ctr"/>
                <a:lstStyle/>
                <a:p>
                  <a:pPr defTabSz="914225">
                    <a:defRPr/>
                  </a:pPr>
                  <a:endParaRPr lang="en-IN" sz="1800">
                    <a:solidFill>
                      <a:srgbClr val="505050"/>
                    </a:solidFill>
                    <a:latin typeface="Segoe UI Semilight"/>
                  </a:endParaRPr>
                </a:p>
              </p:txBody>
            </p:sp>
            <p:sp>
              <p:nvSpPr>
                <p:cNvPr id="116" name="Freeform: Shape 115">
                  <a:extLst>
                    <a:ext uri="{FF2B5EF4-FFF2-40B4-BE49-F238E27FC236}">
                      <a16:creationId xmlns:a16="http://schemas.microsoft.com/office/drawing/2014/main" id="{D81D3DCF-C8BA-41FF-A86B-91019D2473A2}"/>
                    </a:ext>
                  </a:extLst>
                </p:cNvPr>
                <p:cNvSpPr/>
                <p:nvPr/>
              </p:nvSpPr>
              <p:spPr>
                <a:xfrm>
                  <a:off x="611928" y="4716021"/>
                  <a:ext cx="1743075" cy="66675"/>
                </a:xfrm>
                <a:custGeom>
                  <a:avLst/>
                  <a:gdLst>
                    <a:gd name="connsiteX0" fmla="*/ 7144 w 1743075"/>
                    <a:gd name="connsiteY0" fmla="*/ 7144 h 66675"/>
                    <a:gd name="connsiteX1" fmla="*/ 1739894 w 1743075"/>
                    <a:gd name="connsiteY1" fmla="*/ 7144 h 66675"/>
                    <a:gd name="connsiteX2" fmla="*/ 1739894 w 1743075"/>
                    <a:gd name="connsiteY2" fmla="*/ 67885 h 66675"/>
                    <a:gd name="connsiteX3" fmla="*/ 7144 w 1743075"/>
                    <a:gd name="connsiteY3" fmla="*/ 67885 h 66675"/>
                  </a:gdLst>
                  <a:ahLst/>
                  <a:cxnLst>
                    <a:cxn ang="0">
                      <a:pos x="connsiteX0" y="connsiteY0"/>
                    </a:cxn>
                    <a:cxn ang="0">
                      <a:pos x="connsiteX1" y="connsiteY1"/>
                    </a:cxn>
                    <a:cxn ang="0">
                      <a:pos x="connsiteX2" y="connsiteY2"/>
                    </a:cxn>
                    <a:cxn ang="0">
                      <a:pos x="connsiteX3" y="connsiteY3"/>
                    </a:cxn>
                  </a:cxnLst>
                  <a:rect l="l" t="t" r="r" b="b"/>
                  <a:pathLst>
                    <a:path w="1743075" h="66675">
                      <a:moveTo>
                        <a:pt x="7144" y="7144"/>
                      </a:moveTo>
                      <a:lnTo>
                        <a:pt x="1739894" y="7144"/>
                      </a:lnTo>
                      <a:lnTo>
                        <a:pt x="1739894" y="67885"/>
                      </a:lnTo>
                      <a:lnTo>
                        <a:pt x="7144" y="67885"/>
                      </a:lnTo>
                      <a:close/>
                    </a:path>
                  </a:pathLst>
                </a:custGeom>
                <a:solidFill>
                  <a:srgbClr val="6A6A6A"/>
                </a:solidFill>
                <a:ln w="9525" cap="flat">
                  <a:noFill/>
                  <a:prstDash val="solid"/>
                  <a:miter/>
                </a:ln>
              </p:spPr>
              <p:txBody>
                <a:bodyPr rtlCol="0" anchor="ctr"/>
                <a:lstStyle/>
                <a:p>
                  <a:pPr defTabSz="914225">
                    <a:defRPr/>
                  </a:pPr>
                  <a:endParaRPr lang="en-IN" sz="1800">
                    <a:solidFill>
                      <a:srgbClr val="505050"/>
                    </a:solidFill>
                    <a:latin typeface="Segoe UI Semilight"/>
                  </a:endParaRPr>
                </a:p>
              </p:txBody>
            </p:sp>
            <p:sp>
              <p:nvSpPr>
                <p:cNvPr id="117" name="Freeform: Shape 116">
                  <a:extLst>
                    <a:ext uri="{FF2B5EF4-FFF2-40B4-BE49-F238E27FC236}">
                      <a16:creationId xmlns:a16="http://schemas.microsoft.com/office/drawing/2014/main" id="{0DDC47A7-52F6-4D24-8432-AC659A67AB03}"/>
                    </a:ext>
                  </a:extLst>
                </p:cNvPr>
                <p:cNvSpPr/>
                <p:nvPr/>
              </p:nvSpPr>
              <p:spPr>
                <a:xfrm>
                  <a:off x="1751899" y="4567850"/>
                  <a:ext cx="200025" cy="161925"/>
                </a:xfrm>
                <a:custGeom>
                  <a:avLst/>
                  <a:gdLst>
                    <a:gd name="connsiteX0" fmla="*/ 194520 w 200025"/>
                    <a:gd name="connsiteY0" fmla="*/ 23689 h 161925"/>
                    <a:gd name="connsiteX1" fmla="*/ 158191 w 200025"/>
                    <a:gd name="connsiteY1" fmla="*/ 23689 h 161925"/>
                    <a:gd name="connsiteX2" fmla="*/ 161049 w 200025"/>
                    <a:gd name="connsiteY2" fmla="*/ 7144 h 161925"/>
                    <a:gd name="connsiteX3" fmla="*/ 7144 w 200025"/>
                    <a:gd name="connsiteY3" fmla="*/ 7144 h 161925"/>
                    <a:gd name="connsiteX4" fmla="*/ 37871 w 200025"/>
                    <a:gd name="connsiteY4" fmla="*/ 155315 h 161925"/>
                    <a:gd name="connsiteX5" fmla="*/ 135617 w 200025"/>
                    <a:gd name="connsiteY5" fmla="*/ 155315 h 161925"/>
                    <a:gd name="connsiteX6" fmla="*/ 138474 w 200025"/>
                    <a:gd name="connsiteY6" fmla="*/ 138398 h 161925"/>
                    <a:gd name="connsiteX7" fmla="*/ 194482 w 200025"/>
                    <a:gd name="connsiteY7" fmla="*/ 138398 h 161925"/>
                    <a:gd name="connsiteX8" fmla="*/ 171717 w 200025"/>
                    <a:gd name="connsiteY8" fmla="*/ 115595 h 161925"/>
                    <a:gd name="connsiteX9" fmla="*/ 142427 w 200025"/>
                    <a:gd name="connsiteY9" fmla="*/ 115595 h 161925"/>
                    <a:gd name="connsiteX10" fmla="*/ 154286 w 200025"/>
                    <a:gd name="connsiteY10" fmla="*/ 46482 h 161925"/>
                    <a:gd name="connsiteX11" fmla="*/ 171726 w 200025"/>
                    <a:gd name="connsiteY11" fmla="*/ 46482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0025" h="161925">
                      <a:moveTo>
                        <a:pt x="194520" y="23689"/>
                      </a:moveTo>
                      <a:lnTo>
                        <a:pt x="158191" y="23689"/>
                      </a:lnTo>
                      <a:lnTo>
                        <a:pt x="161049" y="7144"/>
                      </a:lnTo>
                      <a:lnTo>
                        <a:pt x="7144" y="7144"/>
                      </a:lnTo>
                      <a:lnTo>
                        <a:pt x="37871" y="155315"/>
                      </a:lnTo>
                      <a:lnTo>
                        <a:pt x="135617" y="155315"/>
                      </a:lnTo>
                      <a:lnTo>
                        <a:pt x="138474" y="138398"/>
                      </a:lnTo>
                      <a:lnTo>
                        <a:pt x="194482" y="138398"/>
                      </a:lnTo>
                      <a:close/>
                      <a:moveTo>
                        <a:pt x="171717" y="115595"/>
                      </a:moveTo>
                      <a:lnTo>
                        <a:pt x="142427" y="115595"/>
                      </a:lnTo>
                      <a:lnTo>
                        <a:pt x="154286" y="46482"/>
                      </a:lnTo>
                      <a:lnTo>
                        <a:pt x="171726" y="46482"/>
                      </a:lnTo>
                      <a:close/>
                    </a:path>
                  </a:pathLst>
                </a:custGeom>
                <a:solidFill>
                  <a:srgbClr val="1A1A1A"/>
                </a:solidFill>
                <a:ln w="9525" cap="flat">
                  <a:noFill/>
                  <a:prstDash val="solid"/>
                  <a:miter/>
                </a:ln>
              </p:spPr>
              <p:txBody>
                <a:bodyPr rtlCol="0" anchor="ctr"/>
                <a:lstStyle/>
                <a:p>
                  <a:pPr defTabSz="914225">
                    <a:defRPr/>
                  </a:pPr>
                  <a:endParaRPr lang="en-IN" sz="1800">
                    <a:solidFill>
                      <a:srgbClr val="505050"/>
                    </a:solidFill>
                    <a:latin typeface="Segoe UI Semilight"/>
                  </a:endParaRPr>
                </a:p>
              </p:txBody>
            </p:sp>
            <p:sp>
              <p:nvSpPr>
                <p:cNvPr id="118" name="Freeform: Shape 117">
                  <a:extLst>
                    <a:ext uri="{FF2B5EF4-FFF2-40B4-BE49-F238E27FC236}">
                      <a16:creationId xmlns:a16="http://schemas.microsoft.com/office/drawing/2014/main" id="{3581A756-2A1D-4B7A-BA9A-BD9ACCA320FE}"/>
                    </a:ext>
                  </a:extLst>
                </p:cNvPr>
                <p:cNvSpPr/>
                <p:nvPr/>
              </p:nvSpPr>
              <p:spPr>
                <a:xfrm>
                  <a:off x="1283479" y="4269051"/>
                  <a:ext cx="171450" cy="180975"/>
                </a:xfrm>
                <a:custGeom>
                  <a:avLst/>
                  <a:gdLst>
                    <a:gd name="connsiteX0" fmla="*/ 164706 w 171450"/>
                    <a:gd name="connsiteY0" fmla="*/ 7144 h 180975"/>
                    <a:gd name="connsiteX1" fmla="*/ 7144 w 171450"/>
                    <a:gd name="connsiteY1" fmla="*/ 176670 h 180975"/>
                  </a:gdLst>
                  <a:ahLst/>
                  <a:cxnLst>
                    <a:cxn ang="0">
                      <a:pos x="connsiteX0" y="connsiteY0"/>
                    </a:cxn>
                    <a:cxn ang="0">
                      <a:pos x="connsiteX1" y="connsiteY1"/>
                    </a:cxn>
                  </a:cxnLst>
                  <a:rect l="l" t="t" r="r" b="b"/>
                  <a:pathLst>
                    <a:path w="171450" h="180975">
                      <a:moveTo>
                        <a:pt x="164706" y="7144"/>
                      </a:moveTo>
                      <a:lnTo>
                        <a:pt x="7144" y="176670"/>
                      </a:lnTo>
                    </a:path>
                  </a:pathLst>
                </a:custGeom>
                <a:ln w="9525" cap="flat">
                  <a:noFill/>
                  <a:prstDash val="solid"/>
                  <a:miter/>
                </a:ln>
              </p:spPr>
              <p:txBody>
                <a:bodyPr rtlCol="0" anchor="ctr"/>
                <a:lstStyle/>
                <a:p>
                  <a:pPr defTabSz="914225">
                    <a:defRPr/>
                  </a:pPr>
                  <a:endParaRPr lang="en-IN" sz="1800">
                    <a:solidFill>
                      <a:srgbClr val="505050"/>
                    </a:solidFill>
                    <a:latin typeface="Segoe UI Semilight"/>
                  </a:endParaRPr>
                </a:p>
              </p:txBody>
            </p:sp>
            <p:sp>
              <p:nvSpPr>
                <p:cNvPr id="119" name="Freeform: Shape 118">
                  <a:extLst>
                    <a:ext uri="{FF2B5EF4-FFF2-40B4-BE49-F238E27FC236}">
                      <a16:creationId xmlns:a16="http://schemas.microsoft.com/office/drawing/2014/main" id="{481B1AD4-BB51-4F47-B1CB-69BCC06F01F7}"/>
                    </a:ext>
                  </a:extLst>
                </p:cNvPr>
                <p:cNvSpPr/>
                <p:nvPr/>
              </p:nvSpPr>
              <p:spPr>
                <a:xfrm>
                  <a:off x="1067233" y="3108887"/>
                  <a:ext cx="571500" cy="1304925"/>
                </a:xfrm>
                <a:custGeom>
                  <a:avLst/>
                  <a:gdLst>
                    <a:gd name="connsiteX0" fmla="*/ 568776 w 571500"/>
                    <a:gd name="connsiteY0" fmla="*/ 660854 h 1304925"/>
                    <a:gd name="connsiteX1" fmla="*/ 7144 w 571500"/>
                    <a:gd name="connsiteY1" fmla="*/ 1305058 h 1304925"/>
                    <a:gd name="connsiteX2" fmla="*/ 7144 w 571500"/>
                    <a:gd name="connsiteY2" fmla="*/ 937165 h 1304925"/>
                    <a:gd name="connsiteX3" fmla="*/ 568785 w 571500"/>
                    <a:gd name="connsiteY3" fmla="*/ 7144 h 1304925"/>
                    <a:gd name="connsiteX4" fmla="*/ 568776 w 571500"/>
                    <a:gd name="connsiteY4" fmla="*/ 660854 h 13049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0" h="1304925">
                      <a:moveTo>
                        <a:pt x="568776" y="660854"/>
                      </a:moveTo>
                      <a:lnTo>
                        <a:pt x="7144" y="1305058"/>
                      </a:lnTo>
                      <a:lnTo>
                        <a:pt x="7144" y="937165"/>
                      </a:lnTo>
                      <a:lnTo>
                        <a:pt x="568785" y="7144"/>
                      </a:lnTo>
                      <a:lnTo>
                        <a:pt x="568776" y="660854"/>
                      </a:lnTo>
                      <a:close/>
                    </a:path>
                  </a:pathLst>
                </a:custGeom>
                <a:solidFill>
                  <a:srgbClr val="0072C6">
                    <a:alpha val="40000"/>
                  </a:srgbClr>
                </a:solidFill>
                <a:ln w="9525" cap="flat">
                  <a:noFill/>
                  <a:prstDash val="solid"/>
                  <a:miter/>
                </a:ln>
              </p:spPr>
              <p:txBody>
                <a:bodyPr rtlCol="0" anchor="ctr"/>
                <a:lstStyle/>
                <a:p>
                  <a:pPr defTabSz="914225">
                    <a:defRPr/>
                  </a:pPr>
                  <a:endParaRPr lang="en-IN" sz="1800">
                    <a:solidFill>
                      <a:srgbClr val="505050"/>
                    </a:solidFill>
                    <a:latin typeface="Segoe UI Semilight"/>
                  </a:endParaRPr>
                </a:p>
              </p:txBody>
            </p:sp>
            <p:sp>
              <p:nvSpPr>
                <p:cNvPr id="120" name="Freeform: Shape 119">
                  <a:extLst>
                    <a:ext uri="{FF2B5EF4-FFF2-40B4-BE49-F238E27FC236}">
                      <a16:creationId xmlns:a16="http://schemas.microsoft.com/office/drawing/2014/main" id="{C8F81A3B-1357-4A9A-BE10-D476C71C0762}"/>
                    </a:ext>
                  </a:extLst>
                </p:cNvPr>
                <p:cNvSpPr/>
                <p:nvPr/>
              </p:nvSpPr>
              <p:spPr>
                <a:xfrm>
                  <a:off x="1513536" y="3109601"/>
                  <a:ext cx="1085850" cy="1247775"/>
                </a:xfrm>
                <a:custGeom>
                  <a:avLst/>
                  <a:gdLst>
                    <a:gd name="connsiteX0" fmla="*/ 7144 w 1085850"/>
                    <a:gd name="connsiteY0" fmla="*/ 1241012 h 1247775"/>
                    <a:gd name="connsiteX1" fmla="*/ 1080373 w 1085850"/>
                    <a:gd name="connsiteY1" fmla="*/ 660140 h 1247775"/>
                    <a:gd name="connsiteX2" fmla="*/ 1080373 w 1085850"/>
                    <a:gd name="connsiteY2" fmla="*/ 7144 h 1247775"/>
                    <a:gd name="connsiteX3" fmla="*/ 7144 w 1085850"/>
                    <a:gd name="connsiteY3" fmla="*/ 937365 h 1247775"/>
                    <a:gd name="connsiteX4" fmla="*/ 7144 w 1085850"/>
                    <a:gd name="connsiteY4" fmla="*/ 1241012 h 1247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5850" h="1247775">
                      <a:moveTo>
                        <a:pt x="7144" y="1241012"/>
                      </a:moveTo>
                      <a:lnTo>
                        <a:pt x="1080373" y="660140"/>
                      </a:lnTo>
                      <a:lnTo>
                        <a:pt x="1080373" y="7144"/>
                      </a:lnTo>
                      <a:lnTo>
                        <a:pt x="7144" y="937365"/>
                      </a:lnTo>
                      <a:lnTo>
                        <a:pt x="7144" y="1241012"/>
                      </a:lnTo>
                      <a:close/>
                    </a:path>
                  </a:pathLst>
                </a:custGeom>
                <a:solidFill>
                  <a:srgbClr val="0072C6">
                    <a:alpha val="40000"/>
                  </a:srgbClr>
                </a:solidFill>
                <a:ln w="9525" cap="flat">
                  <a:noFill/>
                  <a:prstDash val="solid"/>
                  <a:miter/>
                </a:ln>
              </p:spPr>
              <p:txBody>
                <a:bodyPr rtlCol="0" anchor="ctr"/>
                <a:lstStyle/>
                <a:p>
                  <a:pPr defTabSz="914225">
                    <a:defRPr/>
                  </a:pPr>
                  <a:endParaRPr lang="en-IN" sz="1800">
                    <a:solidFill>
                      <a:srgbClr val="505050"/>
                    </a:solidFill>
                    <a:latin typeface="Segoe UI Semilight"/>
                  </a:endParaRPr>
                </a:p>
              </p:txBody>
            </p:sp>
            <p:sp>
              <p:nvSpPr>
                <p:cNvPr id="121" name="Freeform: Shape 120">
                  <a:extLst>
                    <a:ext uri="{FF2B5EF4-FFF2-40B4-BE49-F238E27FC236}">
                      <a16:creationId xmlns:a16="http://schemas.microsoft.com/office/drawing/2014/main" id="{91EF670B-04CB-471A-8739-CF4ED6F3EF84}"/>
                    </a:ext>
                  </a:extLst>
                </p:cNvPr>
                <p:cNvSpPr/>
                <p:nvPr/>
              </p:nvSpPr>
              <p:spPr>
                <a:xfrm>
                  <a:off x="759956" y="3220831"/>
                  <a:ext cx="828675" cy="514350"/>
                </a:xfrm>
                <a:custGeom>
                  <a:avLst/>
                  <a:gdLst>
                    <a:gd name="connsiteX0" fmla="*/ 728872 w 828675"/>
                    <a:gd name="connsiteY0" fmla="*/ 499971 h 514350"/>
                    <a:gd name="connsiteX1" fmla="*/ 820979 w 828675"/>
                    <a:gd name="connsiteY1" fmla="*/ 368680 h 514350"/>
                    <a:gd name="connsiteX2" fmla="*/ 709279 w 828675"/>
                    <a:gd name="connsiteY2" fmla="*/ 274867 h 514350"/>
                    <a:gd name="connsiteX3" fmla="*/ 708146 w 828675"/>
                    <a:gd name="connsiteY3" fmla="*/ 274867 h 514350"/>
                    <a:gd name="connsiteX4" fmla="*/ 709098 w 828675"/>
                    <a:gd name="connsiteY4" fmla="*/ 253007 h 514350"/>
                    <a:gd name="connsiteX5" fmla="*/ 463243 w 828675"/>
                    <a:gd name="connsiteY5" fmla="*/ 7144 h 514350"/>
                    <a:gd name="connsiteX6" fmla="*/ 230134 w 828675"/>
                    <a:gd name="connsiteY6" fmla="*/ 174845 h 514350"/>
                    <a:gd name="connsiteX7" fmla="*/ 175203 w 828675"/>
                    <a:gd name="connsiteY7" fmla="*/ 165501 h 514350"/>
                    <a:gd name="connsiteX8" fmla="*/ 7144 w 828675"/>
                    <a:gd name="connsiteY8" fmla="*/ 337017 h 514350"/>
                    <a:gd name="connsiteX9" fmla="*/ 175203 w 828675"/>
                    <a:gd name="connsiteY9" fmla="*/ 508572 h 514350"/>
                    <a:gd name="connsiteX10" fmla="*/ 175431 w 828675"/>
                    <a:gd name="connsiteY10" fmla="*/ 508572 h 514350"/>
                    <a:gd name="connsiteX11" fmla="*/ 728872 w 828675"/>
                    <a:gd name="connsiteY11" fmla="*/ 499971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28675" h="514350">
                      <a:moveTo>
                        <a:pt x="728872" y="499971"/>
                      </a:moveTo>
                      <a:cubicBezTo>
                        <a:pt x="790562" y="489152"/>
                        <a:pt x="831799" y="430371"/>
                        <a:pt x="820979" y="368680"/>
                      </a:cubicBezTo>
                      <a:cubicBezTo>
                        <a:pt x="811467" y="314435"/>
                        <a:pt x="764354" y="274866"/>
                        <a:pt x="709279" y="274867"/>
                      </a:cubicBezTo>
                      <a:lnTo>
                        <a:pt x="708146" y="274867"/>
                      </a:lnTo>
                      <a:cubicBezTo>
                        <a:pt x="708784" y="267656"/>
                        <a:pt x="709098" y="260370"/>
                        <a:pt x="709098" y="253007"/>
                      </a:cubicBezTo>
                      <a:cubicBezTo>
                        <a:pt x="709100" y="117222"/>
                        <a:pt x="599027" y="7146"/>
                        <a:pt x="463243" y="7144"/>
                      </a:cubicBezTo>
                      <a:cubicBezTo>
                        <a:pt x="357575" y="7142"/>
                        <a:pt x="263725" y="74659"/>
                        <a:pt x="230134" y="174845"/>
                      </a:cubicBezTo>
                      <a:cubicBezTo>
                        <a:pt x="212471" y="168693"/>
                        <a:pt x="193905" y="165536"/>
                        <a:pt x="175203" y="165501"/>
                      </a:cubicBezTo>
                      <a:cubicBezTo>
                        <a:pt x="82372" y="165501"/>
                        <a:pt x="7144" y="244215"/>
                        <a:pt x="7144" y="337017"/>
                      </a:cubicBezTo>
                      <a:cubicBezTo>
                        <a:pt x="7144" y="429819"/>
                        <a:pt x="82391" y="508572"/>
                        <a:pt x="175203" y="508572"/>
                      </a:cubicBezTo>
                      <a:lnTo>
                        <a:pt x="175431" y="508572"/>
                      </a:lnTo>
                      <a:cubicBezTo>
                        <a:pt x="175431" y="508572"/>
                        <a:pt x="728234" y="500085"/>
                        <a:pt x="728872" y="499971"/>
                      </a:cubicBezTo>
                      <a:close/>
                    </a:path>
                  </a:pathLst>
                </a:custGeom>
                <a:solidFill>
                  <a:srgbClr val="CBEBF5">
                    <a:alpha val="80000"/>
                  </a:srgbClr>
                </a:solidFill>
                <a:ln w="9525" cap="flat">
                  <a:noFill/>
                  <a:prstDash val="solid"/>
                  <a:miter/>
                </a:ln>
              </p:spPr>
              <p:txBody>
                <a:bodyPr rtlCol="0" anchor="ctr"/>
                <a:lstStyle/>
                <a:p>
                  <a:pPr defTabSz="914225">
                    <a:defRPr/>
                  </a:pPr>
                  <a:endParaRPr lang="en-IN" sz="1800">
                    <a:solidFill>
                      <a:srgbClr val="505050"/>
                    </a:solidFill>
                    <a:latin typeface="Segoe UI Semilight"/>
                  </a:endParaRPr>
                </a:p>
              </p:txBody>
            </p:sp>
            <p:sp>
              <p:nvSpPr>
                <p:cNvPr id="123" name="Freeform: Shape 122">
                  <a:extLst>
                    <a:ext uri="{FF2B5EF4-FFF2-40B4-BE49-F238E27FC236}">
                      <a16:creationId xmlns:a16="http://schemas.microsoft.com/office/drawing/2014/main" id="{B28A8D31-E98C-4B0C-80AD-8B93FFEBEFF7}"/>
                    </a:ext>
                  </a:extLst>
                </p:cNvPr>
                <p:cNvSpPr/>
                <p:nvPr/>
              </p:nvSpPr>
              <p:spPr>
                <a:xfrm>
                  <a:off x="1067233" y="4038908"/>
                  <a:ext cx="457200" cy="314325"/>
                </a:xfrm>
                <a:custGeom>
                  <a:avLst/>
                  <a:gdLst>
                    <a:gd name="connsiteX0" fmla="*/ 7144 w 457200"/>
                    <a:gd name="connsiteY0" fmla="*/ 7144 h 314325"/>
                    <a:gd name="connsiteX1" fmla="*/ 453447 w 457200"/>
                    <a:gd name="connsiteY1" fmla="*/ 7144 h 314325"/>
                    <a:gd name="connsiteX2" fmla="*/ 453447 w 457200"/>
                    <a:gd name="connsiteY2" fmla="*/ 311706 h 314325"/>
                    <a:gd name="connsiteX3" fmla="*/ 7144 w 457200"/>
                    <a:gd name="connsiteY3" fmla="*/ 311706 h 314325"/>
                  </a:gdLst>
                  <a:ahLst/>
                  <a:cxnLst>
                    <a:cxn ang="0">
                      <a:pos x="connsiteX0" y="connsiteY0"/>
                    </a:cxn>
                    <a:cxn ang="0">
                      <a:pos x="connsiteX1" y="connsiteY1"/>
                    </a:cxn>
                    <a:cxn ang="0">
                      <a:pos x="connsiteX2" y="connsiteY2"/>
                    </a:cxn>
                    <a:cxn ang="0">
                      <a:pos x="connsiteX3" y="connsiteY3"/>
                    </a:cxn>
                  </a:cxnLst>
                  <a:rect l="l" t="t" r="r" b="b"/>
                  <a:pathLst>
                    <a:path w="457200" h="314325">
                      <a:moveTo>
                        <a:pt x="7144" y="7144"/>
                      </a:moveTo>
                      <a:lnTo>
                        <a:pt x="453447" y="7144"/>
                      </a:lnTo>
                      <a:lnTo>
                        <a:pt x="453447" y="311706"/>
                      </a:lnTo>
                      <a:lnTo>
                        <a:pt x="7144" y="311706"/>
                      </a:lnTo>
                      <a:close/>
                    </a:path>
                  </a:pathLst>
                </a:custGeom>
                <a:solidFill>
                  <a:srgbClr val="1B348E"/>
                </a:solidFill>
                <a:ln w="9525" cap="flat">
                  <a:noFill/>
                  <a:prstDash val="solid"/>
                  <a:miter/>
                </a:ln>
              </p:spPr>
              <p:txBody>
                <a:bodyPr rtlCol="0" anchor="ctr"/>
                <a:lstStyle/>
                <a:p>
                  <a:pPr defTabSz="914225">
                    <a:defRPr/>
                  </a:pPr>
                  <a:endParaRPr lang="en-IN" sz="1800">
                    <a:solidFill>
                      <a:srgbClr val="505050"/>
                    </a:solidFill>
                    <a:latin typeface="Segoe UI Semilight"/>
                  </a:endParaRPr>
                </a:p>
              </p:txBody>
            </p:sp>
            <p:sp>
              <p:nvSpPr>
                <p:cNvPr id="124" name="Freeform: Shape 123">
                  <a:extLst>
                    <a:ext uri="{FF2B5EF4-FFF2-40B4-BE49-F238E27FC236}">
                      <a16:creationId xmlns:a16="http://schemas.microsoft.com/office/drawing/2014/main" id="{CC0F0B99-C56D-4C08-BFD5-D217D2ED584B}"/>
                    </a:ext>
                  </a:extLst>
                </p:cNvPr>
                <p:cNvSpPr/>
                <p:nvPr/>
              </p:nvSpPr>
              <p:spPr>
                <a:xfrm>
                  <a:off x="1104428" y="4084590"/>
                  <a:ext cx="123825" cy="190500"/>
                </a:xfrm>
                <a:custGeom>
                  <a:avLst/>
                  <a:gdLst>
                    <a:gd name="connsiteX0" fmla="*/ 7144 w 123825"/>
                    <a:gd name="connsiteY0" fmla="*/ 7144 h 190500"/>
                    <a:gd name="connsiteX1" fmla="*/ 118720 w 123825"/>
                    <a:gd name="connsiteY1" fmla="*/ 7144 h 190500"/>
                    <a:gd name="connsiteX2" fmla="*/ 118720 w 123825"/>
                    <a:gd name="connsiteY2" fmla="*/ 189881 h 190500"/>
                    <a:gd name="connsiteX3" fmla="*/ 7144 w 123825"/>
                    <a:gd name="connsiteY3" fmla="*/ 189881 h 190500"/>
                  </a:gdLst>
                  <a:ahLst/>
                  <a:cxnLst>
                    <a:cxn ang="0">
                      <a:pos x="connsiteX0" y="connsiteY0"/>
                    </a:cxn>
                    <a:cxn ang="0">
                      <a:pos x="connsiteX1" y="connsiteY1"/>
                    </a:cxn>
                    <a:cxn ang="0">
                      <a:pos x="connsiteX2" y="connsiteY2"/>
                    </a:cxn>
                    <a:cxn ang="0">
                      <a:pos x="connsiteX3" y="connsiteY3"/>
                    </a:cxn>
                  </a:cxnLst>
                  <a:rect l="l" t="t" r="r" b="b"/>
                  <a:pathLst>
                    <a:path w="123825" h="190500">
                      <a:moveTo>
                        <a:pt x="7144" y="7144"/>
                      </a:moveTo>
                      <a:lnTo>
                        <a:pt x="118720" y="7144"/>
                      </a:lnTo>
                      <a:lnTo>
                        <a:pt x="118720" y="189881"/>
                      </a:lnTo>
                      <a:lnTo>
                        <a:pt x="7144" y="189881"/>
                      </a:lnTo>
                      <a:close/>
                    </a:path>
                  </a:pathLst>
                </a:custGeom>
                <a:solidFill>
                  <a:srgbClr val="FFFFFF"/>
                </a:solidFill>
                <a:ln w="9525" cap="flat">
                  <a:noFill/>
                  <a:prstDash val="solid"/>
                  <a:miter/>
                </a:ln>
              </p:spPr>
              <p:txBody>
                <a:bodyPr rtlCol="0" anchor="ctr"/>
                <a:lstStyle/>
                <a:p>
                  <a:pPr defTabSz="914225">
                    <a:defRPr/>
                  </a:pPr>
                  <a:endParaRPr lang="en-IN" sz="1800">
                    <a:solidFill>
                      <a:srgbClr val="505050"/>
                    </a:solidFill>
                    <a:latin typeface="Segoe UI Semilight"/>
                  </a:endParaRPr>
                </a:p>
              </p:txBody>
            </p:sp>
            <p:sp>
              <p:nvSpPr>
                <p:cNvPr id="125" name="Freeform: Shape 124">
                  <a:extLst>
                    <a:ext uri="{FF2B5EF4-FFF2-40B4-BE49-F238E27FC236}">
                      <a16:creationId xmlns:a16="http://schemas.microsoft.com/office/drawing/2014/main" id="{4F15EB48-DB87-4862-929D-636A97455584}"/>
                    </a:ext>
                  </a:extLst>
                </p:cNvPr>
                <p:cNvSpPr/>
                <p:nvPr/>
              </p:nvSpPr>
              <p:spPr>
                <a:xfrm>
                  <a:off x="1234597" y="4084590"/>
                  <a:ext cx="209550" cy="104775"/>
                </a:xfrm>
                <a:custGeom>
                  <a:avLst/>
                  <a:gdLst>
                    <a:gd name="connsiteX0" fmla="*/ 7144 w 209550"/>
                    <a:gd name="connsiteY0" fmla="*/ 7144 h 104775"/>
                    <a:gd name="connsiteX1" fmla="*/ 211703 w 209550"/>
                    <a:gd name="connsiteY1" fmla="*/ 7144 h 104775"/>
                    <a:gd name="connsiteX2" fmla="*/ 211703 w 209550"/>
                    <a:gd name="connsiteY2" fmla="*/ 98517 h 104775"/>
                    <a:gd name="connsiteX3" fmla="*/ 7144 w 209550"/>
                    <a:gd name="connsiteY3" fmla="*/ 98517 h 104775"/>
                  </a:gdLst>
                  <a:ahLst/>
                  <a:cxnLst>
                    <a:cxn ang="0">
                      <a:pos x="connsiteX0" y="connsiteY0"/>
                    </a:cxn>
                    <a:cxn ang="0">
                      <a:pos x="connsiteX1" y="connsiteY1"/>
                    </a:cxn>
                    <a:cxn ang="0">
                      <a:pos x="connsiteX2" y="connsiteY2"/>
                    </a:cxn>
                    <a:cxn ang="0">
                      <a:pos x="connsiteX3" y="connsiteY3"/>
                    </a:cxn>
                  </a:cxnLst>
                  <a:rect l="l" t="t" r="r" b="b"/>
                  <a:pathLst>
                    <a:path w="209550" h="104775">
                      <a:moveTo>
                        <a:pt x="7144" y="7144"/>
                      </a:moveTo>
                      <a:lnTo>
                        <a:pt x="211703" y="7144"/>
                      </a:lnTo>
                      <a:lnTo>
                        <a:pt x="211703" y="98517"/>
                      </a:lnTo>
                      <a:lnTo>
                        <a:pt x="7144" y="98517"/>
                      </a:lnTo>
                      <a:close/>
                    </a:path>
                  </a:pathLst>
                </a:custGeom>
                <a:solidFill>
                  <a:srgbClr val="FFFFFF"/>
                </a:solidFill>
                <a:ln w="9525" cap="flat">
                  <a:noFill/>
                  <a:prstDash val="solid"/>
                  <a:miter/>
                </a:ln>
              </p:spPr>
              <p:txBody>
                <a:bodyPr rtlCol="0" anchor="ctr"/>
                <a:lstStyle/>
                <a:p>
                  <a:pPr defTabSz="914225">
                    <a:defRPr/>
                  </a:pPr>
                  <a:endParaRPr lang="en-IN" sz="1800">
                    <a:solidFill>
                      <a:srgbClr val="505050"/>
                    </a:solidFill>
                    <a:latin typeface="Segoe UI Semilight"/>
                  </a:endParaRPr>
                </a:p>
              </p:txBody>
            </p:sp>
            <p:sp>
              <p:nvSpPr>
                <p:cNvPr id="126" name="Freeform: Shape 125">
                  <a:extLst>
                    <a:ext uri="{FF2B5EF4-FFF2-40B4-BE49-F238E27FC236}">
                      <a16:creationId xmlns:a16="http://schemas.microsoft.com/office/drawing/2014/main" id="{19C9D373-AAEF-4BC4-8256-A28094FD5B88}"/>
                    </a:ext>
                  </a:extLst>
                </p:cNvPr>
                <p:cNvSpPr/>
                <p:nvPr/>
              </p:nvSpPr>
              <p:spPr>
                <a:xfrm>
                  <a:off x="1234597" y="4191184"/>
                  <a:ext cx="104775" cy="85725"/>
                </a:xfrm>
                <a:custGeom>
                  <a:avLst/>
                  <a:gdLst>
                    <a:gd name="connsiteX0" fmla="*/ 7144 w 104775"/>
                    <a:gd name="connsiteY0" fmla="*/ 7144 h 85725"/>
                    <a:gd name="connsiteX1" fmla="*/ 100127 w 104775"/>
                    <a:gd name="connsiteY1" fmla="*/ 7144 h 85725"/>
                    <a:gd name="connsiteX2" fmla="*/ 100127 w 104775"/>
                    <a:gd name="connsiteY2" fmla="*/ 83287 h 85725"/>
                    <a:gd name="connsiteX3" fmla="*/ 7144 w 104775"/>
                    <a:gd name="connsiteY3" fmla="*/ 83287 h 85725"/>
                  </a:gdLst>
                  <a:ahLst/>
                  <a:cxnLst>
                    <a:cxn ang="0">
                      <a:pos x="connsiteX0" y="connsiteY0"/>
                    </a:cxn>
                    <a:cxn ang="0">
                      <a:pos x="connsiteX1" y="connsiteY1"/>
                    </a:cxn>
                    <a:cxn ang="0">
                      <a:pos x="connsiteX2" y="connsiteY2"/>
                    </a:cxn>
                    <a:cxn ang="0">
                      <a:pos x="connsiteX3" y="connsiteY3"/>
                    </a:cxn>
                  </a:cxnLst>
                  <a:rect l="l" t="t" r="r" b="b"/>
                  <a:pathLst>
                    <a:path w="104775" h="85725">
                      <a:moveTo>
                        <a:pt x="7144" y="7144"/>
                      </a:moveTo>
                      <a:lnTo>
                        <a:pt x="100127" y="7144"/>
                      </a:lnTo>
                      <a:lnTo>
                        <a:pt x="100127" y="83287"/>
                      </a:lnTo>
                      <a:lnTo>
                        <a:pt x="7144" y="83287"/>
                      </a:lnTo>
                      <a:close/>
                    </a:path>
                  </a:pathLst>
                </a:custGeom>
                <a:solidFill>
                  <a:srgbClr val="FFFFFF"/>
                </a:solidFill>
                <a:ln w="9525" cap="flat">
                  <a:noFill/>
                  <a:prstDash val="solid"/>
                  <a:miter/>
                </a:ln>
              </p:spPr>
              <p:txBody>
                <a:bodyPr rtlCol="0" anchor="ctr"/>
                <a:lstStyle/>
                <a:p>
                  <a:pPr defTabSz="914225">
                    <a:defRPr/>
                  </a:pPr>
                  <a:endParaRPr lang="en-IN" sz="1800">
                    <a:solidFill>
                      <a:srgbClr val="505050"/>
                    </a:solidFill>
                    <a:latin typeface="Segoe UI Semilight"/>
                  </a:endParaRPr>
                </a:p>
              </p:txBody>
            </p:sp>
            <p:sp>
              <p:nvSpPr>
                <p:cNvPr id="127" name="Freeform: Shape 126">
                  <a:extLst>
                    <a:ext uri="{FF2B5EF4-FFF2-40B4-BE49-F238E27FC236}">
                      <a16:creationId xmlns:a16="http://schemas.microsoft.com/office/drawing/2014/main" id="{4605E245-F8E4-4D34-A259-3653753AB4BF}"/>
                    </a:ext>
                  </a:extLst>
                </p:cNvPr>
                <p:cNvSpPr/>
                <p:nvPr/>
              </p:nvSpPr>
              <p:spPr>
                <a:xfrm>
                  <a:off x="1346172" y="4191184"/>
                  <a:ext cx="104775" cy="85725"/>
                </a:xfrm>
                <a:custGeom>
                  <a:avLst/>
                  <a:gdLst>
                    <a:gd name="connsiteX0" fmla="*/ 7144 w 104775"/>
                    <a:gd name="connsiteY0" fmla="*/ 7144 h 85725"/>
                    <a:gd name="connsiteX1" fmla="*/ 100127 w 104775"/>
                    <a:gd name="connsiteY1" fmla="*/ 7144 h 85725"/>
                    <a:gd name="connsiteX2" fmla="*/ 100127 w 104775"/>
                    <a:gd name="connsiteY2" fmla="*/ 83287 h 85725"/>
                    <a:gd name="connsiteX3" fmla="*/ 7144 w 104775"/>
                    <a:gd name="connsiteY3" fmla="*/ 83287 h 85725"/>
                  </a:gdLst>
                  <a:ahLst/>
                  <a:cxnLst>
                    <a:cxn ang="0">
                      <a:pos x="connsiteX0" y="connsiteY0"/>
                    </a:cxn>
                    <a:cxn ang="0">
                      <a:pos x="connsiteX1" y="connsiteY1"/>
                    </a:cxn>
                    <a:cxn ang="0">
                      <a:pos x="connsiteX2" y="connsiteY2"/>
                    </a:cxn>
                    <a:cxn ang="0">
                      <a:pos x="connsiteX3" y="connsiteY3"/>
                    </a:cxn>
                  </a:cxnLst>
                  <a:rect l="l" t="t" r="r" b="b"/>
                  <a:pathLst>
                    <a:path w="104775" h="85725">
                      <a:moveTo>
                        <a:pt x="7144" y="7144"/>
                      </a:moveTo>
                      <a:lnTo>
                        <a:pt x="100127" y="7144"/>
                      </a:lnTo>
                      <a:lnTo>
                        <a:pt x="100127" y="83287"/>
                      </a:lnTo>
                      <a:lnTo>
                        <a:pt x="7144" y="83287"/>
                      </a:lnTo>
                      <a:close/>
                    </a:path>
                  </a:pathLst>
                </a:custGeom>
                <a:solidFill>
                  <a:srgbClr val="FFFFFF"/>
                </a:solidFill>
                <a:ln w="9525" cap="flat">
                  <a:noFill/>
                  <a:prstDash val="solid"/>
                  <a:miter/>
                </a:ln>
              </p:spPr>
              <p:txBody>
                <a:bodyPr rtlCol="0" anchor="ctr"/>
                <a:lstStyle/>
                <a:p>
                  <a:pPr defTabSz="914225">
                    <a:defRPr/>
                  </a:pPr>
                  <a:endParaRPr lang="en-IN" sz="1800">
                    <a:solidFill>
                      <a:srgbClr val="505050"/>
                    </a:solidFill>
                    <a:latin typeface="Segoe UI Semilight"/>
                  </a:endParaRPr>
                </a:p>
              </p:txBody>
            </p:sp>
            <p:sp>
              <p:nvSpPr>
                <p:cNvPr id="128" name="Freeform: Shape 127">
                  <a:extLst>
                    <a:ext uri="{FF2B5EF4-FFF2-40B4-BE49-F238E27FC236}">
                      <a16:creationId xmlns:a16="http://schemas.microsoft.com/office/drawing/2014/main" id="{01C49E70-DCAA-4FA3-BFFD-FAA6EC148917}"/>
                    </a:ext>
                  </a:extLst>
                </p:cNvPr>
                <p:cNvSpPr/>
                <p:nvPr/>
              </p:nvSpPr>
              <p:spPr>
                <a:xfrm>
                  <a:off x="960658" y="4117804"/>
                  <a:ext cx="457200" cy="314325"/>
                </a:xfrm>
                <a:custGeom>
                  <a:avLst/>
                  <a:gdLst>
                    <a:gd name="connsiteX0" fmla="*/ 7144 w 457200"/>
                    <a:gd name="connsiteY0" fmla="*/ 7144 h 314325"/>
                    <a:gd name="connsiteX1" fmla="*/ 453447 w 457200"/>
                    <a:gd name="connsiteY1" fmla="*/ 7144 h 314325"/>
                    <a:gd name="connsiteX2" fmla="*/ 453447 w 457200"/>
                    <a:gd name="connsiteY2" fmla="*/ 311706 h 314325"/>
                    <a:gd name="connsiteX3" fmla="*/ 7144 w 457200"/>
                    <a:gd name="connsiteY3" fmla="*/ 311706 h 314325"/>
                  </a:gdLst>
                  <a:ahLst/>
                  <a:cxnLst>
                    <a:cxn ang="0">
                      <a:pos x="connsiteX0" y="connsiteY0"/>
                    </a:cxn>
                    <a:cxn ang="0">
                      <a:pos x="connsiteX1" y="connsiteY1"/>
                    </a:cxn>
                    <a:cxn ang="0">
                      <a:pos x="connsiteX2" y="connsiteY2"/>
                    </a:cxn>
                    <a:cxn ang="0">
                      <a:pos x="connsiteX3" y="connsiteY3"/>
                    </a:cxn>
                  </a:cxnLst>
                  <a:rect l="l" t="t" r="r" b="b"/>
                  <a:pathLst>
                    <a:path w="457200" h="314325">
                      <a:moveTo>
                        <a:pt x="7144" y="7144"/>
                      </a:moveTo>
                      <a:lnTo>
                        <a:pt x="453447" y="7144"/>
                      </a:lnTo>
                      <a:lnTo>
                        <a:pt x="453447" y="311706"/>
                      </a:lnTo>
                      <a:lnTo>
                        <a:pt x="7144" y="311706"/>
                      </a:lnTo>
                      <a:close/>
                    </a:path>
                  </a:pathLst>
                </a:custGeom>
                <a:solidFill>
                  <a:srgbClr val="495DA5"/>
                </a:solidFill>
                <a:ln w="9525" cap="flat">
                  <a:noFill/>
                  <a:prstDash val="solid"/>
                  <a:miter/>
                </a:ln>
              </p:spPr>
              <p:txBody>
                <a:bodyPr rtlCol="0" anchor="ctr"/>
                <a:lstStyle/>
                <a:p>
                  <a:pPr defTabSz="914225">
                    <a:defRPr/>
                  </a:pPr>
                  <a:endParaRPr lang="en-IN" sz="1800">
                    <a:solidFill>
                      <a:srgbClr val="505050"/>
                    </a:solidFill>
                    <a:latin typeface="Segoe UI Semilight"/>
                  </a:endParaRPr>
                </a:p>
              </p:txBody>
            </p:sp>
            <p:sp>
              <p:nvSpPr>
                <p:cNvPr id="133" name="Freeform: Shape 132">
                  <a:extLst>
                    <a:ext uri="{FF2B5EF4-FFF2-40B4-BE49-F238E27FC236}">
                      <a16:creationId xmlns:a16="http://schemas.microsoft.com/office/drawing/2014/main" id="{F7EA5AD0-C561-4582-8B04-CD4DACE30521}"/>
                    </a:ext>
                  </a:extLst>
                </p:cNvPr>
                <p:cNvSpPr/>
                <p:nvPr/>
              </p:nvSpPr>
              <p:spPr>
                <a:xfrm>
                  <a:off x="997853" y="4163495"/>
                  <a:ext cx="342900" cy="190500"/>
                </a:xfrm>
                <a:custGeom>
                  <a:avLst/>
                  <a:gdLst>
                    <a:gd name="connsiteX0" fmla="*/ 341871 w 342900"/>
                    <a:gd name="connsiteY0" fmla="*/ 7144 h 190500"/>
                    <a:gd name="connsiteX1" fmla="*/ 7144 w 342900"/>
                    <a:gd name="connsiteY1" fmla="*/ 7144 h 190500"/>
                    <a:gd name="connsiteX2" fmla="*/ 7144 w 342900"/>
                    <a:gd name="connsiteY2" fmla="*/ 189881 h 190500"/>
                    <a:gd name="connsiteX3" fmla="*/ 144580 w 342900"/>
                    <a:gd name="connsiteY3" fmla="*/ 189881 h 190500"/>
                    <a:gd name="connsiteX4" fmla="*/ 144580 w 342900"/>
                    <a:gd name="connsiteY4" fmla="*/ 98508 h 190500"/>
                    <a:gd name="connsiteX5" fmla="*/ 341871 w 342900"/>
                    <a:gd name="connsiteY5" fmla="*/ 98508 h 190500"/>
                    <a:gd name="connsiteX6" fmla="*/ 341871 w 342900"/>
                    <a:gd name="connsiteY6" fmla="*/ 7144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2900" h="190500">
                      <a:moveTo>
                        <a:pt x="341871" y="7144"/>
                      </a:moveTo>
                      <a:lnTo>
                        <a:pt x="7144" y="7144"/>
                      </a:lnTo>
                      <a:lnTo>
                        <a:pt x="7144" y="189881"/>
                      </a:lnTo>
                      <a:lnTo>
                        <a:pt x="144580" y="189881"/>
                      </a:lnTo>
                      <a:lnTo>
                        <a:pt x="144580" y="98508"/>
                      </a:lnTo>
                      <a:lnTo>
                        <a:pt x="341871" y="98508"/>
                      </a:lnTo>
                      <a:lnTo>
                        <a:pt x="341871" y="7144"/>
                      </a:lnTo>
                      <a:close/>
                    </a:path>
                  </a:pathLst>
                </a:custGeom>
                <a:solidFill>
                  <a:srgbClr val="FFFFFF"/>
                </a:solidFill>
                <a:ln w="9525" cap="flat">
                  <a:noFill/>
                  <a:prstDash val="solid"/>
                  <a:miter/>
                </a:ln>
              </p:spPr>
              <p:txBody>
                <a:bodyPr rtlCol="0" anchor="ctr"/>
                <a:lstStyle/>
                <a:p>
                  <a:pPr defTabSz="914225">
                    <a:defRPr/>
                  </a:pPr>
                  <a:endParaRPr lang="en-IN" sz="1800">
                    <a:solidFill>
                      <a:srgbClr val="505050"/>
                    </a:solidFill>
                    <a:latin typeface="Segoe UI Semilight"/>
                  </a:endParaRPr>
                </a:p>
              </p:txBody>
            </p:sp>
            <p:sp>
              <p:nvSpPr>
                <p:cNvPr id="141" name="Freeform: Shape 140">
                  <a:extLst>
                    <a:ext uri="{FF2B5EF4-FFF2-40B4-BE49-F238E27FC236}">
                      <a16:creationId xmlns:a16="http://schemas.microsoft.com/office/drawing/2014/main" id="{F93CC698-4773-4EF8-9623-5E5575CDB554}"/>
                    </a:ext>
                  </a:extLst>
                </p:cNvPr>
                <p:cNvSpPr/>
                <p:nvPr/>
              </p:nvSpPr>
              <p:spPr>
                <a:xfrm>
                  <a:off x="1128021" y="4270089"/>
                  <a:ext cx="104775" cy="85725"/>
                </a:xfrm>
                <a:custGeom>
                  <a:avLst/>
                  <a:gdLst>
                    <a:gd name="connsiteX0" fmla="*/ 7144 w 104775"/>
                    <a:gd name="connsiteY0" fmla="*/ 7144 h 85725"/>
                    <a:gd name="connsiteX1" fmla="*/ 100127 w 104775"/>
                    <a:gd name="connsiteY1" fmla="*/ 7144 h 85725"/>
                    <a:gd name="connsiteX2" fmla="*/ 100127 w 104775"/>
                    <a:gd name="connsiteY2" fmla="*/ 83287 h 85725"/>
                    <a:gd name="connsiteX3" fmla="*/ 7144 w 104775"/>
                    <a:gd name="connsiteY3" fmla="*/ 83287 h 85725"/>
                  </a:gdLst>
                  <a:ahLst/>
                  <a:cxnLst>
                    <a:cxn ang="0">
                      <a:pos x="connsiteX0" y="connsiteY0"/>
                    </a:cxn>
                    <a:cxn ang="0">
                      <a:pos x="connsiteX1" y="connsiteY1"/>
                    </a:cxn>
                    <a:cxn ang="0">
                      <a:pos x="connsiteX2" y="connsiteY2"/>
                    </a:cxn>
                    <a:cxn ang="0">
                      <a:pos x="connsiteX3" y="connsiteY3"/>
                    </a:cxn>
                  </a:cxnLst>
                  <a:rect l="l" t="t" r="r" b="b"/>
                  <a:pathLst>
                    <a:path w="104775" h="85725">
                      <a:moveTo>
                        <a:pt x="7144" y="7144"/>
                      </a:moveTo>
                      <a:lnTo>
                        <a:pt x="100127" y="7144"/>
                      </a:lnTo>
                      <a:lnTo>
                        <a:pt x="100127" y="83287"/>
                      </a:lnTo>
                      <a:lnTo>
                        <a:pt x="7144" y="83287"/>
                      </a:lnTo>
                      <a:close/>
                    </a:path>
                  </a:pathLst>
                </a:custGeom>
                <a:solidFill>
                  <a:srgbClr val="FFFFFF"/>
                </a:solidFill>
                <a:ln w="9525" cap="flat">
                  <a:noFill/>
                  <a:prstDash val="solid"/>
                  <a:miter/>
                </a:ln>
              </p:spPr>
              <p:txBody>
                <a:bodyPr rtlCol="0" anchor="ctr"/>
                <a:lstStyle/>
                <a:p>
                  <a:pPr defTabSz="914225">
                    <a:defRPr/>
                  </a:pPr>
                  <a:endParaRPr lang="en-IN" sz="1800">
                    <a:solidFill>
                      <a:srgbClr val="505050"/>
                    </a:solidFill>
                    <a:latin typeface="Segoe UI Semilight"/>
                  </a:endParaRPr>
                </a:p>
              </p:txBody>
            </p:sp>
            <p:sp>
              <p:nvSpPr>
                <p:cNvPr id="142" name="Freeform: Shape 141">
                  <a:extLst>
                    <a:ext uri="{FF2B5EF4-FFF2-40B4-BE49-F238E27FC236}">
                      <a16:creationId xmlns:a16="http://schemas.microsoft.com/office/drawing/2014/main" id="{833D282D-1BE4-4E1F-945A-878EEECBE35E}"/>
                    </a:ext>
                  </a:extLst>
                </p:cNvPr>
                <p:cNvSpPr/>
                <p:nvPr/>
              </p:nvSpPr>
              <p:spPr>
                <a:xfrm>
                  <a:off x="1239597" y="4270089"/>
                  <a:ext cx="104775" cy="85725"/>
                </a:xfrm>
                <a:custGeom>
                  <a:avLst/>
                  <a:gdLst>
                    <a:gd name="connsiteX0" fmla="*/ 7144 w 104775"/>
                    <a:gd name="connsiteY0" fmla="*/ 7144 h 85725"/>
                    <a:gd name="connsiteX1" fmla="*/ 100127 w 104775"/>
                    <a:gd name="connsiteY1" fmla="*/ 7144 h 85725"/>
                    <a:gd name="connsiteX2" fmla="*/ 100127 w 104775"/>
                    <a:gd name="connsiteY2" fmla="*/ 83287 h 85725"/>
                    <a:gd name="connsiteX3" fmla="*/ 7144 w 104775"/>
                    <a:gd name="connsiteY3" fmla="*/ 83287 h 85725"/>
                  </a:gdLst>
                  <a:ahLst/>
                  <a:cxnLst>
                    <a:cxn ang="0">
                      <a:pos x="connsiteX0" y="connsiteY0"/>
                    </a:cxn>
                    <a:cxn ang="0">
                      <a:pos x="connsiteX1" y="connsiteY1"/>
                    </a:cxn>
                    <a:cxn ang="0">
                      <a:pos x="connsiteX2" y="connsiteY2"/>
                    </a:cxn>
                    <a:cxn ang="0">
                      <a:pos x="connsiteX3" y="connsiteY3"/>
                    </a:cxn>
                  </a:cxnLst>
                  <a:rect l="l" t="t" r="r" b="b"/>
                  <a:pathLst>
                    <a:path w="104775" h="85725">
                      <a:moveTo>
                        <a:pt x="7144" y="7144"/>
                      </a:moveTo>
                      <a:lnTo>
                        <a:pt x="100127" y="7144"/>
                      </a:lnTo>
                      <a:lnTo>
                        <a:pt x="100127" y="83287"/>
                      </a:lnTo>
                      <a:lnTo>
                        <a:pt x="7144" y="83287"/>
                      </a:lnTo>
                      <a:close/>
                    </a:path>
                  </a:pathLst>
                </a:custGeom>
                <a:solidFill>
                  <a:srgbClr val="FFFFFF"/>
                </a:solidFill>
                <a:ln w="9525" cap="flat">
                  <a:noFill/>
                  <a:prstDash val="solid"/>
                  <a:miter/>
                </a:ln>
              </p:spPr>
              <p:txBody>
                <a:bodyPr rtlCol="0" anchor="ctr"/>
                <a:lstStyle/>
                <a:p>
                  <a:pPr defTabSz="914225">
                    <a:defRPr/>
                  </a:pPr>
                  <a:endParaRPr lang="en-IN" sz="1800">
                    <a:solidFill>
                      <a:srgbClr val="505050"/>
                    </a:solidFill>
                    <a:latin typeface="Segoe UI Semilight"/>
                  </a:endParaRPr>
                </a:p>
              </p:txBody>
            </p:sp>
            <p:sp>
              <p:nvSpPr>
                <p:cNvPr id="143" name="Freeform: Shape 142">
                  <a:extLst>
                    <a:ext uri="{FF2B5EF4-FFF2-40B4-BE49-F238E27FC236}">
                      <a16:creationId xmlns:a16="http://schemas.microsoft.com/office/drawing/2014/main" id="{B80BF7C4-8A09-4888-AE85-7364BBAFD81F}"/>
                    </a:ext>
                  </a:extLst>
                </p:cNvPr>
                <p:cNvSpPr/>
                <p:nvPr/>
              </p:nvSpPr>
              <p:spPr>
                <a:xfrm>
                  <a:off x="836613" y="4196709"/>
                  <a:ext cx="457200" cy="314325"/>
                </a:xfrm>
                <a:custGeom>
                  <a:avLst/>
                  <a:gdLst>
                    <a:gd name="connsiteX0" fmla="*/ 7144 w 457200"/>
                    <a:gd name="connsiteY0" fmla="*/ 7144 h 314325"/>
                    <a:gd name="connsiteX1" fmla="*/ 453447 w 457200"/>
                    <a:gd name="connsiteY1" fmla="*/ 7144 h 314325"/>
                    <a:gd name="connsiteX2" fmla="*/ 453447 w 457200"/>
                    <a:gd name="connsiteY2" fmla="*/ 311706 h 314325"/>
                    <a:gd name="connsiteX3" fmla="*/ 7144 w 457200"/>
                    <a:gd name="connsiteY3" fmla="*/ 311706 h 314325"/>
                  </a:gdLst>
                  <a:ahLst/>
                  <a:cxnLst>
                    <a:cxn ang="0">
                      <a:pos x="connsiteX0" y="connsiteY0"/>
                    </a:cxn>
                    <a:cxn ang="0">
                      <a:pos x="connsiteX1" y="connsiteY1"/>
                    </a:cxn>
                    <a:cxn ang="0">
                      <a:pos x="connsiteX2" y="connsiteY2"/>
                    </a:cxn>
                    <a:cxn ang="0">
                      <a:pos x="connsiteX3" y="connsiteY3"/>
                    </a:cxn>
                  </a:cxnLst>
                  <a:rect l="l" t="t" r="r" b="b"/>
                  <a:pathLst>
                    <a:path w="457200" h="314325">
                      <a:moveTo>
                        <a:pt x="7144" y="7144"/>
                      </a:moveTo>
                      <a:lnTo>
                        <a:pt x="453447" y="7144"/>
                      </a:lnTo>
                      <a:lnTo>
                        <a:pt x="453447" y="311706"/>
                      </a:lnTo>
                      <a:lnTo>
                        <a:pt x="7144" y="311706"/>
                      </a:lnTo>
                      <a:close/>
                    </a:path>
                  </a:pathLst>
                </a:custGeom>
                <a:solidFill>
                  <a:srgbClr val="7685BB"/>
                </a:solidFill>
                <a:ln w="9525" cap="flat">
                  <a:noFill/>
                  <a:prstDash val="solid"/>
                  <a:miter/>
                </a:ln>
              </p:spPr>
              <p:txBody>
                <a:bodyPr rtlCol="0" anchor="ctr"/>
                <a:lstStyle/>
                <a:p>
                  <a:pPr defTabSz="914225">
                    <a:defRPr/>
                  </a:pPr>
                  <a:endParaRPr lang="en-IN" sz="1800">
                    <a:solidFill>
                      <a:srgbClr val="505050"/>
                    </a:solidFill>
                    <a:latin typeface="Segoe UI Semilight"/>
                  </a:endParaRPr>
                </a:p>
              </p:txBody>
            </p:sp>
            <p:sp>
              <p:nvSpPr>
                <p:cNvPr id="144" name="Freeform: Shape 143">
                  <a:extLst>
                    <a:ext uri="{FF2B5EF4-FFF2-40B4-BE49-F238E27FC236}">
                      <a16:creationId xmlns:a16="http://schemas.microsoft.com/office/drawing/2014/main" id="{FA462D71-2A3E-44EF-BCC8-21AB15C064ED}"/>
                    </a:ext>
                  </a:extLst>
                </p:cNvPr>
                <p:cNvSpPr/>
                <p:nvPr/>
              </p:nvSpPr>
              <p:spPr>
                <a:xfrm>
                  <a:off x="873809" y="4242391"/>
                  <a:ext cx="123825" cy="190500"/>
                </a:xfrm>
                <a:custGeom>
                  <a:avLst/>
                  <a:gdLst>
                    <a:gd name="connsiteX0" fmla="*/ 7144 w 123825"/>
                    <a:gd name="connsiteY0" fmla="*/ 7144 h 190500"/>
                    <a:gd name="connsiteX1" fmla="*/ 118720 w 123825"/>
                    <a:gd name="connsiteY1" fmla="*/ 7144 h 190500"/>
                    <a:gd name="connsiteX2" fmla="*/ 118720 w 123825"/>
                    <a:gd name="connsiteY2" fmla="*/ 189881 h 190500"/>
                    <a:gd name="connsiteX3" fmla="*/ 7144 w 123825"/>
                    <a:gd name="connsiteY3" fmla="*/ 189881 h 190500"/>
                  </a:gdLst>
                  <a:ahLst/>
                  <a:cxnLst>
                    <a:cxn ang="0">
                      <a:pos x="connsiteX0" y="connsiteY0"/>
                    </a:cxn>
                    <a:cxn ang="0">
                      <a:pos x="connsiteX1" y="connsiteY1"/>
                    </a:cxn>
                    <a:cxn ang="0">
                      <a:pos x="connsiteX2" y="connsiteY2"/>
                    </a:cxn>
                    <a:cxn ang="0">
                      <a:pos x="connsiteX3" y="connsiteY3"/>
                    </a:cxn>
                  </a:cxnLst>
                  <a:rect l="l" t="t" r="r" b="b"/>
                  <a:pathLst>
                    <a:path w="123825" h="190500">
                      <a:moveTo>
                        <a:pt x="7144" y="7144"/>
                      </a:moveTo>
                      <a:lnTo>
                        <a:pt x="118720" y="7144"/>
                      </a:lnTo>
                      <a:lnTo>
                        <a:pt x="118720" y="189881"/>
                      </a:lnTo>
                      <a:lnTo>
                        <a:pt x="7144" y="189881"/>
                      </a:lnTo>
                      <a:close/>
                    </a:path>
                  </a:pathLst>
                </a:custGeom>
                <a:solidFill>
                  <a:srgbClr val="FFFFFF"/>
                </a:solidFill>
                <a:ln w="9525" cap="flat">
                  <a:noFill/>
                  <a:prstDash val="solid"/>
                  <a:miter/>
                </a:ln>
              </p:spPr>
              <p:txBody>
                <a:bodyPr rtlCol="0" anchor="ctr"/>
                <a:lstStyle/>
                <a:p>
                  <a:pPr defTabSz="914225">
                    <a:defRPr/>
                  </a:pPr>
                  <a:endParaRPr lang="en-IN" sz="1800">
                    <a:solidFill>
                      <a:srgbClr val="505050"/>
                    </a:solidFill>
                    <a:latin typeface="Segoe UI Semilight"/>
                  </a:endParaRPr>
                </a:p>
              </p:txBody>
            </p:sp>
            <p:sp>
              <p:nvSpPr>
                <p:cNvPr id="145" name="Freeform: Shape 144">
                  <a:extLst>
                    <a:ext uri="{FF2B5EF4-FFF2-40B4-BE49-F238E27FC236}">
                      <a16:creationId xmlns:a16="http://schemas.microsoft.com/office/drawing/2014/main" id="{79728B54-768E-4026-97F0-F0562D04843C}"/>
                    </a:ext>
                  </a:extLst>
                </p:cNvPr>
                <p:cNvSpPr/>
                <p:nvPr/>
              </p:nvSpPr>
              <p:spPr>
                <a:xfrm>
                  <a:off x="1003977" y="4348994"/>
                  <a:ext cx="104775" cy="85725"/>
                </a:xfrm>
                <a:custGeom>
                  <a:avLst/>
                  <a:gdLst>
                    <a:gd name="connsiteX0" fmla="*/ 7144 w 104775"/>
                    <a:gd name="connsiteY0" fmla="*/ 7144 h 85725"/>
                    <a:gd name="connsiteX1" fmla="*/ 100127 w 104775"/>
                    <a:gd name="connsiteY1" fmla="*/ 7144 h 85725"/>
                    <a:gd name="connsiteX2" fmla="*/ 100127 w 104775"/>
                    <a:gd name="connsiteY2" fmla="*/ 83287 h 85725"/>
                    <a:gd name="connsiteX3" fmla="*/ 7144 w 104775"/>
                    <a:gd name="connsiteY3" fmla="*/ 83287 h 85725"/>
                  </a:gdLst>
                  <a:ahLst/>
                  <a:cxnLst>
                    <a:cxn ang="0">
                      <a:pos x="connsiteX0" y="connsiteY0"/>
                    </a:cxn>
                    <a:cxn ang="0">
                      <a:pos x="connsiteX1" y="connsiteY1"/>
                    </a:cxn>
                    <a:cxn ang="0">
                      <a:pos x="connsiteX2" y="connsiteY2"/>
                    </a:cxn>
                    <a:cxn ang="0">
                      <a:pos x="connsiteX3" y="connsiteY3"/>
                    </a:cxn>
                  </a:cxnLst>
                  <a:rect l="l" t="t" r="r" b="b"/>
                  <a:pathLst>
                    <a:path w="104775" h="85725">
                      <a:moveTo>
                        <a:pt x="7144" y="7144"/>
                      </a:moveTo>
                      <a:lnTo>
                        <a:pt x="100127" y="7144"/>
                      </a:lnTo>
                      <a:lnTo>
                        <a:pt x="100127" y="83287"/>
                      </a:lnTo>
                      <a:lnTo>
                        <a:pt x="7144" y="83287"/>
                      </a:lnTo>
                      <a:close/>
                    </a:path>
                  </a:pathLst>
                </a:custGeom>
                <a:solidFill>
                  <a:srgbClr val="FFFFFF"/>
                </a:solidFill>
                <a:ln w="9525" cap="flat">
                  <a:noFill/>
                  <a:prstDash val="solid"/>
                  <a:miter/>
                </a:ln>
              </p:spPr>
              <p:txBody>
                <a:bodyPr rtlCol="0" anchor="ctr"/>
                <a:lstStyle/>
                <a:p>
                  <a:pPr defTabSz="914225">
                    <a:defRPr/>
                  </a:pPr>
                  <a:endParaRPr lang="en-IN" sz="1800">
                    <a:solidFill>
                      <a:srgbClr val="505050"/>
                    </a:solidFill>
                    <a:latin typeface="Segoe UI Semilight"/>
                  </a:endParaRPr>
                </a:p>
              </p:txBody>
            </p:sp>
            <p:sp>
              <p:nvSpPr>
                <p:cNvPr id="146" name="Freeform: Shape 145">
                  <a:extLst>
                    <a:ext uri="{FF2B5EF4-FFF2-40B4-BE49-F238E27FC236}">
                      <a16:creationId xmlns:a16="http://schemas.microsoft.com/office/drawing/2014/main" id="{47D5962D-DEF9-4D93-BCB9-0B9FD6DC003F}"/>
                    </a:ext>
                  </a:extLst>
                </p:cNvPr>
                <p:cNvSpPr/>
                <p:nvPr/>
              </p:nvSpPr>
              <p:spPr>
                <a:xfrm>
                  <a:off x="1003977" y="4242391"/>
                  <a:ext cx="209550" cy="190500"/>
                </a:xfrm>
                <a:custGeom>
                  <a:avLst/>
                  <a:gdLst>
                    <a:gd name="connsiteX0" fmla="*/ 7144 w 209550"/>
                    <a:gd name="connsiteY0" fmla="*/ 7144 h 190500"/>
                    <a:gd name="connsiteX1" fmla="*/ 7144 w 209550"/>
                    <a:gd name="connsiteY1" fmla="*/ 98517 h 190500"/>
                    <a:gd name="connsiteX2" fmla="*/ 118720 w 209550"/>
                    <a:gd name="connsiteY2" fmla="*/ 98517 h 190500"/>
                    <a:gd name="connsiteX3" fmla="*/ 118720 w 209550"/>
                    <a:gd name="connsiteY3" fmla="*/ 189881 h 190500"/>
                    <a:gd name="connsiteX4" fmla="*/ 211703 w 209550"/>
                    <a:gd name="connsiteY4" fmla="*/ 189881 h 190500"/>
                    <a:gd name="connsiteX5" fmla="*/ 211703 w 209550"/>
                    <a:gd name="connsiteY5" fmla="*/ 7144 h 190500"/>
                    <a:gd name="connsiteX6" fmla="*/ 7144 w 209550"/>
                    <a:gd name="connsiteY6" fmla="*/ 7144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550" h="190500">
                      <a:moveTo>
                        <a:pt x="7144" y="7144"/>
                      </a:moveTo>
                      <a:lnTo>
                        <a:pt x="7144" y="98517"/>
                      </a:lnTo>
                      <a:lnTo>
                        <a:pt x="118720" y="98517"/>
                      </a:lnTo>
                      <a:lnTo>
                        <a:pt x="118720" y="189881"/>
                      </a:lnTo>
                      <a:lnTo>
                        <a:pt x="211703" y="189881"/>
                      </a:lnTo>
                      <a:lnTo>
                        <a:pt x="211703" y="7144"/>
                      </a:lnTo>
                      <a:lnTo>
                        <a:pt x="7144" y="7144"/>
                      </a:lnTo>
                      <a:close/>
                    </a:path>
                  </a:pathLst>
                </a:custGeom>
                <a:solidFill>
                  <a:srgbClr val="FFFFFF"/>
                </a:solidFill>
                <a:ln w="9525" cap="flat">
                  <a:noFill/>
                  <a:prstDash val="solid"/>
                  <a:miter/>
                </a:ln>
              </p:spPr>
              <p:txBody>
                <a:bodyPr rtlCol="0" anchor="ctr"/>
                <a:lstStyle/>
                <a:p>
                  <a:pPr defTabSz="914225">
                    <a:defRPr/>
                  </a:pPr>
                  <a:endParaRPr lang="en-IN" sz="1800">
                    <a:solidFill>
                      <a:srgbClr val="505050"/>
                    </a:solidFill>
                    <a:latin typeface="Segoe UI Semilight"/>
                  </a:endParaRPr>
                </a:p>
              </p:txBody>
            </p:sp>
            <p:sp>
              <p:nvSpPr>
                <p:cNvPr id="147" name="Freeform: Shape 146">
                  <a:extLst>
                    <a:ext uri="{FF2B5EF4-FFF2-40B4-BE49-F238E27FC236}">
                      <a16:creationId xmlns:a16="http://schemas.microsoft.com/office/drawing/2014/main" id="{6CFC2A13-8B3C-4E1F-B068-70CDF12F0BAE}"/>
                    </a:ext>
                  </a:extLst>
                </p:cNvPr>
                <p:cNvSpPr/>
                <p:nvPr/>
              </p:nvSpPr>
              <p:spPr>
                <a:xfrm>
                  <a:off x="1231072" y="4220778"/>
                  <a:ext cx="238125" cy="238125"/>
                </a:xfrm>
                <a:custGeom>
                  <a:avLst/>
                  <a:gdLst>
                    <a:gd name="connsiteX0" fmla="*/ 233724 w 238125"/>
                    <a:gd name="connsiteY0" fmla="*/ 120129 h 238125"/>
                    <a:gd name="connsiteX1" fmla="*/ 120434 w 238125"/>
                    <a:gd name="connsiteY1" fmla="*/ 233115 h 238125"/>
                    <a:gd name="connsiteX2" fmla="*/ 7144 w 238125"/>
                    <a:gd name="connsiteY2" fmla="*/ 120129 h 238125"/>
                    <a:gd name="connsiteX3" fmla="*/ 120434 w 238125"/>
                    <a:gd name="connsiteY3" fmla="*/ 7144 h 238125"/>
                    <a:gd name="connsiteX4" fmla="*/ 233724 w 238125"/>
                    <a:gd name="connsiteY4" fmla="*/ 120129 h 238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 h="238125">
                      <a:moveTo>
                        <a:pt x="233724" y="120129"/>
                      </a:moveTo>
                      <a:cubicBezTo>
                        <a:pt x="233724" y="182530"/>
                        <a:pt x="183003" y="233115"/>
                        <a:pt x="120434" y="233115"/>
                      </a:cubicBezTo>
                      <a:cubicBezTo>
                        <a:pt x="57866" y="233115"/>
                        <a:pt x="7144" y="182530"/>
                        <a:pt x="7144" y="120129"/>
                      </a:cubicBezTo>
                      <a:cubicBezTo>
                        <a:pt x="7144" y="57729"/>
                        <a:pt x="57866" y="7144"/>
                        <a:pt x="120434" y="7144"/>
                      </a:cubicBezTo>
                      <a:cubicBezTo>
                        <a:pt x="183003" y="7144"/>
                        <a:pt x="233724" y="57729"/>
                        <a:pt x="233724" y="120129"/>
                      </a:cubicBezTo>
                      <a:close/>
                    </a:path>
                  </a:pathLst>
                </a:custGeom>
                <a:solidFill>
                  <a:srgbClr val="D5D841"/>
                </a:solidFill>
                <a:ln w="9525" cap="flat">
                  <a:noFill/>
                  <a:prstDash val="solid"/>
                  <a:miter/>
                </a:ln>
              </p:spPr>
              <p:txBody>
                <a:bodyPr rtlCol="0" anchor="ctr"/>
                <a:lstStyle/>
                <a:p>
                  <a:pPr defTabSz="914225">
                    <a:defRPr/>
                  </a:pPr>
                  <a:endParaRPr lang="en-IN" sz="1800">
                    <a:solidFill>
                      <a:srgbClr val="505050"/>
                    </a:solidFill>
                    <a:latin typeface="Segoe UI Semilight"/>
                  </a:endParaRPr>
                </a:p>
              </p:txBody>
            </p:sp>
            <p:sp>
              <p:nvSpPr>
                <p:cNvPr id="148" name="Freeform: Shape 147">
                  <a:extLst>
                    <a:ext uri="{FF2B5EF4-FFF2-40B4-BE49-F238E27FC236}">
                      <a16:creationId xmlns:a16="http://schemas.microsoft.com/office/drawing/2014/main" id="{EEA8514B-AB6D-4607-ABEE-EDC3E6C4C08C}"/>
                    </a:ext>
                  </a:extLst>
                </p:cNvPr>
                <p:cNvSpPr/>
                <p:nvPr/>
              </p:nvSpPr>
              <p:spPr>
                <a:xfrm>
                  <a:off x="1272327" y="4271832"/>
                  <a:ext cx="57150" cy="123825"/>
                </a:xfrm>
                <a:custGeom>
                  <a:avLst/>
                  <a:gdLst>
                    <a:gd name="connsiteX0" fmla="*/ 30526 w 57150"/>
                    <a:gd name="connsiteY0" fmla="*/ 123977 h 123825"/>
                    <a:gd name="connsiteX1" fmla="*/ 26599 w 57150"/>
                    <a:gd name="connsiteY1" fmla="*/ 20812 h 123825"/>
                    <a:gd name="connsiteX2" fmla="*/ 43765 w 57150"/>
                    <a:gd name="connsiteY2" fmla="*/ 7144 h 123825"/>
                    <a:gd name="connsiteX3" fmla="*/ 52947 w 57150"/>
                    <a:gd name="connsiteY3" fmla="*/ 22955 h 123825"/>
                    <a:gd name="connsiteX4" fmla="*/ 25468 w 57150"/>
                    <a:gd name="connsiteY4" fmla="*/ 70447 h 123825"/>
                    <a:gd name="connsiteX5" fmla="*/ 43013 w 57150"/>
                    <a:gd name="connsiteY5" fmla="*/ 110595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150" h="123825">
                      <a:moveTo>
                        <a:pt x="30526" y="123977"/>
                      </a:moveTo>
                      <a:cubicBezTo>
                        <a:pt x="954" y="96574"/>
                        <a:pt x="-804" y="50387"/>
                        <a:pt x="26599" y="20812"/>
                      </a:cubicBezTo>
                      <a:cubicBezTo>
                        <a:pt x="31600" y="15421"/>
                        <a:pt x="37387" y="10811"/>
                        <a:pt x="43765" y="7144"/>
                      </a:cubicBezTo>
                      <a:lnTo>
                        <a:pt x="52947" y="22955"/>
                      </a:lnTo>
                      <a:cubicBezTo>
                        <a:pt x="35983" y="32766"/>
                        <a:pt x="25516" y="50854"/>
                        <a:pt x="25468" y="70447"/>
                      </a:cubicBezTo>
                      <a:cubicBezTo>
                        <a:pt x="25406" y="85706"/>
                        <a:pt x="31775" y="100279"/>
                        <a:pt x="43013" y="110595"/>
                      </a:cubicBezTo>
                      <a:close/>
                    </a:path>
                  </a:pathLst>
                </a:custGeom>
                <a:solidFill>
                  <a:srgbClr val="FFFFFF"/>
                </a:solidFill>
                <a:ln w="9525" cap="flat">
                  <a:noFill/>
                  <a:prstDash val="solid"/>
                  <a:miter/>
                </a:ln>
              </p:spPr>
              <p:txBody>
                <a:bodyPr rtlCol="0" anchor="ctr"/>
                <a:lstStyle/>
                <a:p>
                  <a:pPr defTabSz="914225">
                    <a:defRPr/>
                  </a:pPr>
                  <a:endParaRPr lang="en-IN" sz="1800">
                    <a:solidFill>
                      <a:srgbClr val="505050"/>
                    </a:solidFill>
                    <a:latin typeface="Segoe UI Semilight"/>
                  </a:endParaRPr>
                </a:p>
              </p:txBody>
            </p:sp>
            <p:sp>
              <p:nvSpPr>
                <p:cNvPr id="149" name="Freeform: Shape 148">
                  <a:extLst>
                    <a:ext uri="{FF2B5EF4-FFF2-40B4-BE49-F238E27FC236}">
                      <a16:creationId xmlns:a16="http://schemas.microsoft.com/office/drawing/2014/main" id="{8B4E97EF-006D-492F-A42F-7948D0A00CD6}"/>
                    </a:ext>
                  </a:extLst>
                </p:cNvPr>
                <p:cNvSpPr/>
                <p:nvPr/>
              </p:nvSpPr>
              <p:spPr>
                <a:xfrm>
                  <a:off x="1277688" y="4263184"/>
                  <a:ext cx="76200" cy="66675"/>
                </a:xfrm>
                <a:custGeom>
                  <a:avLst/>
                  <a:gdLst>
                    <a:gd name="connsiteX0" fmla="*/ 77219 w 76200"/>
                    <a:gd name="connsiteY0" fmla="*/ 7144 h 66675"/>
                    <a:gd name="connsiteX1" fmla="*/ 60731 w 76200"/>
                    <a:gd name="connsiteY1" fmla="*/ 38005 h 66675"/>
                    <a:gd name="connsiteX2" fmla="*/ 44234 w 76200"/>
                    <a:gd name="connsiteY2" fmla="*/ 68866 h 66675"/>
                    <a:gd name="connsiteX3" fmla="*/ 25689 w 76200"/>
                    <a:gd name="connsiteY3" fmla="*/ 39195 h 66675"/>
                    <a:gd name="connsiteX4" fmla="*/ 7144 w 76200"/>
                    <a:gd name="connsiteY4" fmla="*/ 9516 h 66675"/>
                    <a:gd name="connsiteX5" fmla="*/ 42177 w 76200"/>
                    <a:gd name="connsiteY5" fmla="*/ 8334 h 66675"/>
                    <a:gd name="connsiteX6" fmla="*/ 77219 w 76200"/>
                    <a:gd name="connsiteY6" fmla="*/ 714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00" h="66675">
                      <a:moveTo>
                        <a:pt x="77219" y="7144"/>
                      </a:moveTo>
                      <a:lnTo>
                        <a:pt x="60731" y="38005"/>
                      </a:lnTo>
                      <a:lnTo>
                        <a:pt x="44234" y="68866"/>
                      </a:lnTo>
                      <a:lnTo>
                        <a:pt x="25689" y="39195"/>
                      </a:lnTo>
                      <a:lnTo>
                        <a:pt x="7144" y="9516"/>
                      </a:lnTo>
                      <a:lnTo>
                        <a:pt x="42177" y="8334"/>
                      </a:lnTo>
                      <a:lnTo>
                        <a:pt x="77219" y="7144"/>
                      </a:lnTo>
                      <a:close/>
                    </a:path>
                  </a:pathLst>
                </a:custGeom>
                <a:solidFill>
                  <a:srgbClr val="FFFFFF"/>
                </a:solidFill>
                <a:ln w="9525" cap="flat">
                  <a:noFill/>
                  <a:prstDash val="solid"/>
                  <a:miter/>
                </a:ln>
              </p:spPr>
              <p:txBody>
                <a:bodyPr rtlCol="0" anchor="ctr"/>
                <a:lstStyle/>
                <a:p>
                  <a:pPr defTabSz="914225">
                    <a:defRPr/>
                  </a:pPr>
                  <a:endParaRPr lang="en-IN" sz="1800">
                    <a:solidFill>
                      <a:srgbClr val="505050"/>
                    </a:solidFill>
                    <a:latin typeface="Segoe UI Semilight"/>
                  </a:endParaRPr>
                </a:p>
              </p:txBody>
            </p:sp>
            <p:sp>
              <p:nvSpPr>
                <p:cNvPr id="150" name="Freeform: Shape 149">
                  <a:extLst>
                    <a:ext uri="{FF2B5EF4-FFF2-40B4-BE49-F238E27FC236}">
                      <a16:creationId xmlns:a16="http://schemas.microsoft.com/office/drawing/2014/main" id="{A1F1A636-D376-43F2-B936-49E0291A31F1}"/>
                    </a:ext>
                  </a:extLst>
                </p:cNvPr>
                <p:cNvSpPr/>
                <p:nvPr/>
              </p:nvSpPr>
              <p:spPr>
                <a:xfrm>
                  <a:off x="1370595" y="4278824"/>
                  <a:ext cx="57150" cy="123825"/>
                </a:xfrm>
                <a:custGeom>
                  <a:avLst/>
                  <a:gdLst>
                    <a:gd name="connsiteX0" fmla="*/ 16326 w 57150"/>
                    <a:gd name="connsiteY0" fmla="*/ 124016 h 123825"/>
                    <a:gd name="connsiteX1" fmla="*/ 7144 w 57150"/>
                    <a:gd name="connsiteY1" fmla="*/ 108204 h 123825"/>
                    <a:gd name="connsiteX2" fmla="*/ 27337 w 57150"/>
                    <a:gd name="connsiteY2" fmla="*/ 33452 h 123825"/>
                    <a:gd name="connsiteX3" fmla="*/ 17078 w 57150"/>
                    <a:gd name="connsiteY3" fmla="*/ 20574 h 123825"/>
                    <a:gd name="connsiteX4" fmla="*/ 29527 w 57150"/>
                    <a:gd name="connsiteY4" fmla="*/ 7144 h 123825"/>
                    <a:gd name="connsiteX5" fmla="*/ 33483 w 57150"/>
                    <a:gd name="connsiteY5" fmla="*/ 110290 h 123825"/>
                    <a:gd name="connsiteX6" fmla="*/ 16288 w 57150"/>
                    <a:gd name="connsiteY6" fmla="*/ 123987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150" h="123825">
                      <a:moveTo>
                        <a:pt x="16326" y="124016"/>
                      </a:moveTo>
                      <a:lnTo>
                        <a:pt x="7144" y="108204"/>
                      </a:lnTo>
                      <a:cubicBezTo>
                        <a:pt x="33361" y="93135"/>
                        <a:pt x="42401" y="59674"/>
                        <a:pt x="27337" y="33452"/>
                      </a:cubicBezTo>
                      <a:cubicBezTo>
                        <a:pt x="24586" y="28670"/>
                        <a:pt x="21127" y="24327"/>
                        <a:pt x="17078" y="20574"/>
                      </a:cubicBezTo>
                      <a:lnTo>
                        <a:pt x="29527" y="7144"/>
                      </a:lnTo>
                      <a:cubicBezTo>
                        <a:pt x="59104" y="34538"/>
                        <a:pt x="60874" y="80715"/>
                        <a:pt x="33483" y="110290"/>
                      </a:cubicBezTo>
                      <a:cubicBezTo>
                        <a:pt x="28476" y="115700"/>
                        <a:pt x="22678" y="120320"/>
                        <a:pt x="16288" y="123987"/>
                      </a:cubicBezTo>
                      <a:close/>
                    </a:path>
                  </a:pathLst>
                </a:custGeom>
                <a:solidFill>
                  <a:srgbClr val="FFFFFF"/>
                </a:solidFill>
                <a:ln w="9525" cap="flat">
                  <a:noFill/>
                  <a:prstDash val="solid"/>
                  <a:miter/>
                </a:ln>
              </p:spPr>
              <p:txBody>
                <a:bodyPr rtlCol="0" anchor="ctr"/>
                <a:lstStyle/>
                <a:p>
                  <a:pPr defTabSz="914225">
                    <a:defRPr/>
                  </a:pPr>
                  <a:endParaRPr lang="en-IN" sz="1800">
                    <a:solidFill>
                      <a:srgbClr val="505050"/>
                    </a:solidFill>
                    <a:latin typeface="Segoe UI Semilight"/>
                  </a:endParaRPr>
                </a:p>
              </p:txBody>
            </p:sp>
            <p:sp>
              <p:nvSpPr>
                <p:cNvPr id="151" name="Freeform: Shape 150">
                  <a:extLst>
                    <a:ext uri="{FF2B5EF4-FFF2-40B4-BE49-F238E27FC236}">
                      <a16:creationId xmlns:a16="http://schemas.microsoft.com/office/drawing/2014/main" id="{D1166570-B827-46CC-BA08-D6A9824A4356}"/>
                    </a:ext>
                  </a:extLst>
                </p:cNvPr>
                <p:cNvSpPr/>
                <p:nvPr/>
              </p:nvSpPr>
              <p:spPr>
                <a:xfrm>
                  <a:off x="1340972" y="4342622"/>
                  <a:ext cx="76200" cy="66675"/>
                </a:xfrm>
                <a:custGeom>
                  <a:avLst/>
                  <a:gdLst>
                    <a:gd name="connsiteX0" fmla="*/ 7144 w 76200"/>
                    <a:gd name="connsiteY0" fmla="*/ 68856 h 66675"/>
                    <a:gd name="connsiteX1" fmla="*/ 23632 w 76200"/>
                    <a:gd name="connsiteY1" fmla="*/ 38005 h 66675"/>
                    <a:gd name="connsiteX2" fmla="*/ 40119 w 76200"/>
                    <a:gd name="connsiteY2" fmla="*/ 7144 h 66675"/>
                    <a:gd name="connsiteX3" fmla="*/ 58674 w 76200"/>
                    <a:gd name="connsiteY3" fmla="*/ 36814 h 66675"/>
                    <a:gd name="connsiteX4" fmla="*/ 77219 w 76200"/>
                    <a:gd name="connsiteY4" fmla="*/ 66484 h 66675"/>
                    <a:gd name="connsiteX5" fmla="*/ 42177 w 76200"/>
                    <a:gd name="connsiteY5" fmla="*/ 67675 h 66675"/>
                    <a:gd name="connsiteX6" fmla="*/ 7144 w 76200"/>
                    <a:gd name="connsiteY6" fmla="*/ 68856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00" h="66675">
                      <a:moveTo>
                        <a:pt x="7144" y="68856"/>
                      </a:moveTo>
                      <a:lnTo>
                        <a:pt x="23632" y="38005"/>
                      </a:lnTo>
                      <a:lnTo>
                        <a:pt x="40119" y="7144"/>
                      </a:lnTo>
                      <a:lnTo>
                        <a:pt x="58674" y="36814"/>
                      </a:lnTo>
                      <a:lnTo>
                        <a:pt x="77219" y="66484"/>
                      </a:lnTo>
                      <a:lnTo>
                        <a:pt x="42177" y="67675"/>
                      </a:lnTo>
                      <a:lnTo>
                        <a:pt x="7144" y="68856"/>
                      </a:lnTo>
                      <a:close/>
                    </a:path>
                  </a:pathLst>
                </a:custGeom>
                <a:solidFill>
                  <a:srgbClr val="FFFFFF"/>
                </a:solidFill>
                <a:ln w="9525" cap="flat">
                  <a:noFill/>
                  <a:prstDash val="solid"/>
                  <a:miter/>
                </a:ln>
              </p:spPr>
              <p:txBody>
                <a:bodyPr rtlCol="0" anchor="ctr"/>
                <a:lstStyle/>
                <a:p>
                  <a:pPr defTabSz="914225">
                    <a:defRPr/>
                  </a:pPr>
                  <a:endParaRPr lang="en-IN" sz="1800">
                    <a:solidFill>
                      <a:srgbClr val="505050"/>
                    </a:solidFill>
                    <a:latin typeface="Segoe UI Semilight"/>
                  </a:endParaRPr>
                </a:p>
              </p:txBody>
            </p:sp>
          </p:grpSp>
        </p:grpSp>
      </p:grpSp>
      <p:grpSp>
        <p:nvGrpSpPr>
          <p:cNvPr id="217" name="Group 216">
            <a:extLst>
              <a:ext uri="{FF2B5EF4-FFF2-40B4-BE49-F238E27FC236}">
                <a16:creationId xmlns:a16="http://schemas.microsoft.com/office/drawing/2014/main" id="{1AFBAF36-7E6B-46ED-B8F7-D94FD1938135}"/>
              </a:ext>
            </a:extLst>
          </p:cNvPr>
          <p:cNvGrpSpPr/>
          <p:nvPr/>
        </p:nvGrpSpPr>
        <p:grpSpPr>
          <a:xfrm>
            <a:off x="10061301" y="2210295"/>
            <a:ext cx="2132877" cy="3341383"/>
            <a:chOff x="10061863" y="2210121"/>
            <a:chExt cx="2133180" cy="3341857"/>
          </a:xfrm>
        </p:grpSpPr>
        <p:sp>
          <p:nvSpPr>
            <p:cNvPr id="22" name="Freeform: Shape 21">
              <a:extLst>
                <a:ext uri="{FF2B5EF4-FFF2-40B4-BE49-F238E27FC236}">
                  <a16:creationId xmlns:a16="http://schemas.microsoft.com/office/drawing/2014/main" id="{4DD08719-89F4-4D24-9D8E-21947D517BE3}"/>
                </a:ext>
              </a:extLst>
            </p:cNvPr>
            <p:cNvSpPr/>
            <p:nvPr/>
          </p:nvSpPr>
          <p:spPr>
            <a:xfrm>
              <a:off x="11385337" y="3549079"/>
              <a:ext cx="295275" cy="95250"/>
            </a:xfrm>
            <a:custGeom>
              <a:avLst/>
              <a:gdLst>
                <a:gd name="connsiteX0" fmla="*/ 7144 w 295275"/>
                <a:gd name="connsiteY0" fmla="*/ 91916 h 95250"/>
                <a:gd name="connsiteX1" fmla="*/ 292894 w 295275"/>
                <a:gd name="connsiteY1" fmla="*/ 91916 h 95250"/>
                <a:gd name="connsiteX2" fmla="*/ 205264 w 295275"/>
                <a:gd name="connsiteY2" fmla="*/ 7144 h 95250"/>
                <a:gd name="connsiteX3" fmla="*/ 80486 w 295275"/>
                <a:gd name="connsiteY3" fmla="*/ 7144 h 95250"/>
              </a:gdLst>
              <a:ahLst/>
              <a:cxnLst>
                <a:cxn ang="0">
                  <a:pos x="connsiteX0" y="connsiteY0"/>
                </a:cxn>
                <a:cxn ang="0">
                  <a:pos x="connsiteX1" y="connsiteY1"/>
                </a:cxn>
                <a:cxn ang="0">
                  <a:pos x="connsiteX2" y="connsiteY2"/>
                </a:cxn>
                <a:cxn ang="0">
                  <a:pos x="connsiteX3" y="connsiteY3"/>
                </a:cxn>
              </a:cxnLst>
              <a:rect l="l" t="t" r="r" b="b"/>
              <a:pathLst>
                <a:path w="295275" h="95250">
                  <a:moveTo>
                    <a:pt x="7144" y="91916"/>
                  </a:moveTo>
                  <a:lnTo>
                    <a:pt x="292894" y="91916"/>
                  </a:lnTo>
                  <a:lnTo>
                    <a:pt x="205264" y="7144"/>
                  </a:lnTo>
                  <a:lnTo>
                    <a:pt x="80486" y="7144"/>
                  </a:lnTo>
                  <a:close/>
                </a:path>
              </a:pathLst>
            </a:custGeom>
            <a:solidFill>
              <a:schemeClr val="bg1">
                <a:lumMod val="75000"/>
                <a:alpha val="28000"/>
              </a:schemeClr>
            </a:solidFill>
            <a:ln w="9525" cap="flat">
              <a:noFill/>
              <a:prstDash val="solid"/>
              <a:miter/>
            </a:ln>
          </p:spPr>
          <p:txBody>
            <a:bodyPr rtlCol="0" anchor="ctr"/>
            <a:lstStyle/>
            <a:p>
              <a:pPr defTabSz="914225">
                <a:defRPr/>
              </a:pPr>
              <a:endParaRPr lang="en-IN" sz="1800">
                <a:solidFill>
                  <a:srgbClr val="505050"/>
                </a:solidFill>
                <a:latin typeface="Segoe UI Semilight"/>
              </a:endParaRPr>
            </a:p>
          </p:txBody>
        </p:sp>
        <p:sp>
          <p:nvSpPr>
            <p:cNvPr id="23" name="Freeform: Shape 22">
              <a:extLst>
                <a:ext uri="{FF2B5EF4-FFF2-40B4-BE49-F238E27FC236}">
                  <a16:creationId xmlns:a16="http://schemas.microsoft.com/office/drawing/2014/main" id="{778A2542-E575-4AB1-B3AC-80344667E46E}"/>
                </a:ext>
              </a:extLst>
            </p:cNvPr>
            <p:cNvSpPr/>
            <p:nvPr/>
          </p:nvSpPr>
          <p:spPr>
            <a:xfrm>
              <a:off x="11363429" y="3419539"/>
              <a:ext cx="219075" cy="228600"/>
            </a:xfrm>
            <a:custGeom>
              <a:avLst/>
              <a:gdLst>
                <a:gd name="connsiteX0" fmla="*/ 29051 w 219075"/>
                <a:gd name="connsiteY0" fmla="*/ 221456 h 228600"/>
                <a:gd name="connsiteX1" fmla="*/ 7144 w 219075"/>
                <a:gd name="connsiteY1" fmla="*/ 136684 h 228600"/>
                <a:gd name="connsiteX2" fmla="*/ 128111 w 219075"/>
                <a:gd name="connsiteY2" fmla="*/ 7144 h 228600"/>
                <a:gd name="connsiteX3" fmla="*/ 212884 w 219075"/>
                <a:gd name="connsiteY3" fmla="*/ 7144 h 228600"/>
              </a:gdLst>
              <a:ahLst/>
              <a:cxnLst>
                <a:cxn ang="0">
                  <a:pos x="connsiteX0" y="connsiteY0"/>
                </a:cxn>
                <a:cxn ang="0">
                  <a:pos x="connsiteX1" y="connsiteY1"/>
                </a:cxn>
                <a:cxn ang="0">
                  <a:pos x="connsiteX2" y="connsiteY2"/>
                </a:cxn>
                <a:cxn ang="0">
                  <a:pos x="connsiteX3" y="connsiteY3"/>
                </a:cxn>
              </a:cxnLst>
              <a:rect l="l" t="t" r="r" b="b"/>
              <a:pathLst>
                <a:path w="219075" h="228600">
                  <a:moveTo>
                    <a:pt x="29051" y="221456"/>
                  </a:moveTo>
                  <a:lnTo>
                    <a:pt x="7144" y="136684"/>
                  </a:lnTo>
                  <a:lnTo>
                    <a:pt x="128111" y="7144"/>
                  </a:lnTo>
                  <a:lnTo>
                    <a:pt x="212884" y="7144"/>
                  </a:lnTo>
                  <a:close/>
                </a:path>
              </a:pathLst>
            </a:custGeom>
            <a:solidFill>
              <a:schemeClr val="bg1">
                <a:lumMod val="85000"/>
                <a:alpha val="21000"/>
              </a:schemeClr>
            </a:solidFill>
            <a:ln w="9525" cap="flat">
              <a:noFill/>
              <a:prstDash val="solid"/>
              <a:miter/>
            </a:ln>
          </p:spPr>
          <p:txBody>
            <a:bodyPr rtlCol="0" anchor="ctr"/>
            <a:lstStyle/>
            <a:p>
              <a:pPr defTabSz="914225">
                <a:defRPr/>
              </a:pPr>
              <a:endParaRPr lang="en-IN" sz="1800">
                <a:solidFill>
                  <a:srgbClr val="505050"/>
                </a:solidFill>
                <a:latin typeface="Segoe UI Semilight"/>
              </a:endParaRPr>
            </a:p>
          </p:txBody>
        </p:sp>
        <p:sp>
          <p:nvSpPr>
            <p:cNvPr id="24" name="Freeform: Shape 23">
              <a:extLst>
                <a:ext uri="{FF2B5EF4-FFF2-40B4-BE49-F238E27FC236}">
                  <a16:creationId xmlns:a16="http://schemas.microsoft.com/office/drawing/2014/main" id="{65C929AE-2C19-4846-A141-4D57764E4FA4}"/>
                </a:ext>
              </a:extLst>
            </p:cNvPr>
            <p:cNvSpPr/>
            <p:nvPr/>
          </p:nvSpPr>
          <p:spPr>
            <a:xfrm>
              <a:off x="11483444" y="3287141"/>
              <a:ext cx="95250" cy="142875"/>
            </a:xfrm>
            <a:custGeom>
              <a:avLst/>
              <a:gdLst>
                <a:gd name="connsiteX0" fmla="*/ 7144 w 95250"/>
                <a:gd name="connsiteY0" fmla="*/ 7144 h 142875"/>
                <a:gd name="connsiteX1" fmla="*/ 92869 w 95250"/>
                <a:gd name="connsiteY1" fmla="*/ 7144 h 142875"/>
                <a:gd name="connsiteX2" fmla="*/ 92869 w 95250"/>
                <a:gd name="connsiteY2" fmla="*/ 139541 h 142875"/>
                <a:gd name="connsiteX3" fmla="*/ 8096 w 95250"/>
                <a:gd name="connsiteY3" fmla="*/ 139541 h 142875"/>
              </a:gdLst>
              <a:ahLst/>
              <a:cxnLst>
                <a:cxn ang="0">
                  <a:pos x="connsiteX0" y="connsiteY0"/>
                </a:cxn>
                <a:cxn ang="0">
                  <a:pos x="connsiteX1" y="connsiteY1"/>
                </a:cxn>
                <a:cxn ang="0">
                  <a:pos x="connsiteX2" y="connsiteY2"/>
                </a:cxn>
                <a:cxn ang="0">
                  <a:pos x="connsiteX3" y="connsiteY3"/>
                </a:cxn>
              </a:cxnLst>
              <a:rect l="l" t="t" r="r" b="b"/>
              <a:pathLst>
                <a:path w="95250" h="142875">
                  <a:moveTo>
                    <a:pt x="7144" y="7144"/>
                  </a:moveTo>
                  <a:lnTo>
                    <a:pt x="92869" y="7144"/>
                  </a:lnTo>
                  <a:lnTo>
                    <a:pt x="92869" y="139541"/>
                  </a:lnTo>
                  <a:lnTo>
                    <a:pt x="8096" y="139541"/>
                  </a:lnTo>
                  <a:close/>
                </a:path>
              </a:pathLst>
            </a:custGeom>
            <a:solidFill>
              <a:schemeClr val="bg1">
                <a:lumMod val="95000"/>
                <a:alpha val="74000"/>
              </a:schemeClr>
            </a:solidFill>
            <a:ln w="9525" cap="flat">
              <a:noFill/>
              <a:prstDash val="solid"/>
              <a:miter/>
            </a:ln>
          </p:spPr>
          <p:txBody>
            <a:bodyPr rtlCol="0" anchor="ctr"/>
            <a:lstStyle/>
            <a:p>
              <a:pPr defTabSz="914225">
                <a:defRPr/>
              </a:pPr>
              <a:endParaRPr lang="en-IN" sz="1800">
                <a:solidFill>
                  <a:srgbClr val="505050"/>
                </a:solidFill>
                <a:latin typeface="Segoe UI Semilight"/>
              </a:endParaRPr>
            </a:p>
          </p:txBody>
        </p:sp>
        <p:sp>
          <p:nvSpPr>
            <p:cNvPr id="25" name="Freeform: Shape 24">
              <a:extLst>
                <a:ext uri="{FF2B5EF4-FFF2-40B4-BE49-F238E27FC236}">
                  <a16:creationId xmlns:a16="http://schemas.microsoft.com/office/drawing/2014/main" id="{3212D0D7-A74B-490F-B690-1C10AA6A433D}"/>
                </a:ext>
              </a:extLst>
            </p:cNvPr>
            <p:cNvSpPr/>
            <p:nvPr/>
          </p:nvSpPr>
          <p:spPr>
            <a:xfrm>
              <a:off x="11537737" y="3441446"/>
              <a:ext cx="161925" cy="200025"/>
            </a:xfrm>
            <a:custGeom>
              <a:avLst/>
              <a:gdLst>
                <a:gd name="connsiteX0" fmla="*/ 7144 w 161925"/>
                <a:gd name="connsiteY0" fmla="*/ 70009 h 200025"/>
                <a:gd name="connsiteX1" fmla="*/ 61436 w 161925"/>
                <a:gd name="connsiteY1" fmla="*/ 7144 h 200025"/>
                <a:gd name="connsiteX2" fmla="*/ 159544 w 161925"/>
                <a:gd name="connsiteY2" fmla="*/ 116681 h 200025"/>
                <a:gd name="connsiteX3" fmla="*/ 140494 w 161925"/>
                <a:gd name="connsiteY3" fmla="*/ 199549 h 200025"/>
              </a:gdLst>
              <a:ahLst/>
              <a:cxnLst>
                <a:cxn ang="0">
                  <a:pos x="connsiteX0" y="connsiteY0"/>
                </a:cxn>
                <a:cxn ang="0">
                  <a:pos x="connsiteX1" y="connsiteY1"/>
                </a:cxn>
                <a:cxn ang="0">
                  <a:pos x="connsiteX2" y="connsiteY2"/>
                </a:cxn>
                <a:cxn ang="0">
                  <a:pos x="connsiteX3" y="connsiteY3"/>
                </a:cxn>
              </a:cxnLst>
              <a:rect l="l" t="t" r="r" b="b"/>
              <a:pathLst>
                <a:path w="161925" h="200025">
                  <a:moveTo>
                    <a:pt x="7144" y="70009"/>
                  </a:moveTo>
                  <a:lnTo>
                    <a:pt x="61436" y="7144"/>
                  </a:lnTo>
                  <a:lnTo>
                    <a:pt x="159544" y="116681"/>
                  </a:lnTo>
                  <a:lnTo>
                    <a:pt x="140494" y="199549"/>
                  </a:lnTo>
                  <a:close/>
                </a:path>
              </a:pathLst>
            </a:custGeom>
            <a:solidFill>
              <a:schemeClr val="bg1">
                <a:lumMod val="85000"/>
                <a:alpha val="18000"/>
              </a:schemeClr>
            </a:solidFill>
            <a:ln w="9525" cap="flat">
              <a:noFill/>
              <a:prstDash val="solid"/>
              <a:miter/>
            </a:ln>
          </p:spPr>
          <p:txBody>
            <a:bodyPr rtlCol="0" anchor="ctr"/>
            <a:lstStyle/>
            <a:p>
              <a:pPr defTabSz="914225">
                <a:defRPr/>
              </a:pPr>
              <a:endParaRPr lang="en-IN" sz="1800">
                <a:solidFill>
                  <a:srgbClr val="505050"/>
                </a:solidFill>
                <a:latin typeface="Segoe UI Semilight"/>
              </a:endParaRPr>
            </a:p>
          </p:txBody>
        </p:sp>
        <p:sp>
          <p:nvSpPr>
            <p:cNvPr id="27" name="Freeform: Shape 26">
              <a:extLst>
                <a:ext uri="{FF2B5EF4-FFF2-40B4-BE49-F238E27FC236}">
                  <a16:creationId xmlns:a16="http://schemas.microsoft.com/office/drawing/2014/main" id="{85217603-27DE-4781-9D6C-FD0A318635E5}"/>
                </a:ext>
              </a:extLst>
            </p:cNvPr>
            <p:cNvSpPr/>
            <p:nvPr/>
          </p:nvSpPr>
          <p:spPr>
            <a:xfrm>
              <a:off x="11055303" y="4542350"/>
              <a:ext cx="415171" cy="133926"/>
            </a:xfrm>
            <a:custGeom>
              <a:avLst/>
              <a:gdLst>
                <a:gd name="connsiteX0" fmla="*/ 10044 w 415171"/>
                <a:gd name="connsiteY0" fmla="*/ 129239 h 133926"/>
                <a:gd name="connsiteX1" fmla="*/ 411823 w 415171"/>
                <a:gd name="connsiteY1" fmla="*/ 129239 h 133926"/>
                <a:gd name="connsiteX2" fmla="*/ 288611 w 415171"/>
                <a:gd name="connsiteY2" fmla="*/ 10044 h 133926"/>
                <a:gd name="connsiteX3" fmla="*/ 113168 w 415171"/>
                <a:gd name="connsiteY3" fmla="*/ 10044 h 133926"/>
              </a:gdLst>
              <a:ahLst/>
              <a:cxnLst>
                <a:cxn ang="0">
                  <a:pos x="connsiteX0" y="connsiteY0"/>
                </a:cxn>
                <a:cxn ang="0">
                  <a:pos x="connsiteX1" y="connsiteY1"/>
                </a:cxn>
                <a:cxn ang="0">
                  <a:pos x="connsiteX2" y="connsiteY2"/>
                </a:cxn>
                <a:cxn ang="0">
                  <a:pos x="connsiteX3" y="connsiteY3"/>
                </a:cxn>
              </a:cxnLst>
              <a:rect l="l" t="t" r="r" b="b"/>
              <a:pathLst>
                <a:path w="415171" h="133926">
                  <a:moveTo>
                    <a:pt x="10044" y="129239"/>
                  </a:moveTo>
                  <a:lnTo>
                    <a:pt x="411823" y="129239"/>
                  </a:lnTo>
                  <a:lnTo>
                    <a:pt x="288611" y="10044"/>
                  </a:lnTo>
                  <a:lnTo>
                    <a:pt x="113168" y="10044"/>
                  </a:lnTo>
                  <a:close/>
                </a:path>
              </a:pathLst>
            </a:custGeom>
            <a:solidFill>
              <a:schemeClr val="bg1">
                <a:lumMod val="75000"/>
                <a:alpha val="28000"/>
              </a:schemeClr>
            </a:solidFill>
            <a:ln w="9525" cap="flat">
              <a:noFill/>
              <a:prstDash val="solid"/>
              <a:miter/>
            </a:ln>
          </p:spPr>
          <p:txBody>
            <a:bodyPr rtlCol="0" anchor="ctr"/>
            <a:lstStyle/>
            <a:p>
              <a:pPr defTabSz="914225">
                <a:defRPr/>
              </a:pPr>
              <a:endParaRPr lang="en-IN" sz="1800">
                <a:solidFill>
                  <a:srgbClr val="505050"/>
                </a:solidFill>
                <a:latin typeface="Segoe UI Semilight"/>
              </a:endParaRPr>
            </a:p>
          </p:txBody>
        </p:sp>
        <p:sp>
          <p:nvSpPr>
            <p:cNvPr id="28" name="Freeform: Shape 27">
              <a:extLst>
                <a:ext uri="{FF2B5EF4-FFF2-40B4-BE49-F238E27FC236}">
                  <a16:creationId xmlns:a16="http://schemas.microsoft.com/office/drawing/2014/main" id="{3302EADB-1F34-4295-9541-F24081D3DA26}"/>
                </a:ext>
              </a:extLst>
            </p:cNvPr>
            <p:cNvSpPr/>
            <p:nvPr/>
          </p:nvSpPr>
          <p:spPr>
            <a:xfrm>
              <a:off x="11024500" y="4360211"/>
              <a:ext cx="308030" cy="321423"/>
            </a:xfrm>
            <a:custGeom>
              <a:avLst/>
              <a:gdLst>
                <a:gd name="connsiteX0" fmla="*/ 40847 w 308030"/>
                <a:gd name="connsiteY0" fmla="*/ 311378 h 321422"/>
                <a:gd name="connsiteX1" fmla="*/ 10044 w 308030"/>
                <a:gd name="connsiteY1" fmla="*/ 192184 h 321422"/>
                <a:gd name="connsiteX2" fmla="*/ 180131 w 308030"/>
                <a:gd name="connsiteY2" fmla="*/ 10044 h 321422"/>
                <a:gd name="connsiteX3" fmla="*/ 299325 w 308030"/>
                <a:gd name="connsiteY3" fmla="*/ 10044 h 321422"/>
              </a:gdLst>
              <a:ahLst/>
              <a:cxnLst>
                <a:cxn ang="0">
                  <a:pos x="connsiteX0" y="connsiteY0"/>
                </a:cxn>
                <a:cxn ang="0">
                  <a:pos x="connsiteX1" y="connsiteY1"/>
                </a:cxn>
                <a:cxn ang="0">
                  <a:pos x="connsiteX2" y="connsiteY2"/>
                </a:cxn>
                <a:cxn ang="0">
                  <a:pos x="connsiteX3" y="connsiteY3"/>
                </a:cxn>
              </a:cxnLst>
              <a:rect l="l" t="t" r="r" b="b"/>
              <a:pathLst>
                <a:path w="308030" h="321422">
                  <a:moveTo>
                    <a:pt x="40847" y="311378"/>
                  </a:moveTo>
                  <a:lnTo>
                    <a:pt x="10044" y="192184"/>
                  </a:lnTo>
                  <a:lnTo>
                    <a:pt x="180131" y="10044"/>
                  </a:lnTo>
                  <a:lnTo>
                    <a:pt x="299325" y="10044"/>
                  </a:lnTo>
                  <a:close/>
                </a:path>
              </a:pathLst>
            </a:custGeom>
            <a:solidFill>
              <a:schemeClr val="bg1">
                <a:lumMod val="85000"/>
                <a:alpha val="21000"/>
              </a:schemeClr>
            </a:solidFill>
            <a:ln w="9525" cap="flat">
              <a:noFill/>
              <a:prstDash val="solid"/>
              <a:miter/>
            </a:ln>
          </p:spPr>
          <p:txBody>
            <a:bodyPr rtlCol="0" anchor="ctr"/>
            <a:lstStyle/>
            <a:p>
              <a:pPr defTabSz="914225">
                <a:defRPr/>
              </a:pPr>
              <a:endParaRPr lang="en-IN" sz="1800">
                <a:solidFill>
                  <a:srgbClr val="505050"/>
                </a:solidFill>
                <a:latin typeface="Segoe UI Semilight"/>
              </a:endParaRPr>
            </a:p>
          </p:txBody>
        </p:sp>
        <p:sp>
          <p:nvSpPr>
            <p:cNvPr id="29" name="Freeform: Shape 28">
              <a:extLst>
                <a:ext uri="{FF2B5EF4-FFF2-40B4-BE49-F238E27FC236}">
                  <a16:creationId xmlns:a16="http://schemas.microsoft.com/office/drawing/2014/main" id="{020C05DB-4CB8-4C96-ADA4-00C7AD539FB1}"/>
                </a:ext>
              </a:extLst>
            </p:cNvPr>
            <p:cNvSpPr/>
            <p:nvPr/>
          </p:nvSpPr>
          <p:spPr>
            <a:xfrm>
              <a:off x="11193247" y="4174054"/>
              <a:ext cx="133926" cy="200889"/>
            </a:xfrm>
            <a:custGeom>
              <a:avLst/>
              <a:gdLst>
                <a:gd name="connsiteX0" fmla="*/ 10044 w 133926"/>
                <a:gd name="connsiteY0" fmla="*/ 10044 h 200889"/>
                <a:gd name="connsiteX1" fmla="*/ 130578 w 133926"/>
                <a:gd name="connsiteY1" fmla="*/ 10044 h 200889"/>
                <a:gd name="connsiteX2" fmla="*/ 130578 w 133926"/>
                <a:gd name="connsiteY2" fmla="*/ 196202 h 200889"/>
                <a:gd name="connsiteX3" fmla="*/ 11384 w 133926"/>
                <a:gd name="connsiteY3" fmla="*/ 196202 h 200889"/>
              </a:gdLst>
              <a:ahLst/>
              <a:cxnLst>
                <a:cxn ang="0">
                  <a:pos x="connsiteX0" y="connsiteY0"/>
                </a:cxn>
                <a:cxn ang="0">
                  <a:pos x="connsiteX1" y="connsiteY1"/>
                </a:cxn>
                <a:cxn ang="0">
                  <a:pos x="connsiteX2" y="connsiteY2"/>
                </a:cxn>
                <a:cxn ang="0">
                  <a:pos x="connsiteX3" y="connsiteY3"/>
                </a:cxn>
              </a:cxnLst>
              <a:rect l="l" t="t" r="r" b="b"/>
              <a:pathLst>
                <a:path w="133926" h="200889">
                  <a:moveTo>
                    <a:pt x="10044" y="10044"/>
                  </a:moveTo>
                  <a:lnTo>
                    <a:pt x="130578" y="10044"/>
                  </a:lnTo>
                  <a:lnTo>
                    <a:pt x="130578" y="196202"/>
                  </a:lnTo>
                  <a:lnTo>
                    <a:pt x="11384" y="196202"/>
                  </a:lnTo>
                  <a:close/>
                </a:path>
              </a:pathLst>
            </a:custGeom>
            <a:solidFill>
              <a:schemeClr val="bg1">
                <a:lumMod val="95000"/>
                <a:alpha val="74000"/>
              </a:schemeClr>
            </a:solidFill>
            <a:ln w="9525" cap="flat">
              <a:noFill/>
              <a:prstDash val="solid"/>
              <a:miter/>
            </a:ln>
          </p:spPr>
          <p:txBody>
            <a:bodyPr rtlCol="0" anchor="ctr"/>
            <a:lstStyle/>
            <a:p>
              <a:pPr defTabSz="914225">
                <a:defRPr/>
              </a:pPr>
              <a:endParaRPr lang="en-IN" sz="1800">
                <a:solidFill>
                  <a:srgbClr val="505050"/>
                </a:solidFill>
                <a:latin typeface="Segoe UI Semilight"/>
              </a:endParaRPr>
            </a:p>
          </p:txBody>
        </p:sp>
        <p:sp>
          <p:nvSpPr>
            <p:cNvPr id="30" name="Freeform: Shape 29">
              <a:extLst>
                <a:ext uri="{FF2B5EF4-FFF2-40B4-BE49-F238E27FC236}">
                  <a16:creationId xmlns:a16="http://schemas.microsoft.com/office/drawing/2014/main" id="{3F27D918-5CDC-43F5-B438-69BCBD5203BF}"/>
                </a:ext>
              </a:extLst>
            </p:cNvPr>
            <p:cNvSpPr/>
            <p:nvPr/>
          </p:nvSpPr>
          <p:spPr>
            <a:xfrm>
              <a:off x="11269584" y="4391014"/>
              <a:ext cx="227675" cy="281245"/>
            </a:xfrm>
            <a:custGeom>
              <a:avLst/>
              <a:gdLst>
                <a:gd name="connsiteX0" fmla="*/ 10044 w 227674"/>
                <a:gd name="connsiteY0" fmla="*/ 98436 h 281244"/>
                <a:gd name="connsiteX1" fmla="*/ 86382 w 227674"/>
                <a:gd name="connsiteY1" fmla="*/ 10044 h 281244"/>
                <a:gd name="connsiteX2" fmla="*/ 224326 w 227674"/>
                <a:gd name="connsiteY2" fmla="*/ 164059 h 281244"/>
                <a:gd name="connsiteX3" fmla="*/ 197541 w 227674"/>
                <a:gd name="connsiteY3" fmla="*/ 280575 h 281244"/>
              </a:gdLst>
              <a:ahLst/>
              <a:cxnLst>
                <a:cxn ang="0">
                  <a:pos x="connsiteX0" y="connsiteY0"/>
                </a:cxn>
                <a:cxn ang="0">
                  <a:pos x="connsiteX1" y="connsiteY1"/>
                </a:cxn>
                <a:cxn ang="0">
                  <a:pos x="connsiteX2" y="connsiteY2"/>
                </a:cxn>
                <a:cxn ang="0">
                  <a:pos x="connsiteX3" y="connsiteY3"/>
                </a:cxn>
              </a:cxnLst>
              <a:rect l="l" t="t" r="r" b="b"/>
              <a:pathLst>
                <a:path w="227674" h="281244">
                  <a:moveTo>
                    <a:pt x="10044" y="98436"/>
                  </a:moveTo>
                  <a:lnTo>
                    <a:pt x="86382" y="10044"/>
                  </a:lnTo>
                  <a:lnTo>
                    <a:pt x="224326" y="164059"/>
                  </a:lnTo>
                  <a:lnTo>
                    <a:pt x="197541" y="280575"/>
                  </a:lnTo>
                  <a:close/>
                </a:path>
              </a:pathLst>
            </a:custGeom>
            <a:solidFill>
              <a:schemeClr val="bg1">
                <a:lumMod val="85000"/>
                <a:alpha val="18000"/>
              </a:schemeClr>
            </a:solidFill>
            <a:ln w="9525" cap="flat">
              <a:noFill/>
              <a:prstDash val="solid"/>
              <a:miter/>
            </a:ln>
          </p:spPr>
          <p:txBody>
            <a:bodyPr rtlCol="0" anchor="ctr"/>
            <a:lstStyle/>
            <a:p>
              <a:pPr defTabSz="914225">
                <a:defRPr/>
              </a:pPr>
              <a:endParaRPr lang="en-IN" sz="1800">
                <a:solidFill>
                  <a:srgbClr val="505050"/>
                </a:solidFill>
                <a:latin typeface="Segoe UI Semilight"/>
              </a:endParaRPr>
            </a:p>
          </p:txBody>
        </p:sp>
        <p:sp>
          <p:nvSpPr>
            <p:cNvPr id="33" name="Freeform: Shape 32">
              <a:extLst>
                <a:ext uri="{FF2B5EF4-FFF2-40B4-BE49-F238E27FC236}">
                  <a16:creationId xmlns:a16="http://schemas.microsoft.com/office/drawing/2014/main" id="{AD4B44CC-03AB-4FDE-B726-CD976D1322CD}"/>
                </a:ext>
              </a:extLst>
            </p:cNvPr>
            <p:cNvSpPr/>
            <p:nvPr/>
          </p:nvSpPr>
          <p:spPr>
            <a:xfrm>
              <a:off x="10128571" y="3721189"/>
              <a:ext cx="899104" cy="290033"/>
            </a:xfrm>
            <a:custGeom>
              <a:avLst/>
              <a:gdLst>
                <a:gd name="connsiteX0" fmla="*/ 21753 w 899103"/>
                <a:gd name="connsiteY0" fmla="*/ 279882 h 290033"/>
                <a:gd name="connsiteX1" fmla="*/ 891853 w 899103"/>
                <a:gd name="connsiteY1" fmla="*/ 279882 h 290033"/>
                <a:gd name="connsiteX2" fmla="*/ 625022 w 899103"/>
                <a:gd name="connsiteY2" fmla="*/ 21753 h 290033"/>
                <a:gd name="connsiteX3" fmla="*/ 245078 w 899103"/>
                <a:gd name="connsiteY3" fmla="*/ 21753 h 290033"/>
              </a:gdLst>
              <a:ahLst/>
              <a:cxnLst>
                <a:cxn ang="0">
                  <a:pos x="connsiteX0" y="connsiteY0"/>
                </a:cxn>
                <a:cxn ang="0">
                  <a:pos x="connsiteX1" y="connsiteY1"/>
                </a:cxn>
                <a:cxn ang="0">
                  <a:pos x="connsiteX2" y="connsiteY2"/>
                </a:cxn>
                <a:cxn ang="0">
                  <a:pos x="connsiteX3" y="connsiteY3"/>
                </a:cxn>
              </a:cxnLst>
              <a:rect l="l" t="t" r="r" b="b"/>
              <a:pathLst>
                <a:path w="899103" h="290033">
                  <a:moveTo>
                    <a:pt x="21753" y="279882"/>
                  </a:moveTo>
                  <a:lnTo>
                    <a:pt x="891853" y="279882"/>
                  </a:lnTo>
                  <a:lnTo>
                    <a:pt x="625022" y="21753"/>
                  </a:lnTo>
                  <a:lnTo>
                    <a:pt x="245078" y="21753"/>
                  </a:lnTo>
                  <a:close/>
                </a:path>
              </a:pathLst>
            </a:custGeom>
            <a:solidFill>
              <a:schemeClr val="bg1">
                <a:lumMod val="75000"/>
                <a:alpha val="28000"/>
              </a:schemeClr>
            </a:solidFill>
            <a:ln w="9525" cap="flat">
              <a:noFill/>
              <a:prstDash val="solid"/>
              <a:miter/>
            </a:ln>
          </p:spPr>
          <p:txBody>
            <a:bodyPr rtlCol="0" anchor="ctr"/>
            <a:lstStyle/>
            <a:p>
              <a:pPr defTabSz="914225">
                <a:defRPr/>
              </a:pPr>
              <a:endParaRPr lang="en-IN" sz="1800">
                <a:solidFill>
                  <a:srgbClr val="505050"/>
                </a:solidFill>
                <a:latin typeface="Segoe UI Semilight"/>
              </a:endParaRPr>
            </a:p>
          </p:txBody>
        </p:sp>
        <p:sp>
          <p:nvSpPr>
            <p:cNvPr id="34" name="Freeform: Shape 33">
              <a:extLst>
                <a:ext uri="{FF2B5EF4-FFF2-40B4-BE49-F238E27FC236}">
                  <a16:creationId xmlns:a16="http://schemas.microsoft.com/office/drawing/2014/main" id="{975B0DD9-CB1F-4460-8FDB-BF182D868BF0}"/>
                </a:ext>
              </a:extLst>
            </p:cNvPr>
            <p:cNvSpPr/>
            <p:nvPr/>
          </p:nvSpPr>
          <p:spPr>
            <a:xfrm>
              <a:off x="10061863" y="3326744"/>
              <a:ext cx="667077" cy="696080"/>
            </a:xfrm>
            <a:custGeom>
              <a:avLst/>
              <a:gdLst>
                <a:gd name="connsiteX0" fmla="*/ 88460 w 667077"/>
                <a:gd name="connsiteY0" fmla="*/ 674328 h 696080"/>
                <a:gd name="connsiteX1" fmla="*/ 21753 w 667077"/>
                <a:gd name="connsiteY1" fmla="*/ 416198 h 696080"/>
                <a:gd name="connsiteX2" fmla="*/ 390095 w 667077"/>
                <a:gd name="connsiteY2" fmla="*/ 21753 h 696080"/>
                <a:gd name="connsiteX3" fmla="*/ 648225 w 667077"/>
                <a:gd name="connsiteY3" fmla="*/ 21753 h 696080"/>
              </a:gdLst>
              <a:ahLst/>
              <a:cxnLst>
                <a:cxn ang="0">
                  <a:pos x="connsiteX0" y="connsiteY0"/>
                </a:cxn>
                <a:cxn ang="0">
                  <a:pos x="connsiteX1" y="connsiteY1"/>
                </a:cxn>
                <a:cxn ang="0">
                  <a:pos x="connsiteX2" y="connsiteY2"/>
                </a:cxn>
                <a:cxn ang="0">
                  <a:pos x="connsiteX3" y="connsiteY3"/>
                </a:cxn>
              </a:cxnLst>
              <a:rect l="l" t="t" r="r" b="b"/>
              <a:pathLst>
                <a:path w="667077" h="696080">
                  <a:moveTo>
                    <a:pt x="88460" y="674328"/>
                  </a:moveTo>
                  <a:lnTo>
                    <a:pt x="21753" y="416198"/>
                  </a:lnTo>
                  <a:lnTo>
                    <a:pt x="390095" y="21753"/>
                  </a:lnTo>
                  <a:lnTo>
                    <a:pt x="648225" y="21753"/>
                  </a:lnTo>
                  <a:close/>
                </a:path>
              </a:pathLst>
            </a:custGeom>
            <a:solidFill>
              <a:schemeClr val="bg1">
                <a:lumMod val="85000"/>
                <a:alpha val="21000"/>
              </a:schemeClr>
            </a:solidFill>
            <a:ln w="9525" cap="flat">
              <a:noFill/>
              <a:prstDash val="solid"/>
              <a:miter/>
            </a:ln>
          </p:spPr>
          <p:txBody>
            <a:bodyPr rtlCol="0" anchor="ctr"/>
            <a:lstStyle/>
            <a:p>
              <a:pPr defTabSz="914225">
                <a:defRPr/>
              </a:pPr>
              <a:endParaRPr lang="en-IN" sz="1800">
                <a:solidFill>
                  <a:srgbClr val="505050"/>
                </a:solidFill>
                <a:latin typeface="Segoe UI Semilight"/>
              </a:endParaRPr>
            </a:p>
          </p:txBody>
        </p:sp>
        <p:sp>
          <p:nvSpPr>
            <p:cNvPr id="35" name="Freeform: Shape 34">
              <a:extLst>
                <a:ext uri="{FF2B5EF4-FFF2-40B4-BE49-F238E27FC236}">
                  <a16:creationId xmlns:a16="http://schemas.microsoft.com/office/drawing/2014/main" id="{D5AA2359-6089-46EB-9110-B6D5B028FB34}"/>
                </a:ext>
              </a:extLst>
            </p:cNvPr>
            <p:cNvSpPr/>
            <p:nvPr/>
          </p:nvSpPr>
          <p:spPr>
            <a:xfrm>
              <a:off x="10427306" y="2923598"/>
              <a:ext cx="290034" cy="435050"/>
            </a:xfrm>
            <a:custGeom>
              <a:avLst/>
              <a:gdLst>
                <a:gd name="connsiteX0" fmla="*/ 21753 w 290033"/>
                <a:gd name="connsiteY0" fmla="*/ 21753 h 435050"/>
                <a:gd name="connsiteX1" fmla="*/ 282783 w 290033"/>
                <a:gd name="connsiteY1" fmla="*/ 21753 h 435050"/>
                <a:gd name="connsiteX2" fmla="*/ 282783 w 290033"/>
                <a:gd name="connsiteY2" fmla="*/ 424899 h 435050"/>
                <a:gd name="connsiteX3" fmla="*/ 24653 w 290033"/>
                <a:gd name="connsiteY3" fmla="*/ 424899 h 435050"/>
              </a:gdLst>
              <a:ahLst/>
              <a:cxnLst>
                <a:cxn ang="0">
                  <a:pos x="connsiteX0" y="connsiteY0"/>
                </a:cxn>
                <a:cxn ang="0">
                  <a:pos x="connsiteX1" y="connsiteY1"/>
                </a:cxn>
                <a:cxn ang="0">
                  <a:pos x="connsiteX2" y="connsiteY2"/>
                </a:cxn>
                <a:cxn ang="0">
                  <a:pos x="connsiteX3" y="connsiteY3"/>
                </a:cxn>
              </a:cxnLst>
              <a:rect l="l" t="t" r="r" b="b"/>
              <a:pathLst>
                <a:path w="290033" h="435050">
                  <a:moveTo>
                    <a:pt x="21753" y="21753"/>
                  </a:moveTo>
                  <a:lnTo>
                    <a:pt x="282783" y="21753"/>
                  </a:lnTo>
                  <a:lnTo>
                    <a:pt x="282783" y="424899"/>
                  </a:lnTo>
                  <a:lnTo>
                    <a:pt x="24653" y="424899"/>
                  </a:lnTo>
                  <a:close/>
                </a:path>
              </a:pathLst>
            </a:custGeom>
            <a:solidFill>
              <a:schemeClr val="bg1">
                <a:lumMod val="95000"/>
                <a:alpha val="74000"/>
              </a:schemeClr>
            </a:solidFill>
            <a:ln w="9525" cap="flat">
              <a:noFill/>
              <a:prstDash val="solid"/>
              <a:miter/>
            </a:ln>
          </p:spPr>
          <p:txBody>
            <a:bodyPr rtlCol="0" anchor="ctr"/>
            <a:lstStyle/>
            <a:p>
              <a:pPr defTabSz="914225">
                <a:defRPr/>
              </a:pPr>
              <a:endParaRPr lang="en-IN" sz="1800">
                <a:solidFill>
                  <a:srgbClr val="505050"/>
                </a:solidFill>
                <a:latin typeface="Segoe UI Semilight"/>
              </a:endParaRPr>
            </a:p>
          </p:txBody>
        </p:sp>
        <p:sp>
          <p:nvSpPr>
            <p:cNvPr id="36" name="Freeform: Shape 35">
              <a:extLst>
                <a:ext uri="{FF2B5EF4-FFF2-40B4-BE49-F238E27FC236}">
                  <a16:creationId xmlns:a16="http://schemas.microsoft.com/office/drawing/2014/main" id="{9D3EE85A-10F7-49F1-BEC9-C84193102745}"/>
                </a:ext>
              </a:extLst>
            </p:cNvPr>
            <p:cNvSpPr/>
            <p:nvPr/>
          </p:nvSpPr>
          <p:spPr>
            <a:xfrm>
              <a:off x="10592625" y="3393452"/>
              <a:ext cx="493057" cy="609070"/>
            </a:xfrm>
            <a:custGeom>
              <a:avLst/>
              <a:gdLst>
                <a:gd name="connsiteX0" fmla="*/ 21753 w 493057"/>
                <a:gd name="connsiteY0" fmla="*/ 213174 h 609070"/>
                <a:gd name="connsiteX1" fmla="*/ 187072 w 493057"/>
                <a:gd name="connsiteY1" fmla="*/ 21753 h 609070"/>
                <a:gd name="connsiteX2" fmla="*/ 485806 w 493057"/>
                <a:gd name="connsiteY2" fmla="*/ 355291 h 609070"/>
                <a:gd name="connsiteX3" fmla="*/ 427799 w 493057"/>
                <a:gd name="connsiteY3" fmla="*/ 607620 h 609070"/>
              </a:gdLst>
              <a:ahLst/>
              <a:cxnLst>
                <a:cxn ang="0">
                  <a:pos x="connsiteX0" y="connsiteY0"/>
                </a:cxn>
                <a:cxn ang="0">
                  <a:pos x="connsiteX1" y="connsiteY1"/>
                </a:cxn>
                <a:cxn ang="0">
                  <a:pos x="connsiteX2" y="connsiteY2"/>
                </a:cxn>
                <a:cxn ang="0">
                  <a:pos x="connsiteX3" y="connsiteY3"/>
                </a:cxn>
              </a:cxnLst>
              <a:rect l="l" t="t" r="r" b="b"/>
              <a:pathLst>
                <a:path w="493057" h="609070">
                  <a:moveTo>
                    <a:pt x="21753" y="213174"/>
                  </a:moveTo>
                  <a:lnTo>
                    <a:pt x="187072" y="21753"/>
                  </a:lnTo>
                  <a:lnTo>
                    <a:pt x="485806" y="355291"/>
                  </a:lnTo>
                  <a:lnTo>
                    <a:pt x="427799" y="607620"/>
                  </a:lnTo>
                  <a:close/>
                </a:path>
              </a:pathLst>
            </a:custGeom>
            <a:solidFill>
              <a:schemeClr val="bg1">
                <a:lumMod val="85000"/>
                <a:alpha val="18000"/>
              </a:schemeClr>
            </a:solidFill>
            <a:ln w="9525" cap="flat">
              <a:noFill/>
              <a:prstDash val="solid"/>
              <a:miter/>
            </a:ln>
          </p:spPr>
          <p:txBody>
            <a:bodyPr rtlCol="0" anchor="ctr"/>
            <a:lstStyle/>
            <a:p>
              <a:pPr defTabSz="914225">
                <a:defRPr/>
              </a:pPr>
              <a:endParaRPr lang="en-IN" sz="1800">
                <a:solidFill>
                  <a:srgbClr val="505050"/>
                </a:solidFill>
                <a:latin typeface="Segoe UI Semilight"/>
              </a:endParaRPr>
            </a:p>
          </p:txBody>
        </p:sp>
        <p:sp>
          <p:nvSpPr>
            <p:cNvPr id="210" name="Freeform: Shape 209">
              <a:extLst>
                <a:ext uri="{FF2B5EF4-FFF2-40B4-BE49-F238E27FC236}">
                  <a16:creationId xmlns:a16="http://schemas.microsoft.com/office/drawing/2014/main" id="{E64F0650-94FE-4414-B0CA-58258F35DD2F}"/>
                </a:ext>
              </a:extLst>
            </p:cNvPr>
            <p:cNvSpPr/>
            <p:nvPr/>
          </p:nvSpPr>
          <p:spPr>
            <a:xfrm>
              <a:off x="11515354" y="5260941"/>
              <a:ext cx="676646" cy="268418"/>
            </a:xfrm>
            <a:custGeom>
              <a:avLst/>
              <a:gdLst>
                <a:gd name="connsiteX0" fmla="*/ 232227 w 676646"/>
                <a:gd name="connsiteY0" fmla="*/ 0 h 268418"/>
                <a:gd name="connsiteX1" fmla="*/ 627313 w 676646"/>
                <a:gd name="connsiteY1" fmla="*/ 0 h 268418"/>
                <a:gd name="connsiteX2" fmla="*/ 676646 w 676646"/>
                <a:gd name="connsiteY2" fmla="*/ 47725 h 268418"/>
                <a:gd name="connsiteX3" fmla="*/ 676646 w 676646"/>
                <a:gd name="connsiteY3" fmla="*/ 268418 h 268418"/>
                <a:gd name="connsiteX4" fmla="*/ 0 w 676646"/>
                <a:gd name="connsiteY4" fmla="*/ 268418 h 2684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6646" h="268418">
                  <a:moveTo>
                    <a:pt x="232227" y="0"/>
                  </a:moveTo>
                  <a:lnTo>
                    <a:pt x="627313" y="0"/>
                  </a:lnTo>
                  <a:lnTo>
                    <a:pt x="676646" y="47725"/>
                  </a:lnTo>
                  <a:lnTo>
                    <a:pt x="676646" y="268418"/>
                  </a:lnTo>
                  <a:lnTo>
                    <a:pt x="0" y="268418"/>
                  </a:lnTo>
                  <a:close/>
                </a:path>
              </a:pathLst>
            </a:custGeom>
            <a:solidFill>
              <a:schemeClr val="bg1">
                <a:lumMod val="75000"/>
                <a:alpha val="28000"/>
              </a:schemeClr>
            </a:solidFill>
            <a:ln w="9525" cap="flat">
              <a:noFill/>
              <a:prstDash val="solid"/>
              <a:miter/>
            </a:ln>
          </p:spPr>
          <p:txBody>
            <a:bodyPr rtlCol="0" anchor="ctr"/>
            <a:lstStyle/>
            <a:p>
              <a:pPr defTabSz="914225">
                <a:defRPr/>
              </a:pPr>
              <a:endParaRPr lang="en-IN" sz="1800">
                <a:solidFill>
                  <a:srgbClr val="505050"/>
                </a:solidFill>
                <a:latin typeface="Segoe UI Semilight"/>
              </a:endParaRPr>
            </a:p>
          </p:txBody>
        </p:sp>
        <p:sp>
          <p:nvSpPr>
            <p:cNvPr id="39" name="Freeform: Shape 38">
              <a:extLst>
                <a:ext uri="{FF2B5EF4-FFF2-40B4-BE49-F238E27FC236}">
                  <a16:creationId xmlns:a16="http://schemas.microsoft.com/office/drawing/2014/main" id="{C7DA3B30-7A1C-4B62-B62E-F1F6CAD78B0D}"/>
                </a:ext>
              </a:extLst>
            </p:cNvPr>
            <p:cNvSpPr/>
            <p:nvPr/>
          </p:nvSpPr>
          <p:spPr>
            <a:xfrm>
              <a:off x="11423369" y="4828157"/>
              <a:ext cx="693662" cy="723821"/>
            </a:xfrm>
            <a:custGeom>
              <a:avLst/>
              <a:gdLst>
                <a:gd name="connsiteX0" fmla="*/ 91986 w 693662"/>
                <a:gd name="connsiteY0" fmla="*/ 701202 h 723821"/>
                <a:gd name="connsiteX1" fmla="*/ 22619 w 693662"/>
                <a:gd name="connsiteY1" fmla="*/ 432785 h 723821"/>
                <a:gd name="connsiteX2" fmla="*/ 405642 w 693662"/>
                <a:gd name="connsiteY2" fmla="*/ 22619 h 723821"/>
                <a:gd name="connsiteX3" fmla="*/ 674059 w 693662"/>
                <a:gd name="connsiteY3" fmla="*/ 22619 h 723821"/>
              </a:gdLst>
              <a:ahLst/>
              <a:cxnLst>
                <a:cxn ang="0">
                  <a:pos x="connsiteX0" y="connsiteY0"/>
                </a:cxn>
                <a:cxn ang="0">
                  <a:pos x="connsiteX1" y="connsiteY1"/>
                </a:cxn>
                <a:cxn ang="0">
                  <a:pos x="connsiteX2" y="connsiteY2"/>
                </a:cxn>
                <a:cxn ang="0">
                  <a:pos x="connsiteX3" y="connsiteY3"/>
                </a:cxn>
              </a:cxnLst>
              <a:rect l="l" t="t" r="r" b="b"/>
              <a:pathLst>
                <a:path w="693662" h="723821">
                  <a:moveTo>
                    <a:pt x="91986" y="701202"/>
                  </a:moveTo>
                  <a:lnTo>
                    <a:pt x="22619" y="432785"/>
                  </a:lnTo>
                  <a:lnTo>
                    <a:pt x="405642" y="22619"/>
                  </a:lnTo>
                  <a:lnTo>
                    <a:pt x="674059" y="22619"/>
                  </a:lnTo>
                  <a:close/>
                </a:path>
              </a:pathLst>
            </a:custGeom>
            <a:solidFill>
              <a:schemeClr val="bg1">
                <a:lumMod val="85000"/>
                <a:alpha val="21000"/>
              </a:schemeClr>
            </a:solidFill>
            <a:ln w="9525" cap="flat">
              <a:noFill/>
              <a:prstDash val="solid"/>
              <a:miter/>
            </a:ln>
          </p:spPr>
          <p:txBody>
            <a:bodyPr rtlCol="0" anchor="ctr"/>
            <a:lstStyle/>
            <a:p>
              <a:pPr defTabSz="914225">
                <a:defRPr/>
              </a:pPr>
              <a:endParaRPr lang="en-IN" sz="1800">
                <a:solidFill>
                  <a:srgbClr val="505050"/>
                </a:solidFill>
                <a:latin typeface="Segoe UI Semilight"/>
              </a:endParaRPr>
            </a:p>
          </p:txBody>
        </p:sp>
        <p:sp>
          <p:nvSpPr>
            <p:cNvPr id="40" name="Freeform: Shape 39">
              <a:extLst>
                <a:ext uri="{FF2B5EF4-FFF2-40B4-BE49-F238E27FC236}">
                  <a16:creationId xmlns:a16="http://schemas.microsoft.com/office/drawing/2014/main" id="{DFDD76FB-91E8-4A6E-9561-9D669C127E23}"/>
                </a:ext>
              </a:extLst>
            </p:cNvPr>
            <p:cNvSpPr/>
            <p:nvPr/>
          </p:nvSpPr>
          <p:spPr>
            <a:xfrm>
              <a:off x="11803375" y="4408944"/>
              <a:ext cx="301592" cy="452388"/>
            </a:xfrm>
            <a:custGeom>
              <a:avLst/>
              <a:gdLst>
                <a:gd name="connsiteX0" fmla="*/ 22619 w 301592"/>
                <a:gd name="connsiteY0" fmla="*/ 22619 h 452388"/>
                <a:gd name="connsiteX1" fmla="*/ 294053 w 301592"/>
                <a:gd name="connsiteY1" fmla="*/ 22619 h 452388"/>
                <a:gd name="connsiteX2" fmla="*/ 294053 w 301592"/>
                <a:gd name="connsiteY2" fmla="*/ 441833 h 452388"/>
                <a:gd name="connsiteX3" fmla="*/ 25635 w 301592"/>
                <a:gd name="connsiteY3" fmla="*/ 441833 h 452388"/>
              </a:gdLst>
              <a:ahLst/>
              <a:cxnLst>
                <a:cxn ang="0">
                  <a:pos x="connsiteX0" y="connsiteY0"/>
                </a:cxn>
                <a:cxn ang="0">
                  <a:pos x="connsiteX1" y="connsiteY1"/>
                </a:cxn>
                <a:cxn ang="0">
                  <a:pos x="connsiteX2" y="connsiteY2"/>
                </a:cxn>
                <a:cxn ang="0">
                  <a:pos x="connsiteX3" y="connsiteY3"/>
                </a:cxn>
              </a:cxnLst>
              <a:rect l="l" t="t" r="r" b="b"/>
              <a:pathLst>
                <a:path w="301592" h="452388">
                  <a:moveTo>
                    <a:pt x="22619" y="22619"/>
                  </a:moveTo>
                  <a:lnTo>
                    <a:pt x="294053" y="22619"/>
                  </a:lnTo>
                  <a:lnTo>
                    <a:pt x="294053" y="441833"/>
                  </a:lnTo>
                  <a:lnTo>
                    <a:pt x="25635" y="441833"/>
                  </a:lnTo>
                  <a:close/>
                </a:path>
              </a:pathLst>
            </a:custGeom>
            <a:solidFill>
              <a:schemeClr val="bg1">
                <a:lumMod val="95000"/>
                <a:alpha val="74000"/>
              </a:schemeClr>
            </a:solidFill>
            <a:ln w="9525" cap="flat">
              <a:noFill/>
              <a:prstDash val="solid"/>
              <a:miter/>
            </a:ln>
          </p:spPr>
          <p:txBody>
            <a:bodyPr rtlCol="0" anchor="ctr"/>
            <a:lstStyle/>
            <a:p>
              <a:pPr defTabSz="914225">
                <a:defRPr/>
              </a:pPr>
              <a:endParaRPr lang="en-IN" sz="1800">
                <a:solidFill>
                  <a:srgbClr val="505050"/>
                </a:solidFill>
                <a:latin typeface="Segoe UI Semilight"/>
              </a:endParaRPr>
            </a:p>
          </p:txBody>
        </p:sp>
        <p:sp>
          <p:nvSpPr>
            <p:cNvPr id="203" name="Freeform: Shape 202">
              <a:extLst>
                <a:ext uri="{FF2B5EF4-FFF2-40B4-BE49-F238E27FC236}">
                  <a16:creationId xmlns:a16="http://schemas.microsoft.com/office/drawing/2014/main" id="{C5A55F67-B0BB-4DF9-A636-96EF9F266F62}"/>
                </a:ext>
              </a:extLst>
            </p:cNvPr>
            <p:cNvSpPr/>
            <p:nvPr/>
          </p:nvSpPr>
          <p:spPr>
            <a:xfrm>
              <a:off x="11997902" y="4920143"/>
              <a:ext cx="187704" cy="381393"/>
            </a:xfrm>
            <a:custGeom>
              <a:avLst/>
              <a:gdLst>
                <a:gd name="connsiteX0" fmla="*/ 171908 w 187704"/>
                <a:gd name="connsiteY0" fmla="*/ 0 h 381393"/>
                <a:gd name="connsiteX1" fmla="*/ 187704 w 187704"/>
                <a:gd name="connsiteY1" fmla="*/ 17637 h 381393"/>
                <a:gd name="connsiteX2" fmla="*/ 187704 w 187704"/>
                <a:gd name="connsiteY2" fmla="*/ 381393 h 381393"/>
                <a:gd name="connsiteX3" fmla="*/ 0 w 187704"/>
                <a:gd name="connsiteY3" fmla="*/ 199052 h 381393"/>
              </a:gdLst>
              <a:ahLst/>
              <a:cxnLst>
                <a:cxn ang="0">
                  <a:pos x="connsiteX0" y="connsiteY0"/>
                </a:cxn>
                <a:cxn ang="0">
                  <a:pos x="connsiteX1" y="connsiteY1"/>
                </a:cxn>
                <a:cxn ang="0">
                  <a:pos x="connsiteX2" y="connsiteY2"/>
                </a:cxn>
                <a:cxn ang="0">
                  <a:pos x="connsiteX3" y="connsiteY3"/>
                </a:cxn>
              </a:cxnLst>
              <a:rect l="l" t="t" r="r" b="b"/>
              <a:pathLst>
                <a:path w="187704" h="381393">
                  <a:moveTo>
                    <a:pt x="171908" y="0"/>
                  </a:moveTo>
                  <a:lnTo>
                    <a:pt x="187704" y="17637"/>
                  </a:lnTo>
                  <a:lnTo>
                    <a:pt x="187704" y="381393"/>
                  </a:lnTo>
                  <a:lnTo>
                    <a:pt x="0" y="199052"/>
                  </a:lnTo>
                  <a:close/>
                </a:path>
              </a:pathLst>
            </a:custGeom>
            <a:solidFill>
              <a:schemeClr val="bg1">
                <a:lumMod val="85000"/>
                <a:alpha val="18000"/>
              </a:schemeClr>
            </a:solidFill>
            <a:ln w="9525" cap="flat">
              <a:noFill/>
              <a:prstDash val="solid"/>
              <a:miter/>
            </a:ln>
          </p:spPr>
          <p:txBody>
            <a:bodyPr rtlCol="0" anchor="ctr"/>
            <a:lstStyle/>
            <a:p>
              <a:pPr defTabSz="914225">
                <a:defRPr/>
              </a:pPr>
              <a:endParaRPr lang="en-IN" sz="1800">
                <a:solidFill>
                  <a:srgbClr val="505050"/>
                </a:solidFill>
                <a:latin typeface="Segoe UI Semilight"/>
              </a:endParaRPr>
            </a:p>
          </p:txBody>
        </p:sp>
        <p:sp>
          <p:nvSpPr>
            <p:cNvPr id="212" name="Freeform: Shape 211">
              <a:extLst>
                <a:ext uri="{FF2B5EF4-FFF2-40B4-BE49-F238E27FC236}">
                  <a16:creationId xmlns:a16="http://schemas.microsoft.com/office/drawing/2014/main" id="{34162349-E3B4-4E5D-BE6D-6BCEDF2FB031}"/>
                </a:ext>
              </a:extLst>
            </p:cNvPr>
            <p:cNvSpPr/>
            <p:nvPr/>
          </p:nvSpPr>
          <p:spPr>
            <a:xfrm>
              <a:off x="11808642" y="2971190"/>
              <a:ext cx="386401" cy="246311"/>
            </a:xfrm>
            <a:custGeom>
              <a:avLst/>
              <a:gdLst>
                <a:gd name="connsiteX0" fmla="*/ 213100 w 386401"/>
                <a:gd name="connsiteY0" fmla="*/ 0 h 246311"/>
                <a:gd name="connsiteX1" fmla="*/ 386401 w 386401"/>
                <a:gd name="connsiteY1" fmla="*/ 0 h 246311"/>
                <a:gd name="connsiteX2" fmla="*/ 386401 w 386401"/>
                <a:gd name="connsiteY2" fmla="*/ 246311 h 246311"/>
                <a:gd name="connsiteX3" fmla="*/ 0 w 386401"/>
                <a:gd name="connsiteY3" fmla="*/ 246311 h 246311"/>
              </a:gdLst>
              <a:ahLst/>
              <a:cxnLst>
                <a:cxn ang="0">
                  <a:pos x="connsiteX0" y="connsiteY0"/>
                </a:cxn>
                <a:cxn ang="0">
                  <a:pos x="connsiteX1" y="connsiteY1"/>
                </a:cxn>
                <a:cxn ang="0">
                  <a:pos x="connsiteX2" y="connsiteY2"/>
                </a:cxn>
                <a:cxn ang="0">
                  <a:pos x="connsiteX3" y="connsiteY3"/>
                </a:cxn>
              </a:cxnLst>
              <a:rect l="l" t="t" r="r" b="b"/>
              <a:pathLst>
                <a:path w="386401" h="246311">
                  <a:moveTo>
                    <a:pt x="213100" y="0"/>
                  </a:moveTo>
                  <a:lnTo>
                    <a:pt x="386401" y="0"/>
                  </a:lnTo>
                  <a:lnTo>
                    <a:pt x="386401" y="246311"/>
                  </a:lnTo>
                  <a:lnTo>
                    <a:pt x="0" y="246311"/>
                  </a:lnTo>
                  <a:close/>
                </a:path>
              </a:pathLst>
            </a:custGeom>
            <a:solidFill>
              <a:schemeClr val="bg1">
                <a:lumMod val="75000"/>
                <a:alpha val="28000"/>
              </a:schemeClr>
            </a:solidFill>
            <a:ln w="9525" cap="flat">
              <a:noFill/>
              <a:prstDash val="solid"/>
              <a:miter/>
            </a:ln>
          </p:spPr>
          <p:txBody>
            <a:bodyPr rtlCol="0" anchor="ctr"/>
            <a:lstStyle/>
            <a:p>
              <a:pPr defTabSz="914225">
                <a:defRPr/>
              </a:pPr>
              <a:endParaRPr lang="en-IN" sz="1800">
                <a:solidFill>
                  <a:srgbClr val="505050"/>
                </a:solidFill>
                <a:latin typeface="Segoe UI Semilight"/>
              </a:endParaRPr>
            </a:p>
          </p:txBody>
        </p:sp>
        <p:sp>
          <p:nvSpPr>
            <p:cNvPr id="216" name="Freeform: Shape 215">
              <a:extLst>
                <a:ext uri="{FF2B5EF4-FFF2-40B4-BE49-F238E27FC236}">
                  <a16:creationId xmlns:a16="http://schemas.microsoft.com/office/drawing/2014/main" id="{F08DA448-F2F9-47E6-8182-BE259B6E7736}"/>
                </a:ext>
              </a:extLst>
            </p:cNvPr>
            <p:cNvSpPr/>
            <p:nvPr/>
          </p:nvSpPr>
          <p:spPr>
            <a:xfrm>
              <a:off x="11744989" y="2594807"/>
              <a:ext cx="450054" cy="622694"/>
            </a:xfrm>
            <a:custGeom>
              <a:avLst/>
              <a:gdLst>
                <a:gd name="connsiteX0" fmla="*/ 351476 w 450054"/>
                <a:gd name="connsiteY0" fmla="*/ 0 h 622694"/>
                <a:gd name="connsiteX1" fmla="*/ 450054 w 450054"/>
                <a:gd name="connsiteY1" fmla="*/ 0 h 622694"/>
                <a:gd name="connsiteX2" fmla="*/ 450054 w 450054"/>
                <a:gd name="connsiteY2" fmla="*/ 172227 h 622694"/>
                <a:gd name="connsiteX3" fmla="*/ 63654 w 450054"/>
                <a:gd name="connsiteY3" fmla="*/ 622694 h 622694"/>
                <a:gd name="connsiteX4" fmla="*/ 0 w 450054"/>
                <a:gd name="connsiteY4" fmla="*/ 376384 h 6226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054" h="622694">
                  <a:moveTo>
                    <a:pt x="351476" y="0"/>
                  </a:moveTo>
                  <a:lnTo>
                    <a:pt x="450054" y="0"/>
                  </a:lnTo>
                  <a:lnTo>
                    <a:pt x="450054" y="172227"/>
                  </a:lnTo>
                  <a:lnTo>
                    <a:pt x="63654" y="622694"/>
                  </a:lnTo>
                  <a:lnTo>
                    <a:pt x="0" y="376384"/>
                  </a:lnTo>
                  <a:close/>
                </a:path>
              </a:pathLst>
            </a:custGeom>
            <a:solidFill>
              <a:schemeClr val="bg1">
                <a:lumMod val="85000"/>
                <a:alpha val="21000"/>
              </a:schemeClr>
            </a:solidFill>
            <a:ln w="9525" cap="flat">
              <a:noFill/>
              <a:prstDash val="solid"/>
              <a:miter/>
            </a:ln>
          </p:spPr>
          <p:txBody>
            <a:bodyPr rtlCol="0" anchor="ctr"/>
            <a:lstStyle/>
            <a:p>
              <a:pPr defTabSz="914225">
                <a:defRPr/>
              </a:pPr>
              <a:endParaRPr lang="en-IN" sz="1800">
                <a:solidFill>
                  <a:srgbClr val="505050"/>
                </a:solidFill>
                <a:latin typeface="Segoe UI Semilight"/>
              </a:endParaRPr>
            </a:p>
          </p:txBody>
        </p:sp>
        <p:sp>
          <p:nvSpPr>
            <p:cNvPr id="214" name="Freeform: Shape 213">
              <a:extLst>
                <a:ext uri="{FF2B5EF4-FFF2-40B4-BE49-F238E27FC236}">
                  <a16:creationId xmlns:a16="http://schemas.microsoft.com/office/drawing/2014/main" id="{8C3C8EB4-D84A-4117-862A-A212216D5EFC}"/>
                </a:ext>
              </a:extLst>
            </p:cNvPr>
            <p:cNvSpPr/>
            <p:nvPr/>
          </p:nvSpPr>
          <p:spPr>
            <a:xfrm>
              <a:off x="12093697" y="2210121"/>
              <a:ext cx="101346" cy="384687"/>
            </a:xfrm>
            <a:custGeom>
              <a:avLst/>
              <a:gdLst>
                <a:gd name="connsiteX0" fmla="*/ 0 w 101346"/>
                <a:gd name="connsiteY0" fmla="*/ 0 h 384687"/>
                <a:gd name="connsiteX1" fmla="*/ 101346 w 101346"/>
                <a:gd name="connsiteY1" fmla="*/ 0 h 384687"/>
                <a:gd name="connsiteX2" fmla="*/ 101346 w 101346"/>
                <a:gd name="connsiteY2" fmla="*/ 384687 h 384687"/>
                <a:gd name="connsiteX3" fmla="*/ 2768 w 101346"/>
                <a:gd name="connsiteY3" fmla="*/ 384687 h 384687"/>
              </a:gdLst>
              <a:ahLst/>
              <a:cxnLst>
                <a:cxn ang="0">
                  <a:pos x="connsiteX0" y="connsiteY0"/>
                </a:cxn>
                <a:cxn ang="0">
                  <a:pos x="connsiteX1" y="connsiteY1"/>
                </a:cxn>
                <a:cxn ang="0">
                  <a:pos x="connsiteX2" y="connsiteY2"/>
                </a:cxn>
                <a:cxn ang="0">
                  <a:pos x="connsiteX3" y="connsiteY3"/>
                </a:cxn>
              </a:cxnLst>
              <a:rect l="l" t="t" r="r" b="b"/>
              <a:pathLst>
                <a:path w="101346" h="384687">
                  <a:moveTo>
                    <a:pt x="0" y="0"/>
                  </a:moveTo>
                  <a:lnTo>
                    <a:pt x="101346" y="0"/>
                  </a:lnTo>
                  <a:lnTo>
                    <a:pt x="101346" y="384687"/>
                  </a:lnTo>
                  <a:lnTo>
                    <a:pt x="2768" y="384687"/>
                  </a:lnTo>
                  <a:close/>
                </a:path>
              </a:pathLst>
            </a:custGeom>
            <a:solidFill>
              <a:schemeClr val="bg1">
                <a:lumMod val="95000"/>
                <a:alpha val="74000"/>
              </a:schemeClr>
            </a:solidFill>
            <a:ln w="9525" cap="flat">
              <a:noFill/>
              <a:prstDash val="solid"/>
              <a:miter/>
            </a:ln>
          </p:spPr>
          <p:txBody>
            <a:bodyPr rtlCol="0" anchor="ctr"/>
            <a:lstStyle/>
            <a:p>
              <a:pPr defTabSz="914225">
                <a:defRPr/>
              </a:pPr>
              <a:endParaRPr lang="en-IN" sz="1800">
                <a:solidFill>
                  <a:srgbClr val="505050"/>
                </a:solidFill>
                <a:latin typeface="Segoe UI Semilight"/>
              </a:endParaRPr>
            </a:p>
          </p:txBody>
        </p:sp>
      </p:grpSp>
      <p:grpSp>
        <p:nvGrpSpPr>
          <p:cNvPr id="32" name="Group 31">
            <a:extLst>
              <a:ext uri="{FF2B5EF4-FFF2-40B4-BE49-F238E27FC236}">
                <a16:creationId xmlns:a16="http://schemas.microsoft.com/office/drawing/2014/main" id="{54BC9290-B149-4DAA-BF8A-A0445641BEFA}"/>
              </a:ext>
            </a:extLst>
          </p:cNvPr>
          <p:cNvGrpSpPr/>
          <p:nvPr/>
        </p:nvGrpSpPr>
        <p:grpSpPr>
          <a:xfrm>
            <a:off x="1369132" y="5083002"/>
            <a:ext cx="5585819" cy="635284"/>
            <a:chOff x="1368462" y="5083237"/>
            <a:chExt cx="5586611" cy="635374"/>
          </a:xfrm>
        </p:grpSpPr>
        <p:sp>
          <p:nvSpPr>
            <p:cNvPr id="13" name="Rectangle 12">
              <a:extLst>
                <a:ext uri="{FF2B5EF4-FFF2-40B4-BE49-F238E27FC236}">
                  <a16:creationId xmlns:a16="http://schemas.microsoft.com/office/drawing/2014/main" id="{98D83CD9-B7FC-4CE5-9248-FD1F384CF6E8}"/>
                </a:ext>
              </a:extLst>
            </p:cNvPr>
            <p:cNvSpPr/>
            <p:nvPr/>
          </p:nvSpPr>
          <p:spPr>
            <a:xfrm>
              <a:off x="3124234" y="5276129"/>
              <a:ext cx="3830839" cy="215475"/>
            </a:xfrm>
            <a:prstGeom prst="rect">
              <a:avLst/>
            </a:prstGeom>
          </p:spPr>
          <p:txBody>
            <a:bodyPr wrap="square" lIns="0" tIns="0" rIns="0" bIns="0">
              <a:spAutoFit/>
            </a:bodyPr>
            <a:lstStyle/>
            <a:p>
              <a:pPr defTabSz="913874">
                <a:spcAft>
                  <a:spcPts val="2400"/>
                </a:spcAft>
                <a:defRPr/>
              </a:pPr>
              <a:r>
                <a:rPr lang="en-US" sz="1400" b="1" kern="0" dirty="0">
                  <a:solidFill>
                    <a:srgbClr val="0078D7"/>
                  </a:solidFill>
                  <a:cs typeface="Segoe UI Semibold" charset="0"/>
                </a:rPr>
                <a:t>Deploy</a:t>
              </a:r>
              <a:r>
                <a:rPr lang="en-US" sz="1400" kern="0" dirty="0">
                  <a:solidFill>
                    <a:srgbClr val="0078D7"/>
                  </a:solidFill>
                  <a:cs typeface="Segoe UI Semibold" charset="0"/>
                </a:rPr>
                <a:t> and </a:t>
              </a:r>
              <a:r>
                <a:rPr lang="en-US" sz="1400" b="1" kern="0" dirty="0">
                  <a:solidFill>
                    <a:srgbClr val="0078D7"/>
                  </a:solidFill>
                  <a:cs typeface="Segoe UI Semibold" charset="0"/>
                </a:rPr>
                <a:t>manage</a:t>
              </a:r>
              <a:r>
                <a:rPr lang="en-US" sz="1400" kern="0" dirty="0">
                  <a:solidFill>
                    <a:srgbClr val="0078D7"/>
                  </a:solidFill>
                  <a:cs typeface="Segoe UI Semibold" charset="0"/>
                </a:rPr>
                <a:t> your models everywhere</a:t>
              </a:r>
            </a:p>
          </p:txBody>
        </p:sp>
        <p:cxnSp>
          <p:nvCxnSpPr>
            <p:cNvPr id="139" name="Straight Connector 138">
              <a:extLst>
                <a:ext uri="{FF2B5EF4-FFF2-40B4-BE49-F238E27FC236}">
                  <a16:creationId xmlns:a16="http://schemas.microsoft.com/office/drawing/2014/main" id="{C8DEAE4F-9D4B-4EEE-8144-4C026D9BF91C}"/>
                </a:ext>
              </a:extLst>
            </p:cNvPr>
            <p:cNvCxnSpPr/>
            <p:nvPr/>
          </p:nvCxnSpPr>
          <p:spPr>
            <a:xfrm>
              <a:off x="2844745" y="5115588"/>
              <a:ext cx="0" cy="603023"/>
            </a:xfrm>
            <a:prstGeom prst="line">
              <a:avLst/>
            </a:prstGeom>
            <a:ln w="12700" cap="rnd">
              <a:solidFill>
                <a:schemeClr val="bg1">
                  <a:lumMod val="75000"/>
                </a:schemeClr>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grpSp>
          <p:nvGrpSpPr>
            <p:cNvPr id="204" name="Group 203">
              <a:extLst>
                <a:ext uri="{FF2B5EF4-FFF2-40B4-BE49-F238E27FC236}">
                  <a16:creationId xmlns:a16="http://schemas.microsoft.com/office/drawing/2014/main" id="{872BC4A0-8319-401E-984B-0A99AFA22F02}"/>
                </a:ext>
              </a:extLst>
            </p:cNvPr>
            <p:cNvGrpSpPr/>
            <p:nvPr/>
          </p:nvGrpSpPr>
          <p:grpSpPr>
            <a:xfrm>
              <a:off x="1368462" y="5083237"/>
              <a:ext cx="1279589" cy="549204"/>
              <a:chOff x="1349791" y="3168457"/>
              <a:chExt cx="5679659" cy="2437728"/>
            </a:xfrm>
          </p:grpSpPr>
          <p:sp>
            <p:nvSpPr>
              <p:cNvPr id="205" name="Freeform: Shape 204">
                <a:extLst>
                  <a:ext uri="{FF2B5EF4-FFF2-40B4-BE49-F238E27FC236}">
                    <a16:creationId xmlns:a16="http://schemas.microsoft.com/office/drawing/2014/main" id="{384AE23C-D2BA-475C-8743-9A1558EF4334}"/>
                  </a:ext>
                </a:extLst>
              </p:cNvPr>
              <p:cNvSpPr/>
              <p:nvPr/>
            </p:nvSpPr>
            <p:spPr>
              <a:xfrm>
                <a:off x="4411612" y="4538106"/>
                <a:ext cx="2617838" cy="1068079"/>
              </a:xfrm>
              <a:custGeom>
                <a:avLst/>
                <a:gdLst>
                  <a:gd name="connsiteX0" fmla="*/ 1108234 w 1190625"/>
                  <a:gd name="connsiteY0" fmla="*/ 325991 h 485775"/>
                  <a:gd name="connsiteX1" fmla="*/ 1105376 w 1190625"/>
                  <a:gd name="connsiteY1" fmla="*/ 325991 h 485775"/>
                  <a:gd name="connsiteX2" fmla="*/ 992981 w 1190625"/>
                  <a:gd name="connsiteY2" fmla="*/ 126918 h 485775"/>
                  <a:gd name="connsiteX3" fmla="*/ 839629 w 1190625"/>
                  <a:gd name="connsiteY3" fmla="*/ 164066 h 485775"/>
                  <a:gd name="connsiteX4" fmla="*/ 578644 w 1190625"/>
                  <a:gd name="connsiteY4" fmla="*/ 14523 h 485775"/>
                  <a:gd name="connsiteX5" fmla="*/ 422434 w 1190625"/>
                  <a:gd name="connsiteY5" fmla="*/ 200261 h 485775"/>
                  <a:gd name="connsiteX6" fmla="*/ 416719 w 1190625"/>
                  <a:gd name="connsiteY6" fmla="*/ 199308 h 485775"/>
                  <a:gd name="connsiteX7" fmla="*/ 188119 w 1190625"/>
                  <a:gd name="connsiteY7" fmla="*/ 207881 h 485775"/>
                  <a:gd name="connsiteX8" fmla="*/ 153829 w 1190625"/>
                  <a:gd name="connsiteY8" fmla="*/ 265983 h 485775"/>
                  <a:gd name="connsiteX9" fmla="*/ 117634 w 1190625"/>
                  <a:gd name="connsiteY9" fmla="*/ 260268 h 485775"/>
                  <a:gd name="connsiteX10" fmla="*/ 7144 w 1190625"/>
                  <a:gd name="connsiteY10" fmla="*/ 365996 h 485775"/>
                  <a:gd name="connsiteX11" fmla="*/ 7144 w 1190625"/>
                  <a:gd name="connsiteY11" fmla="*/ 367901 h 485775"/>
                  <a:gd name="connsiteX12" fmla="*/ 116681 w 1190625"/>
                  <a:gd name="connsiteY12" fmla="*/ 481248 h 485775"/>
                  <a:gd name="connsiteX13" fmla="*/ 376714 w 1190625"/>
                  <a:gd name="connsiteY13" fmla="*/ 481248 h 485775"/>
                  <a:gd name="connsiteX14" fmla="*/ 397669 w 1190625"/>
                  <a:gd name="connsiteY14" fmla="*/ 481248 h 485775"/>
                  <a:gd name="connsiteX15" fmla="*/ 1107281 w 1190625"/>
                  <a:gd name="connsiteY15" fmla="*/ 481248 h 485775"/>
                  <a:gd name="connsiteX16" fmla="*/ 1185386 w 1190625"/>
                  <a:gd name="connsiteY16" fmla="*/ 405048 h 485775"/>
                  <a:gd name="connsiteX17" fmla="*/ 1109186 w 1190625"/>
                  <a:gd name="connsiteY17" fmla="*/ 326943 h 485775"/>
                  <a:gd name="connsiteX18" fmla="*/ 1108234 w 1190625"/>
                  <a:gd name="connsiteY18" fmla="*/ 325991 h 485775"/>
                  <a:gd name="connsiteX19" fmla="*/ 1108234 w 1190625"/>
                  <a:gd name="connsiteY19" fmla="*/ 325991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90625" h="485775">
                    <a:moveTo>
                      <a:pt x="1108234" y="325991"/>
                    </a:moveTo>
                    <a:cubicBezTo>
                      <a:pt x="1107281" y="325991"/>
                      <a:pt x="1106329" y="325991"/>
                      <a:pt x="1105376" y="325991"/>
                    </a:cubicBezTo>
                    <a:cubicBezTo>
                      <a:pt x="1129189" y="240266"/>
                      <a:pt x="1079659" y="150731"/>
                      <a:pt x="992981" y="126918"/>
                    </a:cubicBezTo>
                    <a:cubicBezTo>
                      <a:pt x="938689" y="111678"/>
                      <a:pt x="880586" y="125966"/>
                      <a:pt x="839629" y="164066"/>
                    </a:cubicBezTo>
                    <a:cubicBezTo>
                      <a:pt x="809149" y="50718"/>
                      <a:pt x="691991" y="-15957"/>
                      <a:pt x="578644" y="14523"/>
                    </a:cubicBezTo>
                    <a:cubicBezTo>
                      <a:pt x="492919" y="37383"/>
                      <a:pt x="431006" y="111678"/>
                      <a:pt x="422434" y="200261"/>
                    </a:cubicBezTo>
                    <a:cubicBezTo>
                      <a:pt x="420529" y="200261"/>
                      <a:pt x="418624" y="199308"/>
                      <a:pt x="416719" y="199308"/>
                    </a:cubicBezTo>
                    <a:cubicBezTo>
                      <a:pt x="350996" y="138348"/>
                      <a:pt x="249079" y="143111"/>
                      <a:pt x="188119" y="207881"/>
                    </a:cubicBezTo>
                    <a:cubicBezTo>
                      <a:pt x="172879" y="225026"/>
                      <a:pt x="160496" y="244076"/>
                      <a:pt x="153829" y="265983"/>
                    </a:cubicBezTo>
                    <a:cubicBezTo>
                      <a:pt x="142399" y="262173"/>
                      <a:pt x="130016" y="260268"/>
                      <a:pt x="117634" y="260268"/>
                    </a:cubicBezTo>
                    <a:cubicBezTo>
                      <a:pt x="57626" y="259316"/>
                      <a:pt x="8096" y="305988"/>
                      <a:pt x="7144" y="365996"/>
                    </a:cubicBezTo>
                    <a:cubicBezTo>
                      <a:pt x="7144" y="366948"/>
                      <a:pt x="7144" y="366948"/>
                      <a:pt x="7144" y="367901"/>
                    </a:cubicBezTo>
                    <a:cubicBezTo>
                      <a:pt x="7144" y="428861"/>
                      <a:pt x="55721" y="481248"/>
                      <a:pt x="116681" y="481248"/>
                    </a:cubicBezTo>
                    <a:lnTo>
                      <a:pt x="376714" y="481248"/>
                    </a:lnTo>
                    <a:cubicBezTo>
                      <a:pt x="383381" y="489821"/>
                      <a:pt x="391001" y="481248"/>
                      <a:pt x="397669" y="481248"/>
                    </a:cubicBezTo>
                    <a:lnTo>
                      <a:pt x="1107281" y="481248"/>
                    </a:lnTo>
                    <a:cubicBezTo>
                      <a:pt x="1150144" y="482201"/>
                      <a:pt x="1185386" y="447911"/>
                      <a:pt x="1185386" y="405048"/>
                    </a:cubicBezTo>
                    <a:cubicBezTo>
                      <a:pt x="1186339" y="362186"/>
                      <a:pt x="1152049" y="326943"/>
                      <a:pt x="1109186" y="326943"/>
                    </a:cubicBezTo>
                    <a:cubicBezTo>
                      <a:pt x="1109186" y="325991"/>
                      <a:pt x="1108234" y="325991"/>
                      <a:pt x="1108234" y="325991"/>
                    </a:cubicBezTo>
                    <a:lnTo>
                      <a:pt x="1108234" y="325991"/>
                    </a:lnTo>
                    <a:close/>
                  </a:path>
                </a:pathLst>
              </a:custGeom>
              <a:solidFill>
                <a:srgbClr val="CBEBF5">
                  <a:alpha val="80000"/>
                </a:srgbClr>
              </a:solidFill>
              <a:ln w="9525" cap="flat">
                <a:noFill/>
                <a:prstDash val="solid"/>
                <a:miter/>
              </a:ln>
            </p:spPr>
            <p:txBody>
              <a:bodyPr rtlCol="0" anchor="ctr"/>
              <a:lstStyle/>
              <a:p>
                <a:pPr defTabSz="914225">
                  <a:defRPr/>
                </a:pPr>
                <a:endParaRPr lang="en-IN" sz="1800">
                  <a:solidFill>
                    <a:srgbClr val="505050"/>
                  </a:solidFill>
                  <a:latin typeface="Segoe UI Semilight"/>
                </a:endParaRPr>
              </a:p>
            </p:txBody>
          </p:sp>
          <p:sp>
            <p:nvSpPr>
              <p:cNvPr id="206" name="Freeform: Shape 205">
                <a:extLst>
                  <a:ext uri="{FF2B5EF4-FFF2-40B4-BE49-F238E27FC236}">
                    <a16:creationId xmlns:a16="http://schemas.microsoft.com/office/drawing/2014/main" id="{AB456F5E-3E0F-4FC7-8C85-61053740555C}"/>
                  </a:ext>
                </a:extLst>
              </p:cNvPr>
              <p:cNvSpPr/>
              <p:nvPr/>
            </p:nvSpPr>
            <p:spPr>
              <a:xfrm>
                <a:off x="2008442" y="3914466"/>
                <a:ext cx="4251364" cy="1256563"/>
              </a:xfrm>
              <a:custGeom>
                <a:avLst/>
                <a:gdLst>
                  <a:gd name="connsiteX0" fmla="*/ 42863 w 1933575"/>
                  <a:gd name="connsiteY0" fmla="*/ 165766 h 571500"/>
                  <a:gd name="connsiteX1" fmla="*/ 1016317 w 1933575"/>
                  <a:gd name="connsiteY1" fmla="*/ 102901 h 571500"/>
                  <a:gd name="connsiteX2" fmla="*/ 1894523 w 1933575"/>
                  <a:gd name="connsiteY2" fmla="*/ 528668 h 571500"/>
                </a:gdLst>
                <a:ahLst/>
                <a:cxnLst>
                  <a:cxn ang="0">
                    <a:pos x="connsiteX0" y="connsiteY0"/>
                  </a:cxn>
                  <a:cxn ang="0">
                    <a:pos x="connsiteX1" y="connsiteY1"/>
                  </a:cxn>
                  <a:cxn ang="0">
                    <a:pos x="connsiteX2" y="connsiteY2"/>
                  </a:cxn>
                </a:cxnLst>
                <a:rect l="l" t="t" r="r" b="b"/>
                <a:pathLst>
                  <a:path w="1933575" h="571500">
                    <a:moveTo>
                      <a:pt x="42863" y="165766"/>
                    </a:moveTo>
                    <a:cubicBezTo>
                      <a:pt x="69532" y="30511"/>
                      <a:pt x="505778" y="2888"/>
                      <a:pt x="1016317" y="102901"/>
                    </a:cubicBezTo>
                    <a:cubicBezTo>
                      <a:pt x="1526858" y="202913"/>
                      <a:pt x="1921192" y="393413"/>
                      <a:pt x="1894523" y="528668"/>
                    </a:cubicBezTo>
                  </a:path>
                </a:pathLst>
              </a:custGeom>
              <a:noFill/>
              <a:ln w="57150" cap="flat">
                <a:solidFill>
                  <a:schemeClr val="accent1"/>
                </a:solidFill>
                <a:prstDash val="solid"/>
                <a:miter/>
              </a:ln>
            </p:spPr>
            <p:txBody>
              <a:bodyPr rtlCol="0" anchor="ctr"/>
              <a:lstStyle/>
              <a:p>
                <a:pPr defTabSz="914225">
                  <a:defRPr/>
                </a:pPr>
                <a:endParaRPr lang="en-IN" sz="1800">
                  <a:solidFill>
                    <a:srgbClr val="505050"/>
                  </a:solidFill>
                  <a:latin typeface="Segoe UI Semilight"/>
                </a:endParaRPr>
              </a:p>
            </p:txBody>
          </p:sp>
          <p:sp>
            <p:nvSpPr>
              <p:cNvPr id="207" name="Freeform: Shape 206">
                <a:extLst>
                  <a:ext uri="{FF2B5EF4-FFF2-40B4-BE49-F238E27FC236}">
                    <a16:creationId xmlns:a16="http://schemas.microsoft.com/office/drawing/2014/main" id="{17D699B2-40AC-4E64-9681-0954147679B6}"/>
                  </a:ext>
                </a:extLst>
              </p:cNvPr>
              <p:cNvSpPr/>
              <p:nvPr/>
            </p:nvSpPr>
            <p:spPr>
              <a:xfrm>
                <a:off x="1349791" y="3168457"/>
                <a:ext cx="2617838" cy="1068079"/>
              </a:xfrm>
              <a:custGeom>
                <a:avLst/>
                <a:gdLst>
                  <a:gd name="connsiteX0" fmla="*/ 1106329 w 1190625"/>
                  <a:gd name="connsiteY0" fmla="*/ 325991 h 485775"/>
                  <a:gd name="connsiteX1" fmla="*/ 1103471 w 1190625"/>
                  <a:gd name="connsiteY1" fmla="*/ 325991 h 485775"/>
                  <a:gd name="connsiteX2" fmla="*/ 991076 w 1190625"/>
                  <a:gd name="connsiteY2" fmla="*/ 126918 h 485775"/>
                  <a:gd name="connsiteX3" fmla="*/ 837724 w 1190625"/>
                  <a:gd name="connsiteY3" fmla="*/ 164066 h 485775"/>
                  <a:gd name="connsiteX4" fmla="*/ 577691 w 1190625"/>
                  <a:gd name="connsiteY4" fmla="*/ 14523 h 485775"/>
                  <a:gd name="connsiteX5" fmla="*/ 421481 w 1190625"/>
                  <a:gd name="connsiteY5" fmla="*/ 200261 h 485775"/>
                  <a:gd name="connsiteX6" fmla="*/ 415766 w 1190625"/>
                  <a:gd name="connsiteY6" fmla="*/ 199308 h 485775"/>
                  <a:gd name="connsiteX7" fmla="*/ 187166 w 1190625"/>
                  <a:gd name="connsiteY7" fmla="*/ 207881 h 485775"/>
                  <a:gd name="connsiteX8" fmla="*/ 152876 w 1190625"/>
                  <a:gd name="connsiteY8" fmla="*/ 265983 h 485775"/>
                  <a:gd name="connsiteX9" fmla="*/ 116681 w 1190625"/>
                  <a:gd name="connsiteY9" fmla="*/ 260268 h 485775"/>
                  <a:gd name="connsiteX10" fmla="*/ 7144 w 1190625"/>
                  <a:gd name="connsiteY10" fmla="*/ 365996 h 485775"/>
                  <a:gd name="connsiteX11" fmla="*/ 7144 w 1190625"/>
                  <a:gd name="connsiteY11" fmla="*/ 367901 h 485775"/>
                  <a:gd name="connsiteX12" fmla="*/ 116681 w 1190625"/>
                  <a:gd name="connsiteY12" fmla="*/ 481248 h 485775"/>
                  <a:gd name="connsiteX13" fmla="*/ 376714 w 1190625"/>
                  <a:gd name="connsiteY13" fmla="*/ 481248 h 485775"/>
                  <a:gd name="connsiteX14" fmla="*/ 397669 w 1190625"/>
                  <a:gd name="connsiteY14" fmla="*/ 481248 h 485775"/>
                  <a:gd name="connsiteX15" fmla="*/ 1107281 w 1190625"/>
                  <a:gd name="connsiteY15" fmla="*/ 481248 h 485775"/>
                  <a:gd name="connsiteX16" fmla="*/ 1185386 w 1190625"/>
                  <a:gd name="connsiteY16" fmla="*/ 405048 h 485775"/>
                  <a:gd name="connsiteX17" fmla="*/ 1109186 w 1190625"/>
                  <a:gd name="connsiteY17" fmla="*/ 326943 h 485775"/>
                  <a:gd name="connsiteX18" fmla="*/ 1106329 w 1190625"/>
                  <a:gd name="connsiteY18" fmla="*/ 325991 h 485775"/>
                  <a:gd name="connsiteX19" fmla="*/ 1106329 w 1190625"/>
                  <a:gd name="connsiteY19" fmla="*/ 325991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90625" h="485775">
                    <a:moveTo>
                      <a:pt x="1106329" y="325991"/>
                    </a:moveTo>
                    <a:cubicBezTo>
                      <a:pt x="1105376" y="325991"/>
                      <a:pt x="1104424" y="325991"/>
                      <a:pt x="1103471" y="325991"/>
                    </a:cubicBezTo>
                    <a:cubicBezTo>
                      <a:pt x="1127284" y="240266"/>
                      <a:pt x="1077754" y="150731"/>
                      <a:pt x="991076" y="126918"/>
                    </a:cubicBezTo>
                    <a:cubicBezTo>
                      <a:pt x="936784" y="111678"/>
                      <a:pt x="878681" y="125966"/>
                      <a:pt x="837724" y="164066"/>
                    </a:cubicBezTo>
                    <a:cubicBezTo>
                      <a:pt x="808196" y="50718"/>
                      <a:pt x="691039" y="-15957"/>
                      <a:pt x="577691" y="14523"/>
                    </a:cubicBezTo>
                    <a:cubicBezTo>
                      <a:pt x="491966" y="37383"/>
                      <a:pt x="430054" y="111678"/>
                      <a:pt x="421481" y="200261"/>
                    </a:cubicBezTo>
                    <a:cubicBezTo>
                      <a:pt x="419576" y="200261"/>
                      <a:pt x="417671" y="199308"/>
                      <a:pt x="415766" y="199308"/>
                    </a:cubicBezTo>
                    <a:cubicBezTo>
                      <a:pt x="350044" y="138348"/>
                      <a:pt x="248126" y="143111"/>
                      <a:pt x="187166" y="207881"/>
                    </a:cubicBezTo>
                    <a:cubicBezTo>
                      <a:pt x="171926" y="225026"/>
                      <a:pt x="159544" y="244076"/>
                      <a:pt x="152876" y="265983"/>
                    </a:cubicBezTo>
                    <a:cubicBezTo>
                      <a:pt x="141446" y="262173"/>
                      <a:pt x="129064" y="260268"/>
                      <a:pt x="116681" y="260268"/>
                    </a:cubicBezTo>
                    <a:cubicBezTo>
                      <a:pt x="57626" y="259316"/>
                      <a:pt x="8096" y="305988"/>
                      <a:pt x="7144" y="365996"/>
                    </a:cubicBezTo>
                    <a:cubicBezTo>
                      <a:pt x="7144" y="366948"/>
                      <a:pt x="7144" y="366948"/>
                      <a:pt x="7144" y="367901"/>
                    </a:cubicBezTo>
                    <a:cubicBezTo>
                      <a:pt x="7144" y="428861"/>
                      <a:pt x="55721" y="481248"/>
                      <a:pt x="116681" y="481248"/>
                    </a:cubicBezTo>
                    <a:lnTo>
                      <a:pt x="376714" y="481248"/>
                    </a:lnTo>
                    <a:cubicBezTo>
                      <a:pt x="383381" y="489821"/>
                      <a:pt x="391001" y="481248"/>
                      <a:pt x="397669" y="481248"/>
                    </a:cubicBezTo>
                    <a:lnTo>
                      <a:pt x="1107281" y="481248"/>
                    </a:lnTo>
                    <a:cubicBezTo>
                      <a:pt x="1150144" y="482201"/>
                      <a:pt x="1185386" y="447911"/>
                      <a:pt x="1185386" y="405048"/>
                    </a:cubicBezTo>
                    <a:cubicBezTo>
                      <a:pt x="1185386" y="362186"/>
                      <a:pt x="1152049" y="326943"/>
                      <a:pt x="1109186" y="326943"/>
                    </a:cubicBezTo>
                    <a:cubicBezTo>
                      <a:pt x="1108234" y="325991"/>
                      <a:pt x="1107281" y="325991"/>
                      <a:pt x="1106329" y="325991"/>
                    </a:cubicBezTo>
                    <a:lnTo>
                      <a:pt x="1106329" y="325991"/>
                    </a:lnTo>
                    <a:close/>
                  </a:path>
                </a:pathLst>
              </a:custGeom>
              <a:solidFill>
                <a:srgbClr val="CBEBF5">
                  <a:alpha val="80000"/>
                </a:srgbClr>
              </a:solidFill>
              <a:ln w="9525" cap="flat">
                <a:noFill/>
                <a:prstDash val="solid"/>
                <a:miter/>
              </a:ln>
            </p:spPr>
            <p:txBody>
              <a:bodyPr rtlCol="0" anchor="ctr"/>
              <a:lstStyle/>
              <a:p>
                <a:pPr defTabSz="914225">
                  <a:defRPr/>
                </a:pPr>
                <a:endParaRPr lang="en-IN" sz="1800">
                  <a:solidFill>
                    <a:srgbClr val="505050"/>
                  </a:solidFill>
                  <a:latin typeface="Segoe UI Semilight"/>
                </a:endParaRPr>
              </a:p>
            </p:txBody>
          </p:sp>
          <p:sp>
            <p:nvSpPr>
              <p:cNvPr id="208" name="Freeform: Shape 207">
                <a:extLst>
                  <a:ext uri="{FF2B5EF4-FFF2-40B4-BE49-F238E27FC236}">
                    <a16:creationId xmlns:a16="http://schemas.microsoft.com/office/drawing/2014/main" id="{142059EC-5DB9-4607-AADF-DCB6BCDC15F0}"/>
                  </a:ext>
                </a:extLst>
              </p:cNvPr>
              <p:cNvSpPr/>
              <p:nvPr/>
            </p:nvSpPr>
            <p:spPr>
              <a:xfrm>
                <a:off x="3697468" y="3745946"/>
                <a:ext cx="397910" cy="628279"/>
              </a:xfrm>
              <a:custGeom>
                <a:avLst/>
                <a:gdLst>
                  <a:gd name="connsiteX0" fmla="*/ 179546 w 180975"/>
                  <a:gd name="connsiteY0" fmla="*/ 218599 h 285750"/>
                  <a:gd name="connsiteX1" fmla="*/ 7144 w 180975"/>
                  <a:gd name="connsiteY1" fmla="*/ 285274 h 285750"/>
                  <a:gd name="connsiteX2" fmla="*/ 7144 w 180975"/>
                  <a:gd name="connsiteY2" fmla="*/ 7144 h 285750"/>
                  <a:gd name="connsiteX3" fmla="*/ 179546 w 180975"/>
                  <a:gd name="connsiteY3" fmla="*/ 68104 h 285750"/>
                </a:gdLst>
                <a:ahLst/>
                <a:cxnLst>
                  <a:cxn ang="0">
                    <a:pos x="connsiteX0" y="connsiteY0"/>
                  </a:cxn>
                  <a:cxn ang="0">
                    <a:pos x="connsiteX1" y="connsiteY1"/>
                  </a:cxn>
                  <a:cxn ang="0">
                    <a:pos x="connsiteX2" y="connsiteY2"/>
                  </a:cxn>
                  <a:cxn ang="0">
                    <a:pos x="connsiteX3" y="connsiteY3"/>
                  </a:cxn>
                </a:cxnLst>
                <a:rect l="l" t="t" r="r" b="b"/>
                <a:pathLst>
                  <a:path w="180975" h="285750">
                    <a:moveTo>
                      <a:pt x="179546" y="218599"/>
                    </a:moveTo>
                    <a:lnTo>
                      <a:pt x="7144" y="285274"/>
                    </a:lnTo>
                    <a:lnTo>
                      <a:pt x="7144" y="7144"/>
                    </a:lnTo>
                    <a:lnTo>
                      <a:pt x="179546" y="68104"/>
                    </a:lnTo>
                    <a:close/>
                  </a:path>
                </a:pathLst>
              </a:custGeom>
              <a:solidFill>
                <a:srgbClr val="804998"/>
              </a:solidFill>
              <a:ln w="9525" cap="flat">
                <a:noFill/>
                <a:prstDash val="solid"/>
                <a:miter/>
              </a:ln>
            </p:spPr>
            <p:txBody>
              <a:bodyPr rtlCol="0" anchor="ctr"/>
              <a:lstStyle/>
              <a:p>
                <a:pPr defTabSz="914225">
                  <a:defRPr/>
                </a:pPr>
                <a:endParaRPr lang="en-IN" sz="1800">
                  <a:solidFill>
                    <a:srgbClr val="505050"/>
                  </a:solidFill>
                  <a:latin typeface="Segoe UI Semilight"/>
                </a:endParaRPr>
              </a:p>
            </p:txBody>
          </p:sp>
          <p:sp>
            <p:nvSpPr>
              <p:cNvPr id="209" name="Freeform: Shape 208">
                <a:extLst>
                  <a:ext uri="{FF2B5EF4-FFF2-40B4-BE49-F238E27FC236}">
                    <a16:creationId xmlns:a16="http://schemas.microsoft.com/office/drawing/2014/main" id="{3144498B-C6D2-4608-8D18-379319CF5E30}"/>
                  </a:ext>
                </a:extLst>
              </p:cNvPr>
              <p:cNvSpPr/>
              <p:nvPr/>
            </p:nvSpPr>
            <p:spPr>
              <a:xfrm>
                <a:off x="3356099" y="3752232"/>
                <a:ext cx="293198" cy="628279"/>
              </a:xfrm>
              <a:custGeom>
                <a:avLst/>
                <a:gdLst>
                  <a:gd name="connsiteX0" fmla="*/ 7144 w 133350"/>
                  <a:gd name="connsiteY0" fmla="*/ 51911 h 285750"/>
                  <a:gd name="connsiteX1" fmla="*/ 7144 w 133350"/>
                  <a:gd name="connsiteY1" fmla="*/ 233839 h 285750"/>
                  <a:gd name="connsiteX2" fmla="*/ 134779 w 133350"/>
                  <a:gd name="connsiteY2" fmla="*/ 283369 h 285750"/>
                  <a:gd name="connsiteX3" fmla="*/ 134779 w 133350"/>
                  <a:gd name="connsiteY3" fmla="*/ 7144 h 285750"/>
                  <a:gd name="connsiteX4" fmla="*/ 7144 w 133350"/>
                  <a:gd name="connsiteY4" fmla="*/ 51911 h 285750"/>
                  <a:gd name="connsiteX5" fmla="*/ 20479 w 133350"/>
                  <a:gd name="connsiteY5" fmla="*/ 219551 h 285750"/>
                  <a:gd name="connsiteX6" fmla="*/ 13811 w 133350"/>
                  <a:gd name="connsiteY6" fmla="*/ 217646 h 285750"/>
                  <a:gd name="connsiteX7" fmla="*/ 13811 w 133350"/>
                  <a:gd name="connsiteY7" fmla="*/ 67151 h 285750"/>
                  <a:gd name="connsiteX8" fmla="*/ 20479 w 133350"/>
                  <a:gd name="connsiteY8" fmla="*/ 65246 h 285750"/>
                  <a:gd name="connsiteX9" fmla="*/ 27146 w 133350"/>
                  <a:gd name="connsiteY9" fmla="*/ 63341 h 285750"/>
                  <a:gd name="connsiteX10" fmla="*/ 33814 w 133350"/>
                  <a:gd name="connsiteY10" fmla="*/ 61436 h 285750"/>
                  <a:gd name="connsiteX11" fmla="*/ 33814 w 133350"/>
                  <a:gd name="connsiteY11" fmla="*/ 225266 h 285750"/>
                  <a:gd name="connsiteX12" fmla="*/ 27146 w 133350"/>
                  <a:gd name="connsiteY12" fmla="*/ 223361 h 285750"/>
                  <a:gd name="connsiteX13" fmla="*/ 20479 w 133350"/>
                  <a:gd name="connsiteY13" fmla="*/ 219551 h 285750"/>
                  <a:gd name="connsiteX14" fmla="*/ 54769 w 133350"/>
                  <a:gd name="connsiteY14" fmla="*/ 229076 h 285750"/>
                  <a:gd name="connsiteX15" fmla="*/ 46196 w 133350"/>
                  <a:gd name="connsiteY15" fmla="*/ 227171 h 285750"/>
                  <a:gd name="connsiteX16" fmla="*/ 46196 w 133350"/>
                  <a:gd name="connsiteY16" fmla="*/ 58579 h 285750"/>
                  <a:gd name="connsiteX17" fmla="*/ 54769 w 133350"/>
                  <a:gd name="connsiteY17" fmla="*/ 56674 h 285750"/>
                  <a:gd name="connsiteX18" fmla="*/ 63341 w 133350"/>
                  <a:gd name="connsiteY18" fmla="*/ 54769 h 285750"/>
                  <a:gd name="connsiteX19" fmla="*/ 71914 w 133350"/>
                  <a:gd name="connsiteY19" fmla="*/ 52864 h 285750"/>
                  <a:gd name="connsiteX20" fmla="*/ 71914 w 133350"/>
                  <a:gd name="connsiteY20" fmla="*/ 236696 h 285750"/>
                  <a:gd name="connsiteX21" fmla="*/ 63341 w 133350"/>
                  <a:gd name="connsiteY21" fmla="*/ 234791 h 285750"/>
                  <a:gd name="connsiteX22" fmla="*/ 54769 w 133350"/>
                  <a:gd name="connsiteY22" fmla="*/ 229076 h 285750"/>
                  <a:gd name="connsiteX23" fmla="*/ 94774 w 133350"/>
                  <a:gd name="connsiteY23" fmla="*/ 242411 h 285750"/>
                  <a:gd name="connsiteX24" fmla="*/ 83344 w 133350"/>
                  <a:gd name="connsiteY24" fmla="*/ 237649 h 285750"/>
                  <a:gd name="connsiteX25" fmla="*/ 83344 w 133350"/>
                  <a:gd name="connsiteY25" fmla="*/ 47149 h 285750"/>
                  <a:gd name="connsiteX26" fmla="*/ 94774 w 133350"/>
                  <a:gd name="connsiteY26" fmla="*/ 45244 h 285750"/>
                  <a:gd name="connsiteX27" fmla="*/ 106204 w 133350"/>
                  <a:gd name="connsiteY27" fmla="*/ 40481 h 285750"/>
                  <a:gd name="connsiteX28" fmla="*/ 119539 w 133350"/>
                  <a:gd name="connsiteY28" fmla="*/ 35719 h 285750"/>
                  <a:gd name="connsiteX29" fmla="*/ 119539 w 133350"/>
                  <a:gd name="connsiteY29" fmla="*/ 249079 h 285750"/>
                  <a:gd name="connsiteX30" fmla="*/ 106204 w 133350"/>
                  <a:gd name="connsiteY30" fmla="*/ 244316 h 285750"/>
                  <a:gd name="connsiteX31" fmla="*/ 94774 w 133350"/>
                  <a:gd name="connsiteY31" fmla="*/ 242411 h 28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33350" h="285750">
                    <a:moveTo>
                      <a:pt x="7144" y="51911"/>
                    </a:moveTo>
                    <a:lnTo>
                      <a:pt x="7144" y="233839"/>
                    </a:lnTo>
                    <a:lnTo>
                      <a:pt x="134779" y="283369"/>
                    </a:lnTo>
                    <a:lnTo>
                      <a:pt x="134779" y="7144"/>
                    </a:lnTo>
                    <a:lnTo>
                      <a:pt x="7144" y="51911"/>
                    </a:lnTo>
                    <a:close/>
                    <a:moveTo>
                      <a:pt x="20479" y="219551"/>
                    </a:moveTo>
                    <a:lnTo>
                      <a:pt x="13811" y="217646"/>
                    </a:lnTo>
                    <a:lnTo>
                      <a:pt x="13811" y="67151"/>
                    </a:lnTo>
                    <a:lnTo>
                      <a:pt x="20479" y="65246"/>
                    </a:lnTo>
                    <a:lnTo>
                      <a:pt x="27146" y="63341"/>
                    </a:lnTo>
                    <a:lnTo>
                      <a:pt x="33814" y="61436"/>
                    </a:lnTo>
                    <a:lnTo>
                      <a:pt x="33814" y="225266"/>
                    </a:lnTo>
                    <a:lnTo>
                      <a:pt x="27146" y="223361"/>
                    </a:lnTo>
                    <a:lnTo>
                      <a:pt x="20479" y="219551"/>
                    </a:lnTo>
                    <a:close/>
                    <a:moveTo>
                      <a:pt x="54769" y="229076"/>
                    </a:moveTo>
                    <a:lnTo>
                      <a:pt x="46196" y="227171"/>
                    </a:lnTo>
                    <a:lnTo>
                      <a:pt x="46196" y="58579"/>
                    </a:lnTo>
                    <a:lnTo>
                      <a:pt x="54769" y="56674"/>
                    </a:lnTo>
                    <a:lnTo>
                      <a:pt x="63341" y="54769"/>
                    </a:lnTo>
                    <a:lnTo>
                      <a:pt x="71914" y="52864"/>
                    </a:lnTo>
                    <a:lnTo>
                      <a:pt x="71914" y="236696"/>
                    </a:lnTo>
                    <a:lnTo>
                      <a:pt x="63341" y="234791"/>
                    </a:lnTo>
                    <a:lnTo>
                      <a:pt x="54769" y="229076"/>
                    </a:lnTo>
                    <a:close/>
                    <a:moveTo>
                      <a:pt x="94774" y="242411"/>
                    </a:moveTo>
                    <a:lnTo>
                      <a:pt x="83344" y="237649"/>
                    </a:lnTo>
                    <a:lnTo>
                      <a:pt x="83344" y="47149"/>
                    </a:lnTo>
                    <a:lnTo>
                      <a:pt x="94774" y="45244"/>
                    </a:lnTo>
                    <a:lnTo>
                      <a:pt x="106204" y="40481"/>
                    </a:lnTo>
                    <a:lnTo>
                      <a:pt x="119539" y="35719"/>
                    </a:lnTo>
                    <a:lnTo>
                      <a:pt x="119539" y="249079"/>
                    </a:lnTo>
                    <a:lnTo>
                      <a:pt x="106204" y="244316"/>
                    </a:lnTo>
                    <a:lnTo>
                      <a:pt x="94774" y="242411"/>
                    </a:lnTo>
                    <a:close/>
                  </a:path>
                </a:pathLst>
              </a:custGeom>
              <a:solidFill>
                <a:schemeClr val="accent2"/>
              </a:solidFill>
              <a:ln w="9525" cap="flat">
                <a:noFill/>
                <a:prstDash val="solid"/>
                <a:miter/>
              </a:ln>
            </p:spPr>
            <p:txBody>
              <a:bodyPr rtlCol="0" anchor="ctr"/>
              <a:lstStyle/>
              <a:p>
                <a:pPr defTabSz="914225">
                  <a:defRPr/>
                </a:pPr>
                <a:endParaRPr lang="en-IN" sz="1800">
                  <a:solidFill>
                    <a:srgbClr val="505050"/>
                  </a:solidFill>
                  <a:latin typeface="Segoe UI Semilight"/>
                </a:endParaRPr>
              </a:p>
            </p:txBody>
          </p:sp>
          <p:sp>
            <p:nvSpPr>
              <p:cNvPr id="211" name="Freeform: Shape 210">
                <a:extLst>
                  <a:ext uri="{FF2B5EF4-FFF2-40B4-BE49-F238E27FC236}">
                    <a16:creationId xmlns:a16="http://schemas.microsoft.com/office/drawing/2014/main" id="{B3A984C1-F389-484D-8C0B-A4D40C8F69B6}"/>
                  </a:ext>
                </a:extLst>
              </p:cNvPr>
              <p:cNvSpPr/>
              <p:nvPr/>
            </p:nvSpPr>
            <p:spPr>
              <a:xfrm>
                <a:off x="4579152" y="3745946"/>
                <a:ext cx="397910" cy="628279"/>
              </a:xfrm>
              <a:custGeom>
                <a:avLst/>
                <a:gdLst>
                  <a:gd name="connsiteX0" fmla="*/ 179546 w 180975"/>
                  <a:gd name="connsiteY0" fmla="*/ 218599 h 285750"/>
                  <a:gd name="connsiteX1" fmla="*/ 7144 w 180975"/>
                  <a:gd name="connsiteY1" fmla="*/ 285274 h 285750"/>
                  <a:gd name="connsiteX2" fmla="*/ 7144 w 180975"/>
                  <a:gd name="connsiteY2" fmla="*/ 7144 h 285750"/>
                  <a:gd name="connsiteX3" fmla="*/ 179546 w 180975"/>
                  <a:gd name="connsiteY3" fmla="*/ 68104 h 285750"/>
                </a:gdLst>
                <a:ahLst/>
                <a:cxnLst>
                  <a:cxn ang="0">
                    <a:pos x="connsiteX0" y="connsiteY0"/>
                  </a:cxn>
                  <a:cxn ang="0">
                    <a:pos x="connsiteX1" y="connsiteY1"/>
                  </a:cxn>
                  <a:cxn ang="0">
                    <a:pos x="connsiteX2" y="connsiteY2"/>
                  </a:cxn>
                  <a:cxn ang="0">
                    <a:pos x="connsiteX3" y="connsiteY3"/>
                  </a:cxn>
                </a:cxnLst>
                <a:rect l="l" t="t" r="r" b="b"/>
                <a:pathLst>
                  <a:path w="180975" h="285750">
                    <a:moveTo>
                      <a:pt x="179546" y="218599"/>
                    </a:moveTo>
                    <a:lnTo>
                      <a:pt x="7144" y="285274"/>
                    </a:lnTo>
                    <a:lnTo>
                      <a:pt x="7144" y="7144"/>
                    </a:lnTo>
                    <a:lnTo>
                      <a:pt x="179546" y="68104"/>
                    </a:lnTo>
                    <a:close/>
                  </a:path>
                </a:pathLst>
              </a:custGeom>
              <a:solidFill>
                <a:srgbClr val="804998"/>
              </a:solidFill>
              <a:ln w="9525" cap="flat">
                <a:noFill/>
                <a:prstDash val="solid"/>
                <a:miter/>
              </a:ln>
            </p:spPr>
            <p:txBody>
              <a:bodyPr rtlCol="0" anchor="ctr"/>
              <a:lstStyle/>
              <a:p>
                <a:pPr defTabSz="914225">
                  <a:defRPr/>
                </a:pPr>
                <a:endParaRPr lang="en-IN" sz="1800">
                  <a:solidFill>
                    <a:srgbClr val="505050"/>
                  </a:solidFill>
                  <a:latin typeface="Segoe UI Semilight"/>
                </a:endParaRPr>
              </a:p>
            </p:txBody>
          </p:sp>
          <p:sp>
            <p:nvSpPr>
              <p:cNvPr id="213" name="Freeform: Shape 212">
                <a:extLst>
                  <a:ext uri="{FF2B5EF4-FFF2-40B4-BE49-F238E27FC236}">
                    <a16:creationId xmlns:a16="http://schemas.microsoft.com/office/drawing/2014/main" id="{659302B0-FEA8-4A20-83A5-35EF316E03C8}"/>
                  </a:ext>
                </a:extLst>
              </p:cNvPr>
              <p:cNvSpPr/>
              <p:nvPr/>
            </p:nvSpPr>
            <p:spPr>
              <a:xfrm>
                <a:off x="4239880" y="3752232"/>
                <a:ext cx="293198" cy="628279"/>
              </a:xfrm>
              <a:custGeom>
                <a:avLst/>
                <a:gdLst>
                  <a:gd name="connsiteX0" fmla="*/ 7144 w 133350"/>
                  <a:gd name="connsiteY0" fmla="*/ 51911 h 285750"/>
                  <a:gd name="connsiteX1" fmla="*/ 7144 w 133350"/>
                  <a:gd name="connsiteY1" fmla="*/ 233839 h 285750"/>
                  <a:gd name="connsiteX2" fmla="*/ 134779 w 133350"/>
                  <a:gd name="connsiteY2" fmla="*/ 283369 h 285750"/>
                  <a:gd name="connsiteX3" fmla="*/ 134779 w 133350"/>
                  <a:gd name="connsiteY3" fmla="*/ 7144 h 285750"/>
                  <a:gd name="connsiteX4" fmla="*/ 7144 w 133350"/>
                  <a:gd name="connsiteY4" fmla="*/ 51911 h 285750"/>
                  <a:gd name="connsiteX5" fmla="*/ 20479 w 133350"/>
                  <a:gd name="connsiteY5" fmla="*/ 219551 h 285750"/>
                  <a:gd name="connsiteX6" fmla="*/ 13811 w 133350"/>
                  <a:gd name="connsiteY6" fmla="*/ 217646 h 285750"/>
                  <a:gd name="connsiteX7" fmla="*/ 13811 w 133350"/>
                  <a:gd name="connsiteY7" fmla="*/ 67151 h 285750"/>
                  <a:gd name="connsiteX8" fmla="*/ 20479 w 133350"/>
                  <a:gd name="connsiteY8" fmla="*/ 65246 h 285750"/>
                  <a:gd name="connsiteX9" fmla="*/ 27146 w 133350"/>
                  <a:gd name="connsiteY9" fmla="*/ 63341 h 285750"/>
                  <a:gd name="connsiteX10" fmla="*/ 33814 w 133350"/>
                  <a:gd name="connsiteY10" fmla="*/ 61436 h 285750"/>
                  <a:gd name="connsiteX11" fmla="*/ 33814 w 133350"/>
                  <a:gd name="connsiteY11" fmla="*/ 225266 h 285750"/>
                  <a:gd name="connsiteX12" fmla="*/ 27146 w 133350"/>
                  <a:gd name="connsiteY12" fmla="*/ 223361 h 285750"/>
                  <a:gd name="connsiteX13" fmla="*/ 20479 w 133350"/>
                  <a:gd name="connsiteY13" fmla="*/ 219551 h 285750"/>
                  <a:gd name="connsiteX14" fmla="*/ 53816 w 133350"/>
                  <a:gd name="connsiteY14" fmla="*/ 229076 h 285750"/>
                  <a:gd name="connsiteX15" fmla="*/ 45244 w 133350"/>
                  <a:gd name="connsiteY15" fmla="*/ 227171 h 285750"/>
                  <a:gd name="connsiteX16" fmla="*/ 45244 w 133350"/>
                  <a:gd name="connsiteY16" fmla="*/ 58579 h 285750"/>
                  <a:gd name="connsiteX17" fmla="*/ 53816 w 133350"/>
                  <a:gd name="connsiteY17" fmla="*/ 56674 h 285750"/>
                  <a:gd name="connsiteX18" fmla="*/ 62389 w 133350"/>
                  <a:gd name="connsiteY18" fmla="*/ 54769 h 285750"/>
                  <a:gd name="connsiteX19" fmla="*/ 70961 w 133350"/>
                  <a:gd name="connsiteY19" fmla="*/ 52864 h 285750"/>
                  <a:gd name="connsiteX20" fmla="*/ 70961 w 133350"/>
                  <a:gd name="connsiteY20" fmla="*/ 236696 h 285750"/>
                  <a:gd name="connsiteX21" fmla="*/ 62389 w 133350"/>
                  <a:gd name="connsiteY21" fmla="*/ 234791 h 285750"/>
                  <a:gd name="connsiteX22" fmla="*/ 53816 w 133350"/>
                  <a:gd name="connsiteY22" fmla="*/ 229076 h 285750"/>
                  <a:gd name="connsiteX23" fmla="*/ 93821 w 133350"/>
                  <a:gd name="connsiteY23" fmla="*/ 242411 h 285750"/>
                  <a:gd name="connsiteX24" fmla="*/ 82391 w 133350"/>
                  <a:gd name="connsiteY24" fmla="*/ 237649 h 285750"/>
                  <a:gd name="connsiteX25" fmla="*/ 82391 w 133350"/>
                  <a:gd name="connsiteY25" fmla="*/ 47149 h 285750"/>
                  <a:gd name="connsiteX26" fmla="*/ 93821 w 133350"/>
                  <a:gd name="connsiteY26" fmla="*/ 45244 h 285750"/>
                  <a:gd name="connsiteX27" fmla="*/ 105251 w 133350"/>
                  <a:gd name="connsiteY27" fmla="*/ 40481 h 285750"/>
                  <a:gd name="connsiteX28" fmla="*/ 118586 w 133350"/>
                  <a:gd name="connsiteY28" fmla="*/ 35719 h 285750"/>
                  <a:gd name="connsiteX29" fmla="*/ 118586 w 133350"/>
                  <a:gd name="connsiteY29" fmla="*/ 249079 h 285750"/>
                  <a:gd name="connsiteX30" fmla="*/ 105251 w 133350"/>
                  <a:gd name="connsiteY30" fmla="*/ 244316 h 285750"/>
                  <a:gd name="connsiteX31" fmla="*/ 93821 w 133350"/>
                  <a:gd name="connsiteY31" fmla="*/ 242411 h 28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33350" h="285750">
                    <a:moveTo>
                      <a:pt x="7144" y="51911"/>
                    </a:moveTo>
                    <a:lnTo>
                      <a:pt x="7144" y="233839"/>
                    </a:lnTo>
                    <a:lnTo>
                      <a:pt x="134779" y="283369"/>
                    </a:lnTo>
                    <a:lnTo>
                      <a:pt x="134779" y="7144"/>
                    </a:lnTo>
                    <a:lnTo>
                      <a:pt x="7144" y="51911"/>
                    </a:lnTo>
                    <a:close/>
                    <a:moveTo>
                      <a:pt x="20479" y="219551"/>
                    </a:moveTo>
                    <a:lnTo>
                      <a:pt x="13811" y="217646"/>
                    </a:lnTo>
                    <a:lnTo>
                      <a:pt x="13811" y="67151"/>
                    </a:lnTo>
                    <a:lnTo>
                      <a:pt x="20479" y="65246"/>
                    </a:lnTo>
                    <a:lnTo>
                      <a:pt x="27146" y="63341"/>
                    </a:lnTo>
                    <a:lnTo>
                      <a:pt x="33814" y="61436"/>
                    </a:lnTo>
                    <a:lnTo>
                      <a:pt x="33814" y="225266"/>
                    </a:lnTo>
                    <a:lnTo>
                      <a:pt x="27146" y="223361"/>
                    </a:lnTo>
                    <a:lnTo>
                      <a:pt x="20479" y="219551"/>
                    </a:lnTo>
                    <a:close/>
                    <a:moveTo>
                      <a:pt x="53816" y="229076"/>
                    </a:moveTo>
                    <a:lnTo>
                      <a:pt x="45244" y="227171"/>
                    </a:lnTo>
                    <a:lnTo>
                      <a:pt x="45244" y="58579"/>
                    </a:lnTo>
                    <a:lnTo>
                      <a:pt x="53816" y="56674"/>
                    </a:lnTo>
                    <a:lnTo>
                      <a:pt x="62389" y="54769"/>
                    </a:lnTo>
                    <a:lnTo>
                      <a:pt x="70961" y="52864"/>
                    </a:lnTo>
                    <a:lnTo>
                      <a:pt x="70961" y="236696"/>
                    </a:lnTo>
                    <a:lnTo>
                      <a:pt x="62389" y="234791"/>
                    </a:lnTo>
                    <a:lnTo>
                      <a:pt x="53816" y="229076"/>
                    </a:lnTo>
                    <a:close/>
                    <a:moveTo>
                      <a:pt x="93821" y="242411"/>
                    </a:moveTo>
                    <a:lnTo>
                      <a:pt x="82391" y="237649"/>
                    </a:lnTo>
                    <a:lnTo>
                      <a:pt x="82391" y="47149"/>
                    </a:lnTo>
                    <a:lnTo>
                      <a:pt x="93821" y="45244"/>
                    </a:lnTo>
                    <a:lnTo>
                      <a:pt x="105251" y="40481"/>
                    </a:lnTo>
                    <a:lnTo>
                      <a:pt x="118586" y="35719"/>
                    </a:lnTo>
                    <a:lnTo>
                      <a:pt x="118586" y="249079"/>
                    </a:lnTo>
                    <a:lnTo>
                      <a:pt x="105251" y="244316"/>
                    </a:lnTo>
                    <a:lnTo>
                      <a:pt x="93821" y="242411"/>
                    </a:lnTo>
                    <a:close/>
                  </a:path>
                </a:pathLst>
              </a:custGeom>
              <a:solidFill>
                <a:schemeClr val="accent2"/>
              </a:solidFill>
              <a:ln w="9525" cap="flat">
                <a:noFill/>
                <a:prstDash val="solid"/>
                <a:miter/>
              </a:ln>
            </p:spPr>
            <p:txBody>
              <a:bodyPr rtlCol="0" anchor="ctr"/>
              <a:lstStyle/>
              <a:p>
                <a:pPr defTabSz="914225">
                  <a:defRPr/>
                </a:pPr>
                <a:endParaRPr lang="en-IN" sz="1800">
                  <a:solidFill>
                    <a:srgbClr val="505050"/>
                  </a:solidFill>
                  <a:latin typeface="Segoe UI Semilight"/>
                </a:endParaRPr>
              </a:p>
            </p:txBody>
          </p:sp>
          <p:sp>
            <p:nvSpPr>
              <p:cNvPr id="215" name="Freeform: Shape 214">
                <a:extLst>
                  <a:ext uri="{FF2B5EF4-FFF2-40B4-BE49-F238E27FC236}">
                    <a16:creationId xmlns:a16="http://schemas.microsoft.com/office/drawing/2014/main" id="{60DD0ED7-48EE-44C8-90DD-946937BBEF17}"/>
                  </a:ext>
                </a:extLst>
              </p:cNvPr>
              <p:cNvSpPr/>
              <p:nvPr/>
            </p:nvSpPr>
            <p:spPr>
              <a:xfrm>
                <a:off x="3697468" y="4958526"/>
                <a:ext cx="397910" cy="628279"/>
              </a:xfrm>
              <a:custGeom>
                <a:avLst/>
                <a:gdLst>
                  <a:gd name="connsiteX0" fmla="*/ 179546 w 180975"/>
                  <a:gd name="connsiteY0" fmla="*/ 218599 h 285750"/>
                  <a:gd name="connsiteX1" fmla="*/ 7144 w 180975"/>
                  <a:gd name="connsiteY1" fmla="*/ 285274 h 285750"/>
                  <a:gd name="connsiteX2" fmla="*/ 7144 w 180975"/>
                  <a:gd name="connsiteY2" fmla="*/ 7144 h 285750"/>
                  <a:gd name="connsiteX3" fmla="*/ 179546 w 180975"/>
                  <a:gd name="connsiteY3" fmla="*/ 68104 h 285750"/>
                </a:gdLst>
                <a:ahLst/>
                <a:cxnLst>
                  <a:cxn ang="0">
                    <a:pos x="connsiteX0" y="connsiteY0"/>
                  </a:cxn>
                  <a:cxn ang="0">
                    <a:pos x="connsiteX1" y="connsiteY1"/>
                  </a:cxn>
                  <a:cxn ang="0">
                    <a:pos x="connsiteX2" y="connsiteY2"/>
                  </a:cxn>
                  <a:cxn ang="0">
                    <a:pos x="connsiteX3" y="connsiteY3"/>
                  </a:cxn>
                </a:cxnLst>
                <a:rect l="l" t="t" r="r" b="b"/>
                <a:pathLst>
                  <a:path w="180975" h="285750">
                    <a:moveTo>
                      <a:pt x="179546" y="218599"/>
                    </a:moveTo>
                    <a:lnTo>
                      <a:pt x="7144" y="285274"/>
                    </a:lnTo>
                    <a:lnTo>
                      <a:pt x="7144" y="7144"/>
                    </a:lnTo>
                    <a:lnTo>
                      <a:pt x="179546" y="68104"/>
                    </a:lnTo>
                    <a:close/>
                  </a:path>
                </a:pathLst>
              </a:custGeom>
              <a:solidFill>
                <a:srgbClr val="804998"/>
              </a:solidFill>
              <a:ln w="9525" cap="flat">
                <a:noFill/>
                <a:prstDash val="solid"/>
                <a:miter/>
              </a:ln>
            </p:spPr>
            <p:txBody>
              <a:bodyPr rtlCol="0" anchor="ctr"/>
              <a:lstStyle/>
              <a:p>
                <a:pPr defTabSz="914225">
                  <a:defRPr/>
                </a:pPr>
                <a:endParaRPr lang="en-IN" sz="1800">
                  <a:solidFill>
                    <a:srgbClr val="505050"/>
                  </a:solidFill>
                  <a:latin typeface="Segoe UI Semilight"/>
                </a:endParaRPr>
              </a:p>
            </p:txBody>
          </p:sp>
          <p:sp>
            <p:nvSpPr>
              <p:cNvPr id="218" name="Freeform: Shape 217">
                <a:extLst>
                  <a:ext uri="{FF2B5EF4-FFF2-40B4-BE49-F238E27FC236}">
                    <a16:creationId xmlns:a16="http://schemas.microsoft.com/office/drawing/2014/main" id="{807B34CE-391D-4CCB-BFE4-71CC54E5E20D}"/>
                  </a:ext>
                </a:extLst>
              </p:cNvPr>
              <p:cNvSpPr/>
              <p:nvPr/>
            </p:nvSpPr>
            <p:spPr>
              <a:xfrm>
                <a:off x="3356099" y="4964810"/>
                <a:ext cx="293198" cy="628279"/>
              </a:xfrm>
              <a:custGeom>
                <a:avLst/>
                <a:gdLst>
                  <a:gd name="connsiteX0" fmla="*/ 7144 w 133350"/>
                  <a:gd name="connsiteY0" fmla="*/ 51911 h 285750"/>
                  <a:gd name="connsiteX1" fmla="*/ 7144 w 133350"/>
                  <a:gd name="connsiteY1" fmla="*/ 233839 h 285750"/>
                  <a:gd name="connsiteX2" fmla="*/ 134779 w 133350"/>
                  <a:gd name="connsiteY2" fmla="*/ 283369 h 285750"/>
                  <a:gd name="connsiteX3" fmla="*/ 134779 w 133350"/>
                  <a:gd name="connsiteY3" fmla="*/ 7144 h 285750"/>
                  <a:gd name="connsiteX4" fmla="*/ 7144 w 133350"/>
                  <a:gd name="connsiteY4" fmla="*/ 51911 h 285750"/>
                  <a:gd name="connsiteX5" fmla="*/ 20479 w 133350"/>
                  <a:gd name="connsiteY5" fmla="*/ 219551 h 285750"/>
                  <a:gd name="connsiteX6" fmla="*/ 13811 w 133350"/>
                  <a:gd name="connsiteY6" fmla="*/ 217646 h 285750"/>
                  <a:gd name="connsiteX7" fmla="*/ 13811 w 133350"/>
                  <a:gd name="connsiteY7" fmla="*/ 67151 h 285750"/>
                  <a:gd name="connsiteX8" fmla="*/ 20479 w 133350"/>
                  <a:gd name="connsiteY8" fmla="*/ 65246 h 285750"/>
                  <a:gd name="connsiteX9" fmla="*/ 27146 w 133350"/>
                  <a:gd name="connsiteY9" fmla="*/ 63341 h 285750"/>
                  <a:gd name="connsiteX10" fmla="*/ 33814 w 133350"/>
                  <a:gd name="connsiteY10" fmla="*/ 61436 h 285750"/>
                  <a:gd name="connsiteX11" fmla="*/ 33814 w 133350"/>
                  <a:gd name="connsiteY11" fmla="*/ 225266 h 285750"/>
                  <a:gd name="connsiteX12" fmla="*/ 27146 w 133350"/>
                  <a:gd name="connsiteY12" fmla="*/ 223361 h 285750"/>
                  <a:gd name="connsiteX13" fmla="*/ 20479 w 133350"/>
                  <a:gd name="connsiteY13" fmla="*/ 219551 h 285750"/>
                  <a:gd name="connsiteX14" fmla="*/ 54769 w 133350"/>
                  <a:gd name="connsiteY14" fmla="*/ 229076 h 285750"/>
                  <a:gd name="connsiteX15" fmla="*/ 46196 w 133350"/>
                  <a:gd name="connsiteY15" fmla="*/ 227171 h 285750"/>
                  <a:gd name="connsiteX16" fmla="*/ 46196 w 133350"/>
                  <a:gd name="connsiteY16" fmla="*/ 58579 h 285750"/>
                  <a:gd name="connsiteX17" fmla="*/ 54769 w 133350"/>
                  <a:gd name="connsiteY17" fmla="*/ 56674 h 285750"/>
                  <a:gd name="connsiteX18" fmla="*/ 63341 w 133350"/>
                  <a:gd name="connsiteY18" fmla="*/ 54769 h 285750"/>
                  <a:gd name="connsiteX19" fmla="*/ 71914 w 133350"/>
                  <a:gd name="connsiteY19" fmla="*/ 52864 h 285750"/>
                  <a:gd name="connsiteX20" fmla="*/ 71914 w 133350"/>
                  <a:gd name="connsiteY20" fmla="*/ 236696 h 285750"/>
                  <a:gd name="connsiteX21" fmla="*/ 63341 w 133350"/>
                  <a:gd name="connsiteY21" fmla="*/ 234791 h 285750"/>
                  <a:gd name="connsiteX22" fmla="*/ 54769 w 133350"/>
                  <a:gd name="connsiteY22" fmla="*/ 229076 h 285750"/>
                  <a:gd name="connsiteX23" fmla="*/ 94774 w 133350"/>
                  <a:gd name="connsiteY23" fmla="*/ 242411 h 285750"/>
                  <a:gd name="connsiteX24" fmla="*/ 83344 w 133350"/>
                  <a:gd name="connsiteY24" fmla="*/ 237649 h 285750"/>
                  <a:gd name="connsiteX25" fmla="*/ 83344 w 133350"/>
                  <a:gd name="connsiteY25" fmla="*/ 47149 h 285750"/>
                  <a:gd name="connsiteX26" fmla="*/ 94774 w 133350"/>
                  <a:gd name="connsiteY26" fmla="*/ 45244 h 285750"/>
                  <a:gd name="connsiteX27" fmla="*/ 106204 w 133350"/>
                  <a:gd name="connsiteY27" fmla="*/ 40481 h 285750"/>
                  <a:gd name="connsiteX28" fmla="*/ 119539 w 133350"/>
                  <a:gd name="connsiteY28" fmla="*/ 35719 h 285750"/>
                  <a:gd name="connsiteX29" fmla="*/ 119539 w 133350"/>
                  <a:gd name="connsiteY29" fmla="*/ 249079 h 285750"/>
                  <a:gd name="connsiteX30" fmla="*/ 106204 w 133350"/>
                  <a:gd name="connsiteY30" fmla="*/ 244316 h 285750"/>
                  <a:gd name="connsiteX31" fmla="*/ 94774 w 133350"/>
                  <a:gd name="connsiteY31" fmla="*/ 242411 h 28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33350" h="285750">
                    <a:moveTo>
                      <a:pt x="7144" y="51911"/>
                    </a:moveTo>
                    <a:lnTo>
                      <a:pt x="7144" y="233839"/>
                    </a:lnTo>
                    <a:lnTo>
                      <a:pt x="134779" y="283369"/>
                    </a:lnTo>
                    <a:lnTo>
                      <a:pt x="134779" y="7144"/>
                    </a:lnTo>
                    <a:lnTo>
                      <a:pt x="7144" y="51911"/>
                    </a:lnTo>
                    <a:close/>
                    <a:moveTo>
                      <a:pt x="20479" y="219551"/>
                    </a:moveTo>
                    <a:lnTo>
                      <a:pt x="13811" y="217646"/>
                    </a:lnTo>
                    <a:lnTo>
                      <a:pt x="13811" y="67151"/>
                    </a:lnTo>
                    <a:lnTo>
                      <a:pt x="20479" y="65246"/>
                    </a:lnTo>
                    <a:lnTo>
                      <a:pt x="27146" y="63341"/>
                    </a:lnTo>
                    <a:lnTo>
                      <a:pt x="33814" y="61436"/>
                    </a:lnTo>
                    <a:lnTo>
                      <a:pt x="33814" y="225266"/>
                    </a:lnTo>
                    <a:lnTo>
                      <a:pt x="27146" y="223361"/>
                    </a:lnTo>
                    <a:lnTo>
                      <a:pt x="20479" y="219551"/>
                    </a:lnTo>
                    <a:close/>
                    <a:moveTo>
                      <a:pt x="54769" y="229076"/>
                    </a:moveTo>
                    <a:lnTo>
                      <a:pt x="46196" y="227171"/>
                    </a:lnTo>
                    <a:lnTo>
                      <a:pt x="46196" y="58579"/>
                    </a:lnTo>
                    <a:lnTo>
                      <a:pt x="54769" y="56674"/>
                    </a:lnTo>
                    <a:lnTo>
                      <a:pt x="63341" y="54769"/>
                    </a:lnTo>
                    <a:lnTo>
                      <a:pt x="71914" y="52864"/>
                    </a:lnTo>
                    <a:lnTo>
                      <a:pt x="71914" y="236696"/>
                    </a:lnTo>
                    <a:lnTo>
                      <a:pt x="63341" y="234791"/>
                    </a:lnTo>
                    <a:lnTo>
                      <a:pt x="54769" y="229076"/>
                    </a:lnTo>
                    <a:close/>
                    <a:moveTo>
                      <a:pt x="94774" y="242411"/>
                    </a:moveTo>
                    <a:lnTo>
                      <a:pt x="83344" y="237649"/>
                    </a:lnTo>
                    <a:lnTo>
                      <a:pt x="83344" y="47149"/>
                    </a:lnTo>
                    <a:lnTo>
                      <a:pt x="94774" y="45244"/>
                    </a:lnTo>
                    <a:lnTo>
                      <a:pt x="106204" y="40481"/>
                    </a:lnTo>
                    <a:lnTo>
                      <a:pt x="119539" y="35719"/>
                    </a:lnTo>
                    <a:lnTo>
                      <a:pt x="119539" y="249079"/>
                    </a:lnTo>
                    <a:lnTo>
                      <a:pt x="106204" y="244316"/>
                    </a:lnTo>
                    <a:lnTo>
                      <a:pt x="94774" y="242411"/>
                    </a:lnTo>
                    <a:close/>
                  </a:path>
                </a:pathLst>
              </a:custGeom>
              <a:solidFill>
                <a:schemeClr val="accent2"/>
              </a:solidFill>
              <a:ln w="9525" cap="flat">
                <a:noFill/>
                <a:prstDash val="solid"/>
                <a:miter/>
              </a:ln>
            </p:spPr>
            <p:txBody>
              <a:bodyPr rtlCol="0" anchor="ctr"/>
              <a:lstStyle/>
              <a:p>
                <a:pPr defTabSz="914225">
                  <a:defRPr/>
                </a:pPr>
                <a:endParaRPr lang="en-IN" sz="1800">
                  <a:solidFill>
                    <a:srgbClr val="505050"/>
                  </a:solidFill>
                  <a:latin typeface="Segoe UI Semilight"/>
                </a:endParaRPr>
              </a:p>
            </p:txBody>
          </p:sp>
          <p:sp>
            <p:nvSpPr>
              <p:cNvPr id="219" name="Freeform: Shape 218">
                <a:extLst>
                  <a:ext uri="{FF2B5EF4-FFF2-40B4-BE49-F238E27FC236}">
                    <a16:creationId xmlns:a16="http://schemas.microsoft.com/office/drawing/2014/main" id="{136BB401-F1D0-4873-8C08-B8DA672ABDEE}"/>
                  </a:ext>
                </a:extLst>
              </p:cNvPr>
              <p:cNvSpPr/>
              <p:nvPr/>
            </p:nvSpPr>
            <p:spPr>
              <a:xfrm>
                <a:off x="4579152" y="4958526"/>
                <a:ext cx="397910" cy="628279"/>
              </a:xfrm>
              <a:custGeom>
                <a:avLst/>
                <a:gdLst>
                  <a:gd name="connsiteX0" fmla="*/ 179546 w 180975"/>
                  <a:gd name="connsiteY0" fmla="*/ 218599 h 285750"/>
                  <a:gd name="connsiteX1" fmla="*/ 7144 w 180975"/>
                  <a:gd name="connsiteY1" fmla="*/ 285274 h 285750"/>
                  <a:gd name="connsiteX2" fmla="*/ 7144 w 180975"/>
                  <a:gd name="connsiteY2" fmla="*/ 7144 h 285750"/>
                  <a:gd name="connsiteX3" fmla="*/ 179546 w 180975"/>
                  <a:gd name="connsiteY3" fmla="*/ 68104 h 285750"/>
                </a:gdLst>
                <a:ahLst/>
                <a:cxnLst>
                  <a:cxn ang="0">
                    <a:pos x="connsiteX0" y="connsiteY0"/>
                  </a:cxn>
                  <a:cxn ang="0">
                    <a:pos x="connsiteX1" y="connsiteY1"/>
                  </a:cxn>
                  <a:cxn ang="0">
                    <a:pos x="connsiteX2" y="connsiteY2"/>
                  </a:cxn>
                  <a:cxn ang="0">
                    <a:pos x="connsiteX3" y="connsiteY3"/>
                  </a:cxn>
                </a:cxnLst>
                <a:rect l="l" t="t" r="r" b="b"/>
                <a:pathLst>
                  <a:path w="180975" h="285750">
                    <a:moveTo>
                      <a:pt x="179546" y="218599"/>
                    </a:moveTo>
                    <a:lnTo>
                      <a:pt x="7144" y="285274"/>
                    </a:lnTo>
                    <a:lnTo>
                      <a:pt x="7144" y="7144"/>
                    </a:lnTo>
                    <a:lnTo>
                      <a:pt x="179546" y="68104"/>
                    </a:lnTo>
                    <a:close/>
                  </a:path>
                </a:pathLst>
              </a:custGeom>
              <a:solidFill>
                <a:srgbClr val="804998"/>
              </a:solidFill>
              <a:ln w="9525" cap="flat">
                <a:noFill/>
                <a:prstDash val="solid"/>
                <a:miter/>
              </a:ln>
            </p:spPr>
            <p:txBody>
              <a:bodyPr rtlCol="0" anchor="ctr"/>
              <a:lstStyle/>
              <a:p>
                <a:pPr defTabSz="914225">
                  <a:defRPr/>
                </a:pPr>
                <a:endParaRPr lang="en-IN" sz="1800">
                  <a:solidFill>
                    <a:srgbClr val="505050"/>
                  </a:solidFill>
                  <a:latin typeface="Segoe UI Semilight"/>
                </a:endParaRPr>
              </a:p>
            </p:txBody>
          </p:sp>
          <p:sp>
            <p:nvSpPr>
              <p:cNvPr id="220" name="Freeform: Shape 219">
                <a:extLst>
                  <a:ext uri="{FF2B5EF4-FFF2-40B4-BE49-F238E27FC236}">
                    <a16:creationId xmlns:a16="http://schemas.microsoft.com/office/drawing/2014/main" id="{79EB0524-2660-4408-8E15-AF28D594AB0F}"/>
                  </a:ext>
                </a:extLst>
              </p:cNvPr>
              <p:cNvSpPr/>
              <p:nvPr/>
            </p:nvSpPr>
            <p:spPr>
              <a:xfrm>
                <a:off x="4239880" y="4964801"/>
                <a:ext cx="293198" cy="628279"/>
              </a:xfrm>
              <a:custGeom>
                <a:avLst/>
                <a:gdLst>
                  <a:gd name="connsiteX0" fmla="*/ 7144 w 133350"/>
                  <a:gd name="connsiteY0" fmla="*/ 51911 h 285750"/>
                  <a:gd name="connsiteX1" fmla="*/ 7144 w 133350"/>
                  <a:gd name="connsiteY1" fmla="*/ 233839 h 285750"/>
                  <a:gd name="connsiteX2" fmla="*/ 134779 w 133350"/>
                  <a:gd name="connsiteY2" fmla="*/ 283369 h 285750"/>
                  <a:gd name="connsiteX3" fmla="*/ 134779 w 133350"/>
                  <a:gd name="connsiteY3" fmla="*/ 7144 h 285750"/>
                  <a:gd name="connsiteX4" fmla="*/ 7144 w 133350"/>
                  <a:gd name="connsiteY4" fmla="*/ 51911 h 285750"/>
                  <a:gd name="connsiteX5" fmla="*/ 20479 w 133350"/>
                  <a:gd name="connsiteY5" fmla="*/ 219551 h 285750"/>
                  <a:gd name="connsiteX6" fmla="*/ 13811 w 133350"/>
                  <a:gd name="connsiteY6" fmla="*/ 217646 h 285750"/>
                  <a:gd name="connsiteX7" fmla="*/ 13811 w 133350"/>
                  <a:gd name="connsiteY7" fmla="*/ 67151 h 285750"/>
                  <a:gd name="connsiteX8" fmla="*/ 20479 w 133350"/>
                  <a:gd name="connsiteY8" fmla="*/ 65246 h 285750"/>
                  <a:gd name="connsiteX9" fmla="*/ 27146 w 133350"/>
                  <a:gd name="connsiteY9" fmla="*/ 63341 h 285750"/>
                  <a:gd name="connsiteX10" fmla="*/ 33814 w 133350"/>
                  <a:gd name="connsiteY10" fmla="*/ 61436 h 285750"/>
                  <a:gd name="connsiteX11" fmla="*/ 33814 w 133350"/>
                  <a:gd name="connsiteY11" fmla="*/ 225266 h 285750"/>
                  <a:gd name="connsiteX12" fmla="*/ 27146 w 133350"/>
                  <a:gd name="connsiteY12" fmla="*/ 223361 h 285750"/>
                  <a:gd name="connsiteX13" fmla="*/ 20479 w 133350"/>
                  <a:gd name="connsiteY13" fmla="*/ 219551 h 285750"/>
                  <a:gd name="connsiteX14" fmla="*/ 53816 w 133350"/>
                  <a:gd name="connsiteY14" fmla="*/ 229076 h 285750"/>
                  <a:gd name="connsiteX15" fmla="*/ 45244 w 133350"/>
                  <a:gd name="connsiteY15" fmla="*/ 227171 h 285750"/>
                  <a:gd name="connsiteX16" fmla="*/ 45244 w 133350"/>
                  <a:gd name="connsiteY16" fmla="*/ 58579 h 285750"/>
                  <a:gd name="connsiteX17" fmla="*/ 53816 w 133350"/>
                  <a:gd name="connsiteY17" fmla="*/ 56674 h 285750"/>
                  <a:gd name="connsiteX18" fmla="*/ 62389 w 133350"/>
                  <a:gd name="connsiteY18" fmla="*/ 54769 h 285750"/>
                  <a:gd name="connsiteX19" fmla="*/ 70961 w 133350"/>
                  <a:gd name="connsiteY19" fmla="*/ 52864 h 285750"/>
                  <a:gd name="connsiteX20" fmla="*/ 70961 w 133350"/>
                  <a:gd name="connsiteY20" fmla="*/ 236696 h 285750"/>
                  <a:gd name="connsiteX21" fmla="*/ 62389 w 133350"/>
                  <a:gd name="connsiteY21" fmla="*/ 234791 h 285750"/>
                  <a:gd name="connsiteX22" fmla="*/ 53816 w 133350"/>
                  <a:gd name="connsiteY22" fmla="*/ 229076 h 285750"/>
                  <a:gd name="connsiteX23" fmla="*/ 93821 w 133350"/>
                  <a:gd name="connsiteY23" fmla="*/ 242411 h 285750"/>
                  <a:gd name="connsiteX24" fmla="*/ 83344 w 133350"/>
                  <a:gd name="connsiteY24" fmla="*/ 237649 h 285750"/>
                  <a:gd name="connsiteX25" fmla="*/ 83344 w 133350"/>
                  <a:gd name="connsiteY25" fmla="*/ 47149 h 285750"/>
                  <a:gd name="connsiteX26" fmla="*/ 94774 w 133350"/>
                  <a:gd name="connsiteY26" fmla="*/ 45244 h 285750"/>
                  <a:gd name="connsiteX27" fmla="*/ 106204 w 133350"/>
                  <a:gd name="connsiteY27" fmla="*/ 40481 h 285750"/>
                  <a:gd name="connsiteX28" fmla="*/ 119539 w 133350"/>
                  <a:gd name="connsiteY28" fmla="*/ 35719 h 285750"/>
                  <a:gd name="connsiteX29" fmla="*/ 119539 w 133350"/>
                  <a:gd name="connsiteY29" fmla="*/ 249079 h 285750"/>
                  <a:gd name="connsiteX30" fmla="*/ 106204 w 133350"/>
                  <a:gd name="connsiteY30" fmla="*/ 244316 h 285750"/>
                  <a:gd name="connsiteX31" fmla="*/ 93821 w 133350"/>
                  <a:gd name="connsiteY31" fmla="*/ 242411 h 28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33350" h="285750">
                    <a:moveTo>
                      <a:pt x="7144" y="51911"/>
                    </a:moveTo>
                    <a:lnTo>
                      <a:pt x="7144" y="233839"/>
                    </a:lnTo>
                    <a:lnTo>
                      <a:pt x="134779" y="283369"/>
                    </a:lnTo>
                    <a:lnTo>
                      <a:pt x="134779" y="7144"/>
                    </a:lnTo>
                    <a:lnTo>
                      <a:pt x="7144" y="51911"/>
                    </a:lnTo>
                    <a:close/>
                    <a:moveTo>
                      <a:pt x="20479" y="219551"/>
                    </a:moveTo>
                    <a:lnTo>
                      <a:pt x="13811" y="217646"/>
                    </a:lnTo>
                    <a:lnTo>
                      <a:pt x="13811" y="67151"/>
                    </a:lnTo>
                    <a:lnTo>
                      <a:pt x="20479" y="65246"/>
                    </a:lnTo>
                    <a:lnTo>
                      <a:pt x="27146" y="63341"/>
                    </a:lnTo>
                    <a:lnTo>
                      <a:pt x="33814" y="61436"/>
                    </a:lnTo>
                    <a:lnTo>
                      <a:pt x="33814" y="225266"/>
                    </a:lnTo>
                    <a:lnTo>
                      <a:pt x="27146" y="223361"/>
                    </a:lnTo>
                    <a:lnTo>
                      <a:pt x="20479" y="219551"/>
                    </a:lnTo>
                    <a:close/>
                    <a:moveTo>
                      <a:pt x="53816" y="229076"/>
                    </a:moveTo>
                    <a:lnTo>
                      <a:pt x="45244" y="227171"/>
                    </a:lnTo>
                    <a:lnTo>
                      <a:pt x="45244" y="58579"/>
                    </a:lnTo>
                    <a:lnTo>
                      <a:pt x="53816" y="56674"/>
                    </a:lnTo>
                    <a:lnTo>
                      <a:pt x="62389" y="54769"/>
                    </a:lnTo>
                    <a:lnTo>
                      <a:pt x="70961" y="52864"/>
                    </a:lnTo>
                    <a:lnTo>
                      <a:pt x="70961" y="236696"/>
                    </a:lnTo>
                    <a:lnTo>
                      <a:pt x="62389" y="234791"/>
                    </a:lnTo>
                    <a:lnTo>
                      <a:pt x="53816" y="229076"/>
                    </a:lnTo>
                    <a:close/>
                    <a:moveTo>
                      <a:pt x="93821" y="242411"/>
                    </a:moveTo>
                    <a:lnTo>
                      <a:pt x="83344" y="237649"/>
                    </a:lnTo>
                    <a:lnTo>
                      <a:pt x="83344" y="47149"/>
                    </a:lnTo>
                    <a:lnTo>
                      <a:pt x="94774" y="45244"/>
                    </a:lnTo>
                    <a:lnTo>
                      <a:pt x="106204" y="40481"/>
                    </a:lnTo>
                    <a:lnTo>
                      <a:pt x="119539" y="35719"/>
                    </a:lnTo>
                    <a:lnTo>
                      <a:pt x="119539" y="249079"/>
                    </a:lnTo>
                    <a:lnTo>
                      <a:pt x="106204" y="244316"/>
                    </a:lnTo>
                    <a:lnTo>
                      <a:pt x="93821" y="242411"/>
                    </a:lnTo>
                    <a:close/>
                  </a:path>
                </a:pathLst>
              </a:custGeom>
              <a:solidFill>
                <a:schemeClr val="accent2"/>
              </a:solidFill>
              <a:ln w="9525" cap="flat">
                <a:noFill/>
                <a:prstDash val="solid"/>
                <a:miter/>
              </a:ln>
            </p:spPr>
            <p:txBody>
              <a:bodyPr rtlCol="0" anchor="ctr"/>
              <a:lstStyle/>
              <a:p>
                <a:pPr defTabSz="914225">
                  <a:defRPr/>
                </a:pPr>
                <a:endParaRPr lang="en-IN" sz="1800">
                  <a:solidFill>
                    <a:srgbClr val="505050"/>
                  </a:solidFill>
                  <a:latin typeface="Segoe UI Semilight"/>
                </a:endParaRPr>
              </a:p>
            </p:txBody>
          </p:sp>
          <p:sp>
            <p:nvSpPr>
              <p:cNvPr id="221" name="Freeform: Shape 220">
                <a:extLst>
                  <a:ext uri="{FF2B5EF4-FFF2-40B4-BE49-F238E27FC236}">
                    <a16:creationId xmlns:a16="http://schemas.microsoft.com/office/drawing/2014/main" id="{1B1770C7-52AC-45D8-B19D-E876ED22BEF1}"/>
                  </a:ext>
                </a:extLst>
              </p:cNvPr>
              <p:cNvSpPr/>
              <p:nvPr/>
            </p:nvSpPr>
            <p:spPr>
              <a:xfrm>
                <a:off x="4170772" y="4353272"/>
                <a:ext cx="397910" cy="628279"/>
              </a:xfrm>
              <a:custGeom>
                <a:avLst/>
                <a:gdLst>
                  <a:gd name="connsiteX0" fmla="*/ 176689 w 180975"/>
                  <a:gd name="connsiteY0" fmla="*/ 217646 h 285750"/>
                  <a:gd name="connsiteX1" fmla="*/ 7144 w 180975"/>
                  <a:gd name="connsiteY1" fmla="*/ 282416 h 285750"/>
                  <a:gd name="connsiteX2" fmla="*/ 7144 w 180975"/>
                  <a:gd name="connsiteY2" fmla="*/ 7144 h 285750"/>
                  <a:gd name="connsiteX3" fmla="*/ 176689 w 180975"/>
                  <a:gd name="connsiteY3" fmla="*/ 67151 h 285750"/>
                </a:gdLst>
                <a:ahLst/>
                <a:cxnLst>
                  <a:cxn ang="0">
                    <a:pos x="connsiteX0" y="connsiteY0"/>
                  </a:cxn>
                  <a:cxn ang="0">
                    <a:pos x="connsiteX1" y="connsiteY1"/>
                  </a:cxn>
                  <a:cxn ang="0">
                    <a:pos x="connsiteX2" y="connsiteY2"/>
                  </a:cxn>
                  <a:cxn ang="0">
                    <a:pos x="connsiteX3" y="connsiteY3"/>
                  </a:cxn>
                </a:cxnLst>
                <a:rect l="l" t="t" r="r" b="b"/>
                <a:pathLst>
                  <a:path w="180975" h="285750">
                    <a:moveTo>
                      <a:pt x="176689" y="217646"/>
                    </a:moveTo>
                    <a:lnTo>
                      <a:pt x="7144" y="282416"/>
                    </a:lnTo>
                    <a:lnTo>
                      <a:pt x="7144" y="7144"/>
                    </a:lnTo>
                    <a:lnTo>
                      <a:pt x="176689" y="67151"/>
                    </a:lnTo>
                    <a:close/>
                  </a:path>
                </a:pathLst>
              </a:custGeom>
              <a:solidFill>
                <a:srgbClr val="804998"/>
              </a:solidFill>
              <a:ln w="9525" cap="flat">
                <a:noFill/>
                <a:prstDash val="solid"/>
                <a:miter/>
              </a:ln>
            </p:spPr>
            <p:txBody>
              <a:bodyPr rtlCol="0" anchor="ctr"/>
              <a:lstStyle/>
              <a:p>
                <a:pPr defTabSz="914225">
                  <a:defRPr/>
                </a:pPr>
                <a:endParaRPr lang="en-IN" sz="1800">
                  <a:solidFill>
                    <a:srgbClr val="505050"/>
                  </a:solidFill>
                  <a:latin typeface="Segoe UI Semilight"/>
                </a:endParaRPr>
              </a:p>
            </p:txBody>
          </p:sp>
          <p:sp>
            <p:nvSpPr>
              <p:cNvPr id="222" name="Freeform: Shape 221">
                <a:extLst>
                  <a:ext uri="{FF2B5EF4-FFF2-40B4-BE49-F238E27FC236}">
                    <a16:creationId xmlns:a16="http://schemas.microsoft.com/office/drawing/2014/main" id="{E7073A9C-8FC9-4582-8054-C2D66C4DBE60}"/>
                  </a:ext>
                </a:extLst>
              </p:cNvPr>
              <p:cNvSpPr/>
              <p:nvPr/>
            </p:nvSpPr>
            <p:spPr>
              <a:xfrm>
                <a:off x="3825216" y="4353272"/>
                <a:ext cx="293198" cy="628279"/>
              </a:xfrm>
              <a:custGeom>
                <a:avLst/>
                <a:gdLst>
                  <a:gd name="connsiteX0" fmla="*/ 7144 w 133350"/>
                  <a:gd name="connsiteY0" fmla="*/ 51911 h 285750"/>
                  <a:gd name="connsiteX1" fmla="*/ 7144 w 133350"/>
                  <a:gd name="connsiteY1" fmla="*/ 233839 h 285750"/>
                  <a:gd name="connsiteX2" fmla="*/ 134779 w 133350"/>
                  <a:gd name="connsiteY2" fmla="*/ 283369 h 285750"/>
                  <a:gd name="connsiteX3" fmla="*/ 134779 w 133350"/>
                  <a:gd name="connsiteY3" fmla="*/ 7144 h 285750"/>
                  <a:gd name="connsiteX4" fmla="*/ 7144 w 133350"/>
                  <a:gd name="connsiteY4" fmla="*/ 51911 h 285750"/>
                  <a:gd name="connsiteX5" fmla="*/ 20479 w 133350"/>
                  <a:gd name="connsiteY5" fmla="*/ 219551 h 285750"/>
                  <a:gd name="connsiteX6" fmla="*/ 13811 w 133350"/>
                  <a:gd name="connsiteY6" fmla="*/ 217646 h 285750"/>
                  <a:gd name="connsiteX7" fmla="*/ 13811 w 133350"/>
                  <a:gd name="connsiteY7" fmla="*/ 67151 h 285750"/>
                  <a:gd name="connsiteX8" fmla="*/ 20479 w 133350"/>
                  <a:gd name="connsiteY8" fmla="*/ 65246 h 285750"/>
                  <a:gd name="connsiteX9" fmla="*/ 27146 w 133350"/>
                  <a:gd name="connsiteY9" fmla="*/ 63341 h 285750"/>
                  <a:gd name="connsiteX10" fmla="*/ 33814 w 133350"/>
                  <a:gd name="connsiteY10" fmla="*/ 61436 h 285750"/>
                  <a:gd name="connsiteX11" fmla="*/ 33814 w 133350"/>
                  <a:gd name="connsiteY11" fmla="*/ 225266 h 285750"/>
                  <a:gd name="connsiteX12" fmla="*/ 27146 w 133350"/>
                  <a:gd name="connsiteY12" fmla="*/ 223361 h 285750"/>
                  <a:gd name="connsiteX13" fmla="*/ 20479 w 133350"/>
                  <a:gd name="connsiteY13" fmla="*/ 219551 h 285750"/>
                  <a:gd name="connsiteX14" fmla="*/ 53816 w 133350"/>
                  <a:gd name="connsiteY14" fmla="*/ 230981 h 285750"/>
                  <a:gd name="connsiteX15" fmla="*/ 45244 w 133350"/>
                  <a:gd name="connsiteY15" fmla="*/ 229076 h 285750"/>
                  <a:gd name="connsiteX16" fmla="*/ 45244 w 133350"/>
                  <a:gd name="connsiteY16" fmla="*/ 60484 h 285750"/>
                  <a:gd name="connsiteX17" fmla="*/ 53816 w 133350"/>
                  <a:gd name="connsiteY17" fmla="*/ 58579 h 285750"/>
                  <a:gd name="connsiteX18" fmla="*/ 62389 w 133350"/>
                  <a:gd name="connsiteY18" fmla="*/ 56674 h 285750"/>
                  <a:gd name="connsiteX19" fmla="*/ 70961 w 133350"/>
                  <a:gd name="connsiteY19" fmla="*/ 54769 h 285750"/>
                  <a:gd name="connsiteX20" fmla="*/ 70961 w 133350"/>
                  <a:gd name="connsiteY20" fmla="*/ 238601 h 285750"/>
                  <a:gd name="connsiteX21" fmla="*/ 62389 w 133350"/>
                  <a:gd name="connsiteY21" fmla="*/ 236696 h 285750"/>
                  <a:gd name="connsiteX22" fmla="*/ 53816 w 133350"/>
                  <a:gd name="connsiteY22" fmla="*/ 230981 h 285750"/>
                  <a:gd name="connsiteX23" fmla="*/ 94774 w 133350"/>
                  <a:gd name="connsiteY23" fmla="*/ 244316 h 285750"/>
                  <a:gd name="connsiteX24" fmla="*/ 83344 w 133350"/>
                  <a:gd name="connsiteY24" fmla="*/ 239554 h 285750"/>
                  <a:gd name="connsiteX25" fmla="*/ 83344 w 133350"/>
                  <a:gd name="connsiteY25" fmla="*/ 49054 h 285750"/>
                  <a:gd name="connsiteX26" fmla="*/ 94774 w 133350"/>
                  <a:gd name="connsiteY26" fmla="*/ 47149 h 285750"/>
                  <a:gd name="connsiteX27" fmla="*/ 106204 w 133350"/>
                  <a:gd name="connsiteY27" fmla="*/ 42386 h 285750"/>
                  <a:gd name="connsiteX28" fmla="*/ 119539 w 133350"/>
                  <a:gd name="connsiteY28" fmla="*/ 37624 h 285750"/>
                  <a:gd name="connsiteX29" fmla="*/ 119539 w 133350"/>
                  <a:gd name="connsiteY29" fmla="*/ 250984 h 285750"/>
                  <a:gd name="connsiteX30" fmla="*/ 106204 w 133350"/>
                  <a:gd name="connsiteY30" fmla="*/ 246221 h 285750"/>
                  <a:gd name="connsiteX31" fmla="*/ 94774 w 133350"/>
                  <a:gd name="connsiteY31" fmla="*/ 244316 h 28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33350" h="285750">
                    <a:moveTo>
                      <a:pt x="7144" y="51911"/>
                    </a:moveTo>
                    <a:lnTo>
                      <a:pt x="7144" y="233839"/>
                    </a:lnTo>
                    <a:lnTo>
                      <a:pt x="134779" y="283369"/>
                    </a:lnTo>
                    <a:lnTo>
                      <a:pt x="134779" y="7144"/>
                    </a:lnTo>
                    <a:lnTo>
                      <a:pt x="7144" y="51911"/>
                    </a:lnTo>
                    <a:close/>
                    <a:moveTo>
                      <a:pt x="20479" y="219551"/>
                    </a:moveTo>
                    <a:lnTo>
                      <a:pt x="13811" y="217646"/>
                    </a:lnTo>
                    <a:lnTo>
                      <a:pt x="13811" y="67151"/>
                    </a:lnTo>
                    <a:lnTo>
                      <a:pt x="20479" y="65246"/>
                    </a:lnTo>
                    <a:lnTo>
                      <a:pt x="27146" y="63341"/>
                    </a:lnTo>
                    <a:lnTo>
                      <a:pt x="33814" y="61436"/>
                    </a:lnTo>
                    <a:lnTo>
                      <a:pt x="33814" y="225266"/>
                    </a:lnTo>
                    <a:lnTo>
                      <a:pt x="27146" y="223361"/>
                    </a:lnTo>
                    <a:lnTo>
                      <a:pt x="20479" y="219551"/>
                    </a:lnTo>
                    <a:close/>
                    <a:moveTo>
                      <a:pt x="53816" y="230981"/>
                    </a:moveTo>
                    <a:lnTo>
                      <a:pt x="45244" y="229076"/>
                    </a:lnTo>
                    <a:lnTo>
                      <a:pt x="45244" y="60484"/>
                    </a:lnTo>
                    <a:lnTo>
                      <a:pt x="53816" y="58579"/>
                    </a:lnTo>
                    <a:lnTo>
                      <a:pt x="62389" y="56674"/>
                    </a:lnTo>
                    <a:lnTo>
                      <a:pt x="70961" y="54769"/>
                    </a:lnTo>
                    <a:lnTo>
                      <a:pt x="70961" y="238601"/>
                    </a:lnTo>
                    <a:lnTo>
                      <a:pt x="62389" y="236696"/>
                    </a:lnTo>
                    <a:lnTo>
                      <a:pt x="53816" y="230981"/>
                    </a:lnTo>
                    <a:close/>
                    <a:moveTo>
                      <a:pt x="94774" y="244316"/>
                    </a:moveTo>
                    <a:lnTo>
                      <a:pt x="83344" y="239554"/>
                    </a:lnTo>
                    <a:lnTo>
                      <a:pt x="83344" y="49054"/>
                    </a:lnTo>
                    <a:lnTo>
                      <a:pt x="94774" y="47149"/>
                    </a:lnTo>
                    <a:lnTo>
                      <a:pt x="106204" y="42386"/>
                    </a:lnTo>
                    <a:lnTo>
                      <a:pt x="119539" y="37624"/>
                    </a:lnTo>
                    <a:lnTo>
                      <a:pt x="119539" y="250984"/>
                    </a:lnTo>
                    <a:lnTo>
                      <a:pt x="106204" y="246221"/>
                    </a:lnTo>
                    <a:lnTo>
                      <a:pt x="94774" y="244316"/>
                    </a:lnTo>
                    <a:close/>
                  </a:path>
                </a:pathLst>
              </a:custGeom>
              <a:solidFill>
                <a:schemeClr val="accent2"/>
              </a:solidFill>
              <a:ln w="9525" cap="flat">
                <a:noFill/>
                <a:prstDash val="solid"/>
                <a:miter/>
              </a:ln>
            </p:spPr>
            <p:txBody>
              <a:bodyPr rtlCol="0" anchor="ctr"/>
              <a:lstStyle/>
              <a:p>
                <a:pPr defTabSz="914225">
                  <a:defRPr/>
                </a:pPr>
                <a:endParaRPr lang="en-IN" sz="1800">
                  <a:solidFill>
                    <a:srgbClr val="505050"/>
                  </a:solidFill>
                  <a:latin typeface="Segoe UI Semilight"/>
                </a:endParaRPr>
              </a:p>
            </p:txBody>
          </p:sp>
          <p:sp>
            <p:nvSpPr>
              <p:cNvPr id="223" name="Freeform: Shape 222">
                <a:extLst>
                  <a:ext uri="{FF2B5EF4-FFF2-40B4-BE49-F238E27FC236}">
                    <a16:creationId xmlns:a16="http://schemas.microsoft.com/office/drawing/2014/main" id="{473A8346-4ED0-4F7D-A8DF-7751A200147C}"/>
                  </a:ext>
                </a:extLst>
              </p:cNvPr>
              <p:cNvSpPr/>
              <p:nvPr/>
            </p:nvSpPr>
            <p:spPr>
              <a:xfrm>
                <a:off x="3293270" y="4353272"/>
                <a:ext cx="397910" cy="628279"/>
              </a:xfrm>
              <a:custGeom>
                <a:avLst/>
                <a:gdLst>
                  <a:gd name="connsiteX0" fmla="*/ 176689 w 180975"/>
                  <a:gd name="connsiteY0" fmla="*/ 217646 h 285750"/>
                  <a:gd name="connsiteX1" fmla="*/ 7144 w 180975"/>
                  <a:gd name="connsiteY1" fmla="*/ 282416 h 285750"/>
                  <a:gd name="connsiteX2" fmla="*/ 7144 w 180975"/>
                  <a:gd name="connsiteY2" fmla="*/ 7144 h 285750"/>
                  <a:gd name="connsiteX3" fmla="*/ 176689 w 180975"/>
                  <a:gd name="connsiteY3" fmla="*/ 67151 h 285750"/>
                </a:gdLst>
                <a:ahLst/>
                <a:cxnLst>
                  <a:cxn ang="0">
                    <a:pos x="connsiteX0" y="connsiteY0"/>
                  </a:cxn>
                  <a:cxn ang="0">
                    <a:pos x="connsiteX1" y="connsiteY1"/>
                  </a:cxn>
                  <a:cxn ang="0">
                    <a:pos x="connsiteX2" y="connsiteY2"/>
                  </a:cxn>
                  <a:cxn ang="0">
                    <a:pos x="connsiteX3" y="connsiteY3"/>
                  </a:cxn>
                </a:cxnLst>
                <a:rect l="l" t="t" r="r" b="b"/>
                <a:pathLst>
                  <a:path w="180975" h="285750">
                    <a:moveTo>
                      <a:pt x="176689" y="217646"/>
                    </a:moveTo>
                    <a:lnTo>
                      <a:pt x="7144" y="282416"/>
                    </a:lnTo>
                    <a:lnTo>
                      <a:pt x="7144" y="7144"/>
                    </a:lnTo>
                    <a:lnTo>
                      <a:pt x="176689" y="67151"/>
                    </a:lnTo>
                    <a:close/>
                  </a:path>
                </a:pathLst>
              </a:custGeom>
              <a:solidFill>
                <a:srgbClr val="804998"/>
              </a:solidFill>
              <a:ln w="9525" cap="flat">
                <a:noFill/>
                <a:prstDash val="solid"/>
                <a:miter/>
              </a:ln>
            </p:spPr>
            <p:txBody>
              <a:bodyPr rtlCol="0" anchor="ctr"/>
              <a:lstStyle/>
              <a:p>
                <a:pPr defTabSz="914225">
                  <a:defRPr/>
                </a:pPr>
                <a:endParaRPr lang="en-IN" sz="1800">
                  <a:solidFill>
                    <a:srgbClr val="505050"/>
                  </a:solidFill>
                  <a:latin typeface="Segoe UI Semilight"/>
                </a:endParaRPr>
              </a:p>
            </p:txBody>
          </p:sp>
          <p:sp>
            <p:nvSpPr>
              <p:cNvPr id="224" name="Freeform: Shape 223">
                <a:extLst>
                  <a:ext uri="{FF2B5EF4-FFF2-40B4-BE49-F238E27FC236}">
                    <a16:creationId xmlns:a16="http://schemas.microsoft.com/office/drawing/2014/main" id="{9EA22E87-5B72-4177-AF75-2ECF7F224B4A}"/>
                  </a:ext>
                </a:extLst>
              </p:cNvPr>
              <p:cNvSpPr/>
              <p:nvPr/>
            </p:nvSpPr>
            <p:spPr>
              <a:xfrm>
                <a:off x="2947718" y="4353272"/>
                <a:ext cx="293198" cy="628279"/>
              </a:xfrm>
              <a:custGeom>
                <a:avLst/>
                <a:gdLst>
                  <a:gd name="connsiteX0" fmla="*/ 7144 w 133350"/>
                  <a:gd name="connsiteY0" fmla="*/ 51911 h 285750"/>
                  <a:gd name="connsiteX1" fmla="*/ 7144 w 133350"/>
                  <a:gd name="connsiteY1" fmla="*/ 233839 h 285750"/>
                  <a:gd name="connsiteX2" fmla="*/ 134779 w 133350"/>
                  <a:gd name="connsiteY2" fmla="*/ 283369 h 285750"/>
                  <a:gd name="connsiteX3" fmla="*/ 134779 w 133350"/>
                  <a:gd name="connsiteY3" fmla="*/ 7144 h 285750"/>
                  <a:gd name="connsiteX4" fmla="*/ 7144 w 133350"/>
                  <a:gd name="connsiteY4" fmla="*/ 51911 h 285750"/>
                  <a:gd name="connsiteX5" fmla="*/ 20479 w 133350"/>
                  <a:gd name="connsiteY5" fmla="*/ 219551 h 285750"/>
                  <a:gd name="connsiteX6" fmla="*/ 13811 w 133350"/>
                  <a:gd name="connsiteY6" fmla="*/ 217646 h 285750"/>
                  <a:gd name="connsiteX7" fmla="*/ 13811 w 133350"/>
                  <a:gd name="connsiteY7" fmla="*/ 67151 h 285750"/>
                  <a:gd name="connsiteX8" fmla="*/ 20479 w 133350"/>
                  <a:gd name="connsiteY8" fmla="*/ 65246 h 285750"/>
                  <a:gd name="connsiteX9" fmla="*/ 27146 w 133350"/>
                  <a:gd name="connsiteY9" fmla="*/ 63341 h 285750"/>
                  <a:gd name="connsiteX10" fmla="*/ 33814 w 133350"/>
                  <a:gd name="connsiteY10" fmla="*/ 61436 h 285750"/>
                  <a:gd name="connsiteX11" fmla="*/ 33814 w 133350"/>
                  <a:gd name="connsiteY11" fmla="*/ 225266 h 285750"/>
                  <a:gd name="connsiteX12" fmla="*/ 27146 w 133350"/>
                  <a:gd name="connsiteY12" fmla="*/ 223361 h 285750"/>
                  <a:gd name="connsiteX13" fmla="*/ 20479 w 133350"/>
                  <a:gd name="connsiteY13" fmla="*/ 219551 h 285750"/>
                  <a:gd name="connsiteX14" fmla="*/ 53816 w 133350"/>
                  <a:gd name="connsiteY14" fmla="*/ 230981 h 285750"/>
                  <a:gd name="connsiteX15" fmla="*/ 45244 w 133350"/>
                  <a:gd name="connsiteY15" fmla="*/ 229076 h 285750"/>
                  <a:gd name="connsiteX16" fmla="*/ 45244 w 133350"/>
                  <a:gd name="connsiteY16" fmla="*/ 60484 h 285750"/>
                  <a:gd name="connsiteX17" fmla="*/ 53816 w 133350"/>
                  <a:gd name="connsiteY17" fmla="*/ 58579 h 285750"/>
                  <a:gd name="connsiteX18" fmla="*/ 62389 w 133350"/>
                  <a:gd name="connsiteY18" fmla="*/ 56674 h 285750"/>
                  <a:gd name="connsiteX19" fmla="*/ 70961 w 133350"/>
                  <a:gd name="connsiteY19" fmla="*/ 54769 h 285750"/>
                  <a:gd name="connsiteX20" fmla="*/ 70961 w 133350"/>
                  <a:gd name="connsiteY20" fmla="*/ 238601 h 285750"/>
                  <a:gd name="connsiteX21" fmla="*/ 62389 w 133350"/>
                  <a:gd name="connsiteY21" fmla="*/ 236696 h 285750"/>
                  <a:gd name="connsiteX22" fmla="*/ 53816 w 133350"/>
                  <a:gd name="connsiteY22" fmla="*/ 230981 h 285750"/>
                  <a:gd name="connsiteX23" fmla="*/ 94774 w 133350"/>
                  <a:gd name="connsiteY23" fmla="*/ 244316 h 285750"/>
                  <a:gd name="connsiteX24" fmla="*/ 83344 w 133350"/>
                  <a:gd name="connsiteY24" fmla="*/ 239554 h 285750"/>
                  <a:gd name="connsiteX25" fmla="*/ 83344 w 133350"/>
                  <a:gd name="connsiteY25" fmla="*/ 49054 h 285750"/>
                  <a:gd name="connsiteX26" fmla="*/ 94774 w 133350"/>
                  <a:gd name="connsiteY26" fmla="*/ 47149 h 285750"/>
                  <a:gd name="connsiteX27" fmla="*/ 106204 w 133350"/>
                  <a:gd name="connsiteY27" fmla="*/ 42386 h 285750"/>
                  <a:gd name="connsiteX28" fmla="*/ 119539 w 133350"/>
                  <a:gd name="connsiteY28" fmla="*/ 37624 h 285750"/>
                  <a:gd name="connsiteX29" fmla="*/ 119539 w 133350"/>
                  <a:gd name="connsiteY29" fmla="*/ 250984 h 285750"/>
                  <a:gd name="connsiteX30" fmla="*/ 106204 w 133350"/>
                  <a:gd name="connsiteY30" fmla="*/ 246221 h 285750"/>
                  <a:gd name="connsiteX31" fmla="*/ 94774 w 133350"/>
                  <a:gd name="connsiteY31" fmla="*/ 244316 h 28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33350" h="285750">
                    <a:moveTo>
                      <a:pt x="7144" y="51911"/>
                    </a:moveTo>
                    <a:lnTo>
                      <a:pt x="7144" y="233839"/>
                    </a:lnTo>
                    <a:lnTo>
                      <a:pt x="134779" y="283369"/>
                    </a:lnTo>
                    <a:lnTo>
                      <a:pt x="134779" y="7144"/>
                    </a:lnTo>
                    <a:lnTo>
                      <a:pt x="7144" y="51911"/>
                    </a:lnTo>
                    <a:close/>
                    <a:moveTo>
                      <a:pt x="20479" y="219551"/>
                    </a:moveTo>
                    <a:lnTo>
                      <a:pt x="13811" y="217646"/>
                    </a:lnTo>
                    <a:lnTo>
                      <a:pt x="13811" y="67151"/>
                    </a:lnTo>
                    <a:lnTo>
                      <a:pt x="20479" y="65246"/>
                    </a:lnTo>
                    <a:lnTo>
                      <a:pt x="27146" y="63341"/>
                    </a:lnTo>
                    <a:lnTo>
                      <a:pt x="33814" y="61436"/>
                    </a:lnTo>
                    <a:lnTo>
                      <a:pt x="33814" y="225266"/>
                    </a:lnTo>
                    <a:lnTo>
                      <a:pt x="27146" y="223361"/>
                    </a:lnTo>
                    <a:lnTo>
                      <a:pt x="20479" y="219551"/>
                    </a:lnTo>
                    <a:close/>
                    <a:moveTo>
                      <a:pt x="53816" y="230981"/>
                    </a:moveTo>
                    <a:lnTo>
                      <a:pt x="45244" y="229076"/>
                    </a:lnTo>
                    <a:lnTo>
                      <a:pt x="45244" y="60484"/>
                    </a:lnTo>
                    <a:lnTo>
                      <a:pt x="53816" y="58579"/>
                    </a:lnTo>
                    <a:lnTo>
                      <a:pt x="62389" y="56674"/>
                    </a:lnTo>
                    <a:lnTo>
                      <a:pt x="70961" y="54769"/>
                    </a:lnTo>
                    <a:lnTo>
                      <a:pt x="70961" y="238601"/>
                    </a:lnTo>
                    <a:lnTo>
                      <a:pt x="62389" y="236696"/>
                    </a:lnTo>
                    <a:lnTo>
                      <a:pt x="53816" y="230981"/>
                    </a:lnTo>
                    <a:close/>
                    <a:moveTo>
                      <a:pt x="94774" y="244316"/>
                    </a:moveTo>
                    <a:lnTo>
                      <a:pt x="83344" y="239554"/>
                    </a:lnTo>
                    <a:lnTo>
                      <a:pt x="83344" y="49054"/>
                    </a:lnTo>
                    <a:lnTo>
                      <a:pt x="94774" y="47149"/>
                    </a:lnTo>
                    <a:lnTo>
                      <a:pt x="106204" y="42386"/>
                    </a:lnTo>
                    <a:lnTo>
                      <a:pt x="119539" y="37624"/>
                    </a:lnTo>
                    <a:lnTo>
                      <a:pt x="119539" y="250984"/>
                    </a:lnTo>
                    <a:lnTo>
                      <a:pt x="106204" y="246221"/>
                    </a:lnTo>
                    <a:lnTo>
                      <a:pt x="94774" y="244316"/>
                    </a:lnTo>
                    <a:close/>
                  </a:path>
                </a:pathLst>
              </a:custGeom>
              <a:solidFill>
                <a:schemeClr val="accent2"/>
              </a:solidFill>
              <a:ln w="9525" cap="flat">
                <a:noFill/>
                <a:prstDash val="solid"/>
                <a:miter/>
              </a:ln>
            </p:spPr>
            <p:txBody>
              <a:bodyPr rtlCol="0" anchor="ctr"/>
              <a:lstStyle/>
              <a:p>
                <a:pPr defTabSz="914225">
                  <a:defRPr/>
                </a:pPr>
                <a:endParaRPr lang="en-IN" sz="1800">
                  <a:solidFill>
                    <a:srgbClr val="505050"/>
                  </a:solidFill>
                  <a:latin typeface="Segoe UI Semilight"/>
                </a:endParaRPr>
              </a:p>
            </p:txBody>
          </p:sp>
          <p:sp>
            <p:nvSpPr>
              <p:cNvPr id="225" name="Freeform: Shape 224">
                <a:extLst>
                  <a:ext uri="{FF2B5EF4-FFF2-40B4-BE49-F238E27FC236}">
                    <a16:creationId xmlns:a16="http://schemas.microsoft.com/office/drawing/2014/main" id="{B899B82C-A8EE-4A4F-809A-4A1A50FFA3F3}"/>
                  </a:ext>
                </a:extLst>
              </p:cNvPr>
              <p:cNvSpPr/>
              <p:nvPr/>
            </p:nvSpPr>
            <p:spPr>
              <a:xfrm>
                <a:off x="5037799" y="4353272"/>
                <a:ext cx="397910" cy="628279"/>
              </a:xfrm>
              <a:custGeom>
                <a:avLst/>
                <a:gdLst>
                  <a:gd name="connsiteX0" fmla="*/ 177641 w 180975"/>
                  <a:gd name="connsiteY0" fmla="*/ 217646 h 285750"/>
                  <a:gd name="connsiteX1" fmla="*/ 7144 w 180975"/>
                  <a:gd name="connsiteY1" fmla="*/ 282416 h 285750"/>
                  <a:gd name="connsiteX2" fmla="*/ 7144 w 180975"/>
                  <a:gd name="connsiteY2" fmla="*/ 7144 h 285750"/>
                  <a:gd name="connsiteX3" fmla="*/ 177641 w 180975"/>
                  <a:gd name="connsiteY3" fmla="*/ 67151 h 285750"/>
                </a:gdLst>
                <a:ahLst/>
                <a:cxnLst>
                  <a:cxn ang="0">
                    <a:pos x="connsiteX0" y="connsiteY0"/>
                  </a:cxn>
                  <a:cxn ang="0">
                    <a:pos x="connsiteX1" y="connsiteY1"/>
                  </a:cxn>
                  <a:cxn ang="0">
                    <a:pos x="connsiteX2" y="connsiteY2"/>
                  </a:cxn>
                  <a:cxn ang="0">
                    <a:pos x="connsiteX3" y="connsiteY3"/>
                  </a:cxn>
                </a:cxnLst>
                <a:rect l="l" t="t" r="r" b="b"/>
                <a:pathLst>
                  <a:path w="180975" h="285750">
                    <a:moveTo>
                      <a:pt x="177641" y="217646"/>
                    </a:moveTo>
                    <a:lnTo>
                      <a:pt x="7144" y="282416"/>
                    </a:lnTo>
                    <a:lnTo>
                      <a:pt x="7144" y="7144"/>
                    </a:lnTo>
                    <a:lnTo>
                      <a:pt x="177641" y="67151"/>
                    </a:lnTo>
                    <a:close/>
                  </a:path>
                </a:pathLst>
              </a:custGeom>
              <a:solidFill>
                <a:srgbClr val="804998"/>
              </a:solidFill>
              <a:ln w="9525" cap="flat">
                <a:noFill/>
                <a:prstDash val="solid"/>
                <a:miter/>
              </a:ln>
            </p:spPr>
            <p:txBody>
              <a:bodyPr rtlCol="0" anchor="ctr"/>
              <a:lstStyle/>
              <a:p>
                <a:pPr defTabSz="914225">
                  <a:defRPr/>
                </a:pPr>
                <a:endParaRPr lang="en-IN" sz="1800">
                  <a:solidFill>
                    <a:srgbClr val="505050"/>
                  </a:solidFill>
                  <a:latin typeface="Segoe UI Semilight"/>
                </a:endParaRPr>
              </a:p>
            </p:txBody>
          </p:sp>
          <p:sp>
            <p:nvSpPr>
              <p:cNvPr id="226" name="Freeform: Shape 225">
                <a:extLst>
                  <a:ext uri="{FF2B5EF4-FFF2-40B4-BE49-F238E27FC236}">
                    <a16:creationId xmlns:a16="http://schemas.microsoft.com/office/drawing/2014/main" id="{A2C4EA52-940E-47B8-AA46-793428A4ED7D}"/>
                  </a:ext>
                </a:extLst>
              </p:cNvPr>
              <p:cNvSpPr/>
              <p:nvPr/>
            </p:nvSpPr>
            <p:spPr>
              <a:xfrm>
                <a:off x="3697468" y="3745937"/>
                <a:ext cx="397910" cy="628279"/>
              </a:xfrm>
              <a:custGeom>
                <a:avLst/>
                <a:gdLst>
                  <a:gd name="connsiteX0" fmla="*/ 179546 w 180975"/>
                  <a:gd name="connsiteY0" fmla="*/ 218599 h 285750"/>
                  <a:gd name="connsiteX1" fmla="*/ 7144 w 180975"/>
                  <a:gd name="connsiteY1" fmla="*/ 285274 h 285750"/>
                  <a:gd name="connsiteX2" fmla="*/ 7144 w 180975"/>
                  <a:gd name="connsiteY2" fmla="*/ 7144 h 285750"/>
                  <a:gd name="connsiteX3" fmla="*/ 179546 w 180975"/>
                  <a:gd name="connsiteY3" fmla="*/ 68104 h 285750"/>
                </a:gdLst>
                <a:ahLst/>
                <a:cxnLst>
                  <a:cxn ang="0">
                    <a:pos x="connsiteX0" y="connsiteY0"/>
                  </a:cxn>
                  <a:cxn ang="0">
                    <a:pos x="connsiteX1" y="connsiteY1"/>
                  </a:cxn>
                  <a:cxn ang="0">
                    <a:pos x="connsiteX2" y="connsiteY2"/>
                  </a:cxn>
                  <a:cxn ang="0">
                    <a:pos x="connsiteX3" y="connsiteY3"/>
                  </a:cxn>
                </a:cxnLst>
                <a:rect l="l" t="t" r="r" b="b"/>
                <a:pathLst>
                  <a:path w="180975" h="285750">
                    <a:moveTo>
                      <a:pt x="179546" y="218599"/>
                    </a:moveTo>
                    <a:lnTo>
                      <a:pt x="7144" y="285274"/>
                    </a:lnTo>
                    <a:lnTo>
                      <a:pt x="7144" y="7144"/>
                    </a:lnTo>
                    <a:lnTo>
                      <a:pt x="179546" y="68104"/>
                    </a:lnTo>
                    <a:close/>
                  </a:path>
                </a:pathLst>
              </a:custGeom>
              <a:solidFill>
                <a:schemeClr val="accent2"/>
              </a:solidFill>
              <a:ln w="9525" cap="flat">
                <a:noFill/>
                <a:prstDash val="solid"/>
                <a:miter/>
              </a:ln>
            </p:spPr>
            <p:txBody>
              <a:bodyPr rtlCol="0" anchor="ctr"/>
              <a:lstStyle/>
              <a:p>
                <a:pPr defTabSz="914225">
                  <a:defRPr/>
                </a:pPr>
                <a:endParaRPr lang="en-IN" sz="1800">
                  <a:solidFill>
                    <a:srgbClr val="505050"/>
                  </a:solidFill>
                  <a:latin typeface="Segoe UI Semilight"/>
                </a:endParaRPr>
              </a:p>
            </p:txBody>
          </p:sp>
          <p:sp>
            <p:nvSpPr>
              <p:cNvPr id="227" name="Freeform: Shape 226">
                <a:extLst>
                  <a:ext uri="{FF2B5EF4-FFF2-40B4-BE49-F238E27FC236}">
                    <a16:creationId xmlns:a16="http://schemas.microsoft.com/office/drawing/2014/main" id="{7345A46C-F582-478E-A240-3160F224782C}"/>
                  </a:ext>
                </a:extLst>
              </p:cNvPr>
              <p:cNvSpPr/>
              <p:nvPr/>
            </p:nvSpPr>
            <p:spPr>
              <a:xfrm>
                <a:off x="4579152" y="3745937"/>
                <a:ext cx="397910" cy="628279"/>
              </a:xfrm>
              <a:custGeom>
                <a:avLst/>
                <a:gdLst>
                  <a:gd name="connsiteX0" fmla="*/ 179546 w 180975"/>
                  <a:gd name="connsiteY0" fmla="*/ 218599 h 285750"/>
                  <a:gd name="connsiteX1" fmla="*/ 7144 w 180975"/>
                  <a:gd name="connsiteY1" fmla="*/ 285274 h 285750"/>
                  <a:gd name="connsiteX2" fmla="*/ 7144 w 180975"/>
                  <a:gd name="connsiteY2" fmla="*/ 7144 h 285750"/>
                  <a:gd name="connsiteX3" fmla="*/ 179546 w 180975"/>
                  <a:gd name="connsiteY3" fmla="*/ 68104 h 285750"/>
                </a:gdLst>
                <a:ahLst/>
                <a:cxnLst>
                  <a:cxn ang="0">
                    <a:pos x="connsiteX0" y="connsiteY0"/>
                  </a:cxn>
                  <a:cxn ang="0">
                    <a:pos x="connsiteX1" y="connsiteY1"/>
                  </a:cxn>
                  <a:cxn ang="0">
                    <a:pos x="connsiteX2" y="connsiteY2"/>
                  </a:cxn>
                  <a:cxn ang="0">
                    <a:pos x="connsiteX3" y="connsiteY3"/>
                  </a:cxn>
                </a:cxnLst>
                <a:rect l="l" t="t" r="r" b="b"/>
                <a:pathLst>
                  <a:path w="180975" h="285750">
                    <a:moveTo>
                      <a:pt x="179546" y="218599"/>
                    </a:moveTo>
                    <a:lnTo>
                      <a:pt x="7144" y="285274"/>
                    </a:lnTo>
                    <a:lnTo>
                      <a:pt x="7144" y="7144"/>
                    </a:lnTo>
                    <a:lnTo>
                      <a:pt x="179546" y="68104"/>
                    </a:lnTo>
                    <a:close/>
                  </a:path>
                </a:pathLst>
              </a:custGeom>
              <a:solidFill>
                <a:schemeClr val="accent2"/>
              </a:solidFill>
              <a:ln w="9525" cap="flat">
                <a:noFill/>
                <a:prstDash val="solid"/>
                <a:miter/>
              </a:ln>
            </p:spPr>
            <p:txBody>
              <a:bodyPr rtlCol="0" anchor="ctr"/>
              <a:lstStyle/>
              <a:p>
                <a:pPr defTabSz="914225">
                  <a:defRPr/>
                </a:pPr>
                <a:endParaRPr lang="en-IN" sz="1800">
                  <a:solidFill>
                    <a:srgbClr val="505050"/>
                  </a:solidFill>
                  <a:latin typeface="Segoe UI Semilight"/>
                </a:endParaRPr>
              </a:p>
            </p:txBody>
          </p:sp>
          <p:sp>
            <p:nvSpPr>
              <p:cNvPr id="228" name="Freeform: Shape 227">
                <a:extLst>
                  <a:ext uri="{FF2B5EF4-FFF2-40B4-BE49-F238E27FC236}">
                    <a16:creationId xmlns:a16="http://schemas.microsoft.com/office/drawing/2014/main" id="{FF986498-5289-4CD5-96E7-24F6D6B719F6}"/>
                  </a:ext>
                </a:extLst>
              </p:cNvPr>
              <p:cNvSpPr/>
              <p:nvPr/>
            </p:nvSpPr>
            <p:spPr>
              <a:xfrm>
                <a:off x="3697468" y="4958515"/>
                <a:ext cx="397910" cy="628279"/>
              </a:xfrm>
              <a:custGeom>
                <a:avLst/>
                <a:gdLst>
                  <a:gd name="connsiteX0" fmla="*/ 179546 w 180975"/>
                  <a:gd name="connsiteY0" fmla="*/ 218599 h 285750"/>
                  <a:gd name="connsiteX1" fmla="*/ 7144 w 180975"/>
                  <a:gd name="connsiteY1" fmla="*/ 285274 h 285750"/>
                  <a:gd name="connsiteX2" fmla="*/ 7144 w 180975"/>
                  <a:gd name="connsiteY2" fmla="*/ 7144 h 285750"/>
                  <a:gd name="connsiteX3" fmla="*/ 179546 w 180975"/>
                  <a:gd name="connsiteY3" fmla="*/ 68104 h 285750"/>
                </a:gdLst>
                <a:ahLst/>
                <a:cxnLst>
                  <a:cxn ang="0">
                    <a:pos x="connsiteX0" y="connsiteY0"/>
                  </a:cxn>
                  <a:cxn ang="0">
                    <a:pos x="connsiteX1" y="connsiteY1"/>
                  </a:cxn>
                  <a:cxn ang="0">
                    <a:pos x="connsiteX2" y="connsiteY2"/>
                  </a:cxn>
                  <a:cxn ang="0">
                    <a:pos x="connsiteX3" y="connsiteY3"/>
                  </a:cxn>
                </a:cxnLst>
                <a:rect l="l" t="t" r="r" b="b"/>
                <a:pathLst>
                  <a:path w="180975" h="285750">
                    <a:moveTo>
                      <a:pt x="179546" y="218599"/>
                    </a:moveTo>
                    <a:lnTo>
                      <a:pt x="7144" y="285274"/>
                    </a:lnTo>
                    <a:lnTo>
                      <a:pt x="7144" y="7144"/>
                    </a:lnTo>
                    <a:lnTo>
                      <a:pt x="179546" y="68104"/>
                    </a:lnTo>
                    <a:close/>
                  </a:path>
                </a:pathLst>
              </a:custGeom>
              <a:solidFill>
                <a:schemeClr val="accent2"/>
              </a:solidFill>
              <a:ln w="9525" cap="flat">
                <a:noFill/>
                <a:prstDash val="solid"/>
                <a:miter/>
              </a:ln>
            </p:spPr>
            <p:txBody>
              <a:bodyPr rtlCol="0" anchor="ctr"/>
              <a:lstStyle/>
              <a:p>
                <a:pPr defTabSz="914225">
                  <a:defRPr/>
                </a:pPr>
                <a:endParaRPr lang="en-IN" sz="1800">
                  <a:solidFill>
                    <a:srgbClr val="505050"/>
                  </a:solidFill>
                  <a:latin typeface="Segoe UI Semilight"/>
                </a:endParaRPr>
              </a:p>
            </p:txBody>
          </p:sp>
          <p:sp>
            <p:nvSpPr>
              <p:cNvPr id="229" name="Freeform: Shape 228">
                <a:extLst>
                  <a:ext uri="{FF2B5EF4-FFF2-40B4-BE49-F238E27FC236}">
                    <a16:creationId xmlns:a16="http://schemas.microsoft.com/office/drawing/2014/main" id="{9A69DB00-7581-4554-A921-712D36201867}"/>
                  </a:ext>
                </a:extLst>
              </p:cNvPr>
              <p:cNvSpPr/>
              <p:nvPr/>
            </p:nvSpPr>
            <p:spPr>
              <a:xfrm>
                <a:off x="4579152" y="4958515"/>
                <a:ext cx="397910" cy="628279"/>
              </a:xfrm>
              <a:custGeom>
                <a:avLst/>
                <a:gdLst>
                  <a:gd name="connsiteX0" fmla="*/ 179546 w 180975"/>
                  <a:gd name="connsiteY0" fmla="*/ 218599 h 285750"/>
                  <a:gd name="connsiteX1" fmla="*/ 7144 w 180975"/>
                  <a:gd name="connsiteY1" fmla="*/ 285274 h 285750"/>
                  <a:gd name="connsiteX2" fmla="*/ 7144 w 180975"/>
                  <a:gd name="connsiteY2" fmla="*/ 7144 h 285750"/>
                  <a:gd name="connsiteX3" fmla="*/ 179546 w 180975"/>
                  <a:gd name="connsiteY3" fmla="*/ 68104 h 285750"/>
                </a:gdLst>
                <a:ahLst/>
                <a:cxnLst>
                  <a:cxn ang="0">
                    <a:pos x="connsiteX0" y="connsiteY0"/>
                  </a:cxn>
                  <a:cxn ang="0">
                    <a:pos x="connsiteX1" y="connsiteY1"/>
                  </a:cxn>
                  <a:cxn ang="0">
                    <a:pos x="connsiteX2" y="connsiteY2"/>
                  </a:cxn>
                  <a:cxn ang="0">
                    <a:pos x="connsiteX3" y="connsiteY3"/>
                  </a:cxn>
                </a:cxnLst>
                <a:rect l="l" t="t" r="r" b="b"/>
                <a:pathLst>
                  <a:path w="180975" h="285750">
                    <a:moveTo>
                      <a:pt x="179546" y="218599"/>
                    </a:moveTo>
                    <a:lnTo>
                      <a:pt x="7144" y="285274"/>
                    </a:lnTo>
                    <a:lnTo>
                      <a:pt x="7144" y="7144"/>
                    </a:lnTo>
                    <a:lnTo>
                      <a:pt x="179546" y="68104"/>
                    </a:lnTo>
                    <a:close/>
                  </a:path>
                </a:pathLst>
              </a:custGeom>
              <a:solidFill>
                <a:schemeClr val="accent2"/>
              </a:solidFill>
              <a:ln w="9525" cap="flat">
                <a:noFill/>
                <a:prstDash val="solid"/>
                <a:miter/>
              </a:ln>
            </p:spPr>
            <p:txBody>
              <a:bodyPr rtlCol="0" anchor="ctr"/>
              <a:lstStyle/>
              <a:p>
                <a:pPr defTabSz="914225">
                  <a:defRPr/>
                </a:pPr>
                <a:endParaRPr lang="en-IN" sz="1800">
                  <a:solidFill>
                    <a:srgbClr val="505050"/>
                  </a:solidFill>
                  <a:latin typeface="Segoe UI Semilight"/>
                </a:endParaRPr>
              </a:p>
            </p:txBody>
          </p:sp>
          <p:sp>
            <p:nvSpPr>
              <p:cNvPr id="230" name="Freeform: Shape 229">
                <a:extLst>
                  <a:ext uri="{FF2B5EF4-FFF2-40B4-BE49-F238E27FC236}">
                    <a16:creationId xmlns:a16="http://schemas.microsoft.com/office/drawing/2014/main" id="{06E10264-B24B-4809-B5F1-53421A11968F}"/>
                  </a:ext>
                </a:extLst>
              </p:cNvPr>
              <p:cNvSpPr/>
              <p:nvPr/>
            </p:nvSpPr>
            <p:spPr>
              <a:xfrm>
                <a:off x="4170772" y="4353272"/>
                <a:ext cx="397910" cy="628279"/>
              </a:xfrm>
              <a:custGeom>
                <a:avLst/>
                <a:gdLst>
                  <a:gd name="connsiteX0" fmla="*/ 176689 w 180975"/>
                  <a:gd name="connsiteY0" fmla="*/ 217646 h 285750"/>
                  <a:gd name="connsiteX1" fmla="*/ 7144 w 180975"/>
                  <a:gd name="connsiteY1" fmla="*/ 282416 h 285750"/>
                  <a:gd name="connsiteX2" fmla="*/ 7144 w 180975"/>
                  <a:gd name="connsiteY2" fmla="*/ 7144 h 285750"/>
                  <a:gd name="connsiteX3" fmla="*/ 176689 w 180975"/>
                  <a:gd name="connsiteY3" fmla="*/ 67151 h 285750"/>
                </a:gdLst>
                <a:ahLst/>
                <a:cxnLst>
                  <a:cxn ang="0">
                    <a:pos x="connsiteX0" y="connsiteY0"/>
                  </a:cxn>
                  <a:cxn ang="0">
                    <a:pos x="connsiteX1" y="connsiteY1"/>
                  </a:cxn>
                  <a:cxn ang="0">
                    <a:pos x="connsiteX2" y="connsiteY2"/>
                  </a:cxn>
                  <a:cxn ang="0">
                    <a:pos x="connsiteX3" y="connsiteY3"/>
                  </a:cxn>
                </a:cxnLst>
                <a:rect l="l" t="t" r="r" b="b"/>
                <a:pathLst>
                  <a:path w="180975" h="285750">
                    <a:moveTo>
                      <a:pt x="176689" y="217646"/>
                    </a:moveTo>
                    <a:lnTo>
                      <a:pt x="7144" y="282416"/>
                    </a:lnTo>
                    <a:lnTo>
                      <a:pt x="7144" y="7144"/>
                    </a:lnTo>
                    <a:lnTo>
                      <a:pt x="176689" y="67151"/>
                    </a:lnTo>
                    <a:close/>
                  </a:path>
                </a:pathLst>
              </a:custGeom>
              <a:solidFill>
                <a:schemeClr val="accent2"/>
              </a:solidFill>
              <a:ln w="9525" cap="flat">
                <a:noFill/>
                <a:prstDash val="solid"/>
                <a:miter/>
              </a:ln>
            </p:spPr>
            <p:txBody>
              <a:bodyPr rtlCol="0" anchor="ctr"/>
              <a:lstStyle/>
              <a:p>
                <a:pPr defTabSz="914225">
                  <a:defRPr/>
                </a:pPr>
                <a:endParaRPr lang="en-IN" sz="1800">
                  <a:solidFill>
                    <a:srgbClr val="505050"/>
                  </a:solidFill>
                  <a:latin typeface="Segoe UI Semilight"/>
                </a:endParaRPr>
              </a:p>
            </p:txBody>
          </p:sp>
          <p:sp>
            <p:nvSpPr>
              <p:cNvPr id="231" name="Freeform: Shape 230">
                <a:extLst>
                  <a:ext uri="{FF2B5EF4-FFF2-40B4-BE49-F238E27FC236}">
                    <a16:creationId xmlns:a16="http://schemas.microsoft.com/office/drawing/2014/main" id="{16659F10-7564-4B29-8BAE-B19C1511FECD}"/>
                  </a:ext>
                </a:extLst>
              </p:cNvPr>
              <p:cNvSpPr/>
              <p:nvPr/>
            </p:nvSpPr>
            <p:spPr>
              <a:xfrm>
                <a:off x="3293270" y="4353272"/>
                <a:ext cx="397910" cy="628279"/>
              </a:xfrm>
              <a:custGeom>
                <a:avLst/>
                <a:gdLst>
                  <a:gd name="connsiteX0" fmla="*/ 176689 w 180975"/>
                  <a:gd name="connsiteY0" fmla="*/ 217646 h 285750"/>
                  <a:gd name="connsiteX1" fmla="*/ 7144 w 180975"/>
                  <a:gd name="connsiteY1" fmla="*/ 282416 h 285750"/>
                  <a:gd name="connsiteX2" fmla="*/ 7144 w 180975"/>
                  <a:gd name="connsiteY2" fmla="*/ 7144 h 285750"/>
                  <a:gd name="connsiteX3" fmla="*/ 176689 w 180975"/>
                  <a:gd name="connsiteY3" fmla="*/ 67151 h 285750"/>
                </a:gdLst>
                <a:ahLst/>
                <a:cxnLst>
                  <a:cxn ang="0">
                    <a:pos x="connsiteX0" y="connsiteY0"/>
                  </a:cxn>
                  <a:cxn ang="0">
                    <a:pos x="connsiteX1" y="connsiteY1"/>
                  </a:cxn>
                  <a:cxn ang="0">
                    <a:pos x="connsiteX2" y="connsiteY2"/>
                  </a:cxn>
                  <a:cxn ang="0">
                    <a:pos x="connsiteX3" y="connsiteY3"/>
                  </a:cxn>
                </a:cxnLst>
                <a:rect l="l" t="t" r="r" b="b"/>
                <a:pathLst>
                  <a:path w="180975" h="285750">
                    <a:moveTo>
                      <a:pt x="176689" y="217646"/>
                    </a:moveTo>
                    <a:lnTo>
                      <a:pt x="7144" y="282416"/>
                    </a:lnTo>
                    <a:lnTo>
                      <a:pt x="7144" y="7144"/>
                    </a:lnTo>
                    <a:lnTo>
                      <a:pt x="176689" y="67151"/>
                    </a:lnTo>
                    <a:close/>
                  </a:path>
                </a:pathLst>
              </a:custGeom>
              <a:solidFill>
                <a:schemeClr val="accent2"/>
              </a:solidFill>
              <a:ln w="9525" cap="flat">
                <a:noFill/>
                <a:prstDash val="solid"/>
                <a:miter/>
              </a:ln>
            </p:spPr>
            <p:txBody>
              <a:bodyPr rtlCol="0" anchor="ctr"/>
              <a:lstStyle/>
              <a:p>
                <a:pPr defTabSz="914225">
                  <a:defRPr/>
                </a:pPr>
                <a:endParaRPr lang="en-IN" sz="1800">
                  <a:solidFill>
                    <a:srgbClr val="505050"/>
                  </a:solidFill>
                  <a:latin typeface="Segoe UI Semilight"/>
                </a:endParaRPr>
              </a:p>
            </p:txBody>
          </p:sp>
          <p:sp>
            <p:nvSpPr>
              <p:cNvPr id="232" name="Freeform: Shape 231">
                <a:extLst>
                  <a:ext uri="{FF2B5EF4-FFF2-40B4-BE49-F238E27FC236}">
                    <a16:creationId xmlns:a16="http://schemas.microsoft.com/office/drawing/2014/main" id="{178C601C-0F55-4ED1-9474-82BD1364B740}"/>
                  </a:ext>
                </a:extLst>
              </p:cNvPr>
              <p:cNvSpPr/>
              <p:nvPr/>
            </p:nvSpPr>
            <p:spPr>
              <a:xfrm>
                <a:off x="5037799" y="4353272"/>
                <a:ext cx="397910" cy="628279"/>
              </a:xfrm>
              <a:custGeom>
                <a:avLst/>
                <a:gdLst>
                  <a:gd name="connsiteX0" fmla="*/ 177641 w 180975"/>
                  <a:gd name="connsiteY0" fmla="*/ 217646 h 285750"/>
                  <a:gd name="connsiteX1" fmla="*/ 7144 w 180975"/>
                  <a:gd name="connsiteY1" fmla="*/ 282416 h 285750"/>
                  <a:gd name="connsiteX2" fmla="*/ 7144 w 180975"/>
                  <a:gd name="connsiteY2" fmla="*/ 7144 h 285750"/>
                  <a:gd name="connsiteX3" fmla="*/ 177641 w 180975"/>
                  <a:gd name="connsiteY3" fmla="*/ 67151 h 285750"/>
                </a:gdLst>
                <a:ahLst/>
                <a:cxnLst>
                  <a:cxn ang="0">
                    <a:pos x="connsiteX0" y="connsiteY0"/>
                  </a:cxn>
                  <a:cxn ang="0">
                    <a:pos x="connsiteX1" y="connsiteY1"/>
                  </a:cxn>
                  <a:cxn ang="0">
                    <a:pos x="connsiteX2" y="connsiteY2"/>
                  </a:cxn>
                  <a:cxn ang="0">
                    <a:pos x="connsiteX3" y="connsiteY3"/>
                  </a:cxn>
                </a:cxnLst>
                <a:rect l="l" t="t" r="r" b="b"/>
                <a:pathLst>
                  <a:path w="180975" h="285750">
                    <a:moveTo>
                      <a:pt x="177641" y="217646"/>
                    </a:moveTo>
                    <a:lnTo>
                      <a:pt x="7144" y="282416"/>
                    </a:lnTo>
                    <a:lnTo>
                      <a:pt x="7144" y="7144"/>
                    </a:lnTo>
                    <a:lnTo>
                      <a:pt x="177641" y="67151"/>
                    </a:lnTo>
                    <a:close/>
                  </a:path>
                </a:pathLst>
              </a:custGeom>
              <a:solidFill>
                <a:schemeClr val="accent2"/>
              </a:solidFill>
              <a:ln w="9525" cap="flat">
                <a:noFill/>
                <a:prstDash val="solid"/>
                <a:miter/>
              </a:ln>
            </p:spPr>
            <p:txBody>
              <a:bodyPr rtlCol="0" anchor="ctr"/>
              <a:lstStyle/>
              <a:p>
                <a:pPr defTabSz="914225">
                  <a:defRPr/>
                </a:pPr>
                <a:endParaRPr lang="en-IN" sz="1800">
                  <a:solidFill>
                    <a:srgbClr val="505050"/>
                  </a:solidFill>
                  <a:latin typeface="Segoe UI Semilight"/>
                </a:endParaRPr>
              </a:p>
            </p:txBody>
          </p:sp>
          <p:sp>
            <p:nvSpPr>
              <p:cNvPr id="233" name="Freeform: Shape 232">
                <a:extLst>
                  <a:ext uri="{FF2B5EF4-FFF2-40B4-BE49-F238E27FC236}">
                    <a16:creationId xmlns:a16="http://schemas.microsoft.com/office/drawing/2014/main" id="{BB7F4CF2-2037-4C5F-8B68-499CE10687A1}"/>
                  </a:ext>
                </a:extLst>
              </p:cNvPr>
              <p:cNvSpPr/>
              <p:nvPr/>
            </p:nvSpPr>
            <p:spPr>
              <a:xfrm>
                <a:off x="4692243" y="4353272"/>
                <a:ext cx="293198" cy="628279"/>
              </a:xfrm>
              <a:custGeom>
                <a:avLst/>
                <a:gdLst>
                  <a:gd name="connsiteX0" fmla="*/ 7144 w 133350"/>
                  <a:gd name="connsiteY0" fmla="*/ 51911 h 285750"/>
                  <a:gd name="connsiteX1" fmla="*/ 7144 w 133350"/>
                  <a:gd name="connsiteY1" fmla="*/ 233839 h 285750"/>
                  <a:gd name="connsiteX2" fmla="*/ 134779 w 133350"/>
                  <a:gd name="connsiteY2" fmla="*/ 283369 h 285750"/>
                  <a:gd name="connsiteX3" fmla="*/ 134779 w 133350"/>
                  <a:gd name="connsiteY3" fmla="*/ 7144 h 285750"/>
                  <a:gd name="connsiteX4" fmla="*/ 7144 w 133350"/>
                  <a:gd name="connsiteY4" fmla="*/ 51911 h 285750"/>
                  <a:gd name="connsiteX5" fmla="*/ 20479 w 133350"/>
                  <a:gd name="connsiteY5" fmla="*/ 219551 h 285750"/>
                  <a:gd name="connsiteX6" fmla="*/ 13811 w 133350"/>
                  <a:gd name="connsiteY6" fmla="*/ 217646 h 285750"/>
                  <a:gd name="connsiteX7" fmla="*/ 13811 w 133350"/>
                  <a:gd name="connsiteY7" fmla="*/ 67151 h 285750"/>
                  <a:gd name="connsiteX8" fmla="*/ 20479 w 133350"/>
                  <a:gd name="connsiteY8" fmla="*/ 65246 h 285750"/>
                  <a:gd name="connsiteX9" fmla="*/ 27146 w 133350"/>
                  <a:gd name="connsiteY9" fmla="*/ 63341 h 285750"/>
                  <a:gd name="connsiteX10" fmla="*/ 33814 w 133350"/>
                  <a:gd name="connsiteY10" fmla="*/ 61436 h 285750"/>
                  <a:gd name="connsiteX11" fmla="*/ 33814 w 133350"/>
                  <a:gd name="connsiteY11" fmla="*/ 225266 h 285750"/>
                  <a:gd name="connsiteX12" fmla="*/ 27146 w 133350"/>
                  <a:gd name="connsiteY12" fmla="*/ 223361 h 285750"/>
                  <a:gd name="connsiteX13" fmla="*/ 20479 w 133350"/>
                  <a:gd name="connsiteY13" fmla="*/ 219551 h 285750"/>
                  <a:gd name="connsiteX14" fmla="*/ 54769 w 133350"/>
                  <a:gd name="connsiteY14" fmla="*/ 230981 h 285750"/>
                  <a:gd name="connsiteX15" fmla="*/ 46196 w 133350"/>
                  <a:gd name="connsiteY15" fmla="*/ 229076 h 285750"/>
                  <a:gd name="connsiteX16" fmla="*/ 46196 w 133350"/>
                  <a:gd name="connsiteY16" fmla="*/ 60484 h 285750"/>
                  <a:gd name="connsiteX17" fmla="*/ 54769 w 133350"/>
                  <a:gd name="connsiteY17" fmla="*/ 58579 h 285750"/>
                  <a:gd name="connsiteX18" fmla="*/ 63341 w 133350"/>
                  <a:gd name="connsiteY18" fmla="*/ 56674 h 285750"/>
                  <a:gd name="connsiteX19" fmla="*/ 71914 w 133350"/>
                  <a:gd name="connsiteY19" fmla="*/ 54769 h 285750"/>
                  <a:gd name="connsiteX20" fmla="*/ 71914 w 133350"/>
                  <a:gd name="connsiteY20" fmla="*/ 238601 h 285750"/>
                  <a:gd name="connsiteX21" fmla="*/ 63341 w 133350"/>
                  <a:gd name="connsiteY21" fmla="*/ 236696 h 285750"/>
                  <a:gd name="connsiteX22" fmla="*/ 54769 w 133350"/>
                  <a:gd name="connsiteY22" fmla="*/ 230981 h 285750"/>
                  <a:gd name="connsiteX23" fmla="*/ 94774 w 133350"/>
                  <a:gd name="connsiteY23" fmla="*/ 244316 h 285750"/>
                  <a:gd name="connsiteX24" fmla="*/ 83344 w 133350"/>
                  <a:gd name="connsiteY24" fmla="*/ 239554 h 285750"/>
                  <a:gd name="connsiteX25" fmla="*/ 83344 w 133350"/>
                  <a:gd name="connsiteY25" fmla="*/ 49054 h 285750"/>
                  <a:gd name="connsiteX26" fmla="*/ 94774 w 133350"/>
                  <a:gd name="connsiteY26" fmla="*/ 47149 h 285750"/>
                  <a:gd name="connsiteX27" fmla="*/ 106204 w 133350"/>
                  <a:gd name="connsiteY27" fmla="*/ 42386 h 285750"/>
                  <a:gd name="connsiteX28" fmla="*/ 119539 w 133350"/>
                  <a:gd name="connsiteY28" fmla="*/ 37624 h 285750"/>
                  <a:gd name="connsiteX29" fmla="*/ 119539 w 133350"/>
                  <a:gd name="connsiteY29" fmla="*/ 250984 h 285750"/>
                  <a:gd name="connsiteX30" fmla="*/ 106204 w 133350"/>
                  <a:gd name="connsiteY30" fmla="*/ 246221 h 285750"/>
                  <a:gd name="connsiteX31" fmla="*/ 94774 w 133350"/>
                  <a:gd name="connsiteY31" fmla="*/ 244316 h 28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33350" h="285750">
                    <a:moveTo>
                      <a:pt x="7144" y="51911"/>
                    </a:moveTo>
                    <a:lnTo>
                      <a:pt x="7144" y="233839"/>
                    </a:lnTo>
                    <a:lnTo>
                      <a:pt x="134779" y="283369"/>
                    </a:lnTo>
                    <a:lnTo>
                      <a:pt x="134779" y="7144"/>
                    </a:lnTo>
                    <a:lnTo>
                      <a:pt x="7144" y="51911"/>
                    </a:lnTo>
                    <a:close/>
                    <a:moveTo>
                      <a:pt x="20479" y="219551"/>
                    </a:moveTo>
                    <a:lnTo>
                      <a:pt x="13811" y="217646"/>
                    </a:lnTo>
                    <a:lnTo>
                      <a:pt x="13811" y="67151"/>
                    </a:lnTo>
                    <a:lnTo>
                      <a:pt x="20479" y="65246"/>
                    </a:lnTo>
                    <a:lnTo>
                      <a:pt x="27146" y="63341"/>
                    </a:lnTo>
                    <a:lnTo>
                      <a:pt x="33814" y="61436"/>
                    </a:lnTo>
                    <a:lnTo>
                      <a:pt x="33814" y="225266"/>
                    </a:lnTo>
                    <a:lnTo>
                      <a:pt x="27146" y="223361"/>
                    </a:lnTo>
                    <a:lnTo>
                      <a:pt x="20479" y="219551"/>
                    </a:lnTo>
                    <a:close/>
                    <a:moveTo>
                      <a:pt x="54769" y="230981"/>
                    </a:moveTo>
                    <a:lnTo>
                      <a:pt x="46196" y="229076"/>
                    </a:lnTo>
                    <a:lnTo>
                      <a:pt x="46196" y="60484"/>
                    </a:lnTo>
                    <a:lnTo>
                      <a:pt x="54769" y="58579"/>
                    </a:lnTo>
                    <a:lnTo>
                      <a:pt x="63341" y="56674"/>
                    </a:lnTo>
                    <a:lnTo>
                      <a:pt x="71914" y="54769"/>
                    </a:lnTo>
                    <a:lnTo>
                      <a:pt x="71914" y="238601"/>
                    </a:lnTo>
                    <a:lnTo>
                      <a:pt x="63341" y="236696"/>
                    </a:lnTo>
                    <a:lnTo>
                      <a:pt x="54769" y="230981"/>
                    </a:lnTo>
                    <a:close/>
                    <a:moveTo>
                      <a:pt x="94774" y="244316"/>
                    </a:moveTo>
                    <a:lnTo>
                      <a:pt x="83344" y="239554"/>
                    </a:lnTo>
                    <a:lnTo>
                      <a:pt x="83344" y="49054"/>
                    </a:lnTo>
                    <a:lnTo>
                      <a:pt x="94774" y="47149"/>
                    </a:lnTo>
                    <a:lnTo>
                      <a:pt x="106204" y="42386"/>
                    </a:lnTo>
                    <a:lnTo>
                      <a:pt x="119539" y="37624"/>
                    </a:lnTo>
                    <a:lnTo>
                      <a:pt x="119539" y="250984"/>
                    </a:lnTo>
                    <a:lnTo>
                      <a:pt x="106204" y="246221"/>
                    </a:lnTo>
                    <a:lnTo>
                      <a:pt x="94774" y="244316"/>
                    </a:lnTo>
                    <a:close/>
                  </a:path>
                </a:pathLst>
              </a:custGeom>
              <a:solidFill>
                <a:schemeClr val="accent2"/>
              </a:solidFill>
              <a:ln w="9525" cap="flat">
                <a:noFill/>
                <a:prstDash val="solid"/>
                <a:miter/>
              </a:ln>
            </p:spPr>
            <p:txBody>
              <a:bodyPr rtlCol="0" anchor="ctr"/>
              <a:lstStyle/>
              <a:p>
                <a:pPr defTabSz="914225">
                  <a:defRPr/>
                </a:pPr>
                <a:endParaRPr lang="en-IN" sz="1800">
                  <a:solidFill>
                    <a:srgbClr val="505050"/>
                  </a:solidFill>
                  <a:latin typeface="Segoe UI Semilight"/>
                </a:endParaRPr>
              </a:p>
            </p:txBody>
          </p:sp>
          <p:sp>
            <p:nvSpPr>
              <p:cNvPr id="234" name="Freeform: Shape 233">
                <a:extLst>
                  <a:ext uri="{FF2B5EF4-FFF2-40B4-BE49-F238E27FC236}">
                    <a16:creationId xmlns:a16="http://schemas.microsoft.com/office/drawing/2014/main" id="{EF3E1B17-4732-47E9-AB38-0288DE5A965F}"/>
                  </a:ext>
                </a:extLst>
              </p:cNvPr>
              <p:cNvSpPr/>
              <p:nvPr/>
            </p:nvSpPr>
            <p:spPr>
              <a:xfrm>
                <a:off x="2005632" y="4184679"/>
                <a:ext cx="4251364" cy="1256561"/>
              </a:xfrm>
              <a:custGeom>
                <a:avLst/>
                <a:gdLst>
                  <a:gd name="connsiteX0" fmla="*/ 1895800 w 1933575"/>
                  <a:gd name="connsiteY0" fmla="*/ 405765 h 571500"/>
                  <a:gd name="connsiteX1" fmla="*/ 922345 w 1933575"/>
                  <a:gd name="connsiteY1" fmla="*/ 468630 h 571500"/>
                  <a:gd name="connsiteX2" fmla="*/ 44139 w 1933575"/>
                  <a:gd name="connsiteY2" fmla="*/ 42863 h 571500"/>
                </a:gdLst>
                <a:ahLst/>
                <a:cxnLst>
                  <a:cxn ang="0">
                    <a:pos x="connsiteX0" y="connsiteY0"/>
                  </a:cxn>
                  <a:cxn ang="0">
                    <a:pos x="connsiteX1" y="connsiteY1"/>
                  </a:cxn>
                  <a:cxn ang="0">
                    <a:pos x="connsiteX2" y="connsiteY2"/>
                  </a:cxn>
                </a:cxnLst>
                <a:rect l="l" t="t" r="r" b="b"/>
                <a:pathLst>
                  <a:path w="1933575" h="571500">
                    <a:moveTo>
                      <a:pt x="1895800" y="405765"/>
                    </a:moveTo>
                    <a:cubicBezTo>
                      <a:pt x="1869130" y="541020"/>
                      <a:pt x="1432885" y="568643"/>
                      <a:pt x="922345" y="468630"/>
                    </a:cubicBezTo>
                    <a:cubicBezTo>
                      <a:pt x="411805" y="368618"/>
                      <a:pt x="17469" y="178118"/>
                      <a:pt x="44139" y="42863"/>
                    </a:cubicBezTo>
                  </a:path>
                </a:pathLst>
              </a:custGeom>
              <a:noFill/>
              <a:ln w="57150" cap="flat">
                <a:solidFill>
                  <a:schemeClr val="accent1"/>
                </a:solidFill>
                <a:prstDash val="solid"/>
                <a:miter/>
              </a:ln>
            </p:spPr>
            <p:txBody>
              <a:bodyPr rtlCol="0" anchor="ctr"/>
              <a:lstStyle/>
              <a:p>
                <a:pPr defTabSz="914225">
                  <a:defRPr/>
                </a:pPr>
                <a:endParaRPr lang="en-IN" sz="1800">
                  <a:solidFill>
                    <a:srgbClr val="505050"/>
                  </a:solidFill>
                  <a:latin typeface="Segoe UI Semilight"/>
                </a:endParaRPr>
              </a:p>
            </p:txBody>
          </p:sp>
          <p:sp>
            <p:nvSpPr>
              <p:cNvPr id="235" name="Freeform: Shape 234">
                <a:extLst>
                  <a:ext uri="{FF2B5EF4-FFF2-40B4-BE49-F238E27FC236}">
                    <a16:creationId xmlns:a16="http://schemas.microsoft.com/office/drawing/2014/main" id="{7DEB6BE4-0563-481B-8F9E-20B220582801}"/>
                  </a:ext>
                </a:extLst>
              </p:cNvPr>
              <p:cNvSpPr/>
              <p:nvPr/>
            </p:nvSpPr>
            <p:spPr>
              <a:xfrm>
                <a:off x="5092248" y="5176315"/>
                <a:ext cx="523566" cy="272253"/>
              </a:xfrm>
              <a:custGeom>
                <a:avLst/>
                <a:gdLst>
                  <a:gd name="connsiteX0" fmla="*/ 136684 w 238125"/>
                  <a:gd name="connsiteY0" fmla="*/ 122396 h 123825"/>
                  <a:gd name="connsiteX1" fmla="*/ 7144 w 238125"/>
                  <a:gd name="connsiteY1" fmla="*/ 39529 h 123825"/>
                  <a:gd name="connsiteX2" fmla="*/ 123349 w 238125"/>
                  <a:gd name="connsiteY2" fmla="*/ 21431 h 123825"/>
                  <a:gd name="connsiteX3" fmla="*/ 226219 w 238125"/>
                  <a:gd name="connsiteY3" fmla="*/ 7144 h 123825"/>
                  <a:gd name="connsiteX4" fmla="*/ 239554 w 238125"/>
                  <a:gd name="connsiteY4" fmla="*/ 108109 h 123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 h="123825">
                    <a:moveTo>
                      <a:pt x="136684" y="122396"/>
                    </a:moveTo>
                    <a:lnTo>
                      <a:pt x="7144" y="39529"/>
                    </a:lnTo>
                    <a:lnTo>
                      <a:pt x="123349" y="21431"/>
                    </a:lnTo>
                    <a:lnTo>
                      <a:pt x="226219" y="7144"/>
                    </a:lnTo>
                    <a:lnTo>
                      <a:pt x="239554" y="108109"/>
                    </a:lnTo>
                    <a:close/>
                  </a:path>
                </a:pathLst>
              </a:custGeom>
              <a:solidFill>
                <a:srgbClr val="D83B01">
                  <a:alpha val="60000"/>
                </a:srgbClr>
              </a:solidFill>
              <a:ln w="9525" cap="flat">
                <a:noFill/>
                <a:prstDash val="solid"/>
                <a:miter/>
              </a:ln>
            </p:spPr>
            <p:txBody>
              <a:bodyPr rtlCol="0" anchor="ctr"/>
              <a:lstStyle/>
              <a:p>
                <a:pPr defTabSz="914225">
                  <a:defRPr/>
                </a:pPr>
                <a:endParaRPr lang="en-IN" sz="1800">
                  <a:solidFill>
                    <a:srgbClr val="505050"/>
                  </a:solidFill>
                  <a:latin typeface="Segoe UI Semilight"/>
                </a:endParaRPr>
              </a:p>
            </p:txBody>
          </p:sp>
          <p:sp>
            <p:nvSpPr>
              <p:cNvPr id="236" name="Freeform: Shape 235">
                <a:extLst>
                  <a:ext uri="{FF2B5EF4-FFF2-40B4-BE49-F238E27FC236}">
                    <a16:creationId xmlns:a16="http://schemas.microsoft.com/office/drawing/2014/main" id="{98388732-64AC-4E5B-84F2-0E268E359366}"/>
                  </a:ext>
                </a:extLst>
              </p:cNvPr>
              <p:cNvSpPr/>
              <p:nvPr/>
            </p:nvSpPr>
            <p:spPr>
              <a:xfrm>
                <a:off x="5119472" y="5176315"/>
                <a:ext cx="502626" cy="293198"/>
              </a:xfrm>
              <a:custGeom>
                <a:avLst/>
                <a:gdLst>
                  <a:gd name="connsiteX0" fmla="*/ 79534 w 228600"/>
                  <a:gd name="connsiteY0" fmla="*/ 25241 h 133350"/>
                  <a:gd name="connsiteX1" fmla="*/ 7144 w 228600"/>
                  <a:gd name="connsiteY1" fmla="*/ 134779 h 133350"/>
                  <a:gd name="connsiteX2" fmla="*/ 124301 w 228600"/>
                  <a:gd name="connsiteY2" fmla="*/ 122396 h 133350"/>
                  <a:gd name="connsiteX3" fmla="*/ 227171 w 228600"/>
                  <a:gd name="connsiteY3" fmla="*/ 108109 h 133350"/>
                  <a:gd name="connsiteX4" fmla="*/ 213836 w 228600"/>
                  <a:gd name="connsiteY4" fmla="*/ 7144 h 13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133350">
                    <a:moveTo>
                      <a:pt x="79534" y="25241"/>
                    </a:moveTo>
                    <a:lnTo>
                      <a:pt x="7144" y="134779"/>
                    </a:lnTo>
                    <a:lnTo>
                      <a:pt x="124301" y="122396"/>
                    </a:lnTo>
                    <a:lnTo>
                      <a:pt x="227171" y="108109"/>
                    </a:lnTo>
                    <a:lnTo>
                      <a:pt x="213836" y="7144"/>
                    </a:lnTo>
                    <a:close/>
                  </a:path>
                </a:pathLst>
              </a:custGeom>
              <a:solidFill>
                <a:srgbClr val="DD5900">
                  <a:alpha val="70000"/>
                </a:srgbClr>
              </a:solidFill>
              <a:ln w="9525" cap="flat">
                <a:noFill/>
                <a:prstDash val="solid"/>
                <a:miter/>
              </a:ln>
            </p:spPr>
            <p:txBody>
              <a:bodyPr rtlCol="0" anchor="ctr"/>
              <a:lstStyle/>
              <a:p>
                <a:pPr defTabSz="914225">
                  <a:defRPr/>
                </a:pPr>
                <a:endParaRPr lang="en-IN" sz="1800">
                  <a:solidFill>
                    <a:srgbClr val="505050"/>
                  </a:solidFill>
                  <a:latin typeface="Segoe UI Semilight"/>
                </a:endParaRPr>
              </a:p>
            </p:txBody>
          </p:sp>
          <p:sp>
            <p:nvSpPr>
              <p:cNvPr id="237" name="Freeform: Shape 236">
                <a:extLst>
                  <a:ext uri="{FF2B5EF4-FFF2-40B4-BE49-F238E27FC236}">
                    <a16:creationId xmlns:a16="http://schemas.microsoft.com/office/drawing/2014/main" id="{B04F06CE-52FA-4136-ACC9-AA18135B25BC}"/>
                  </a:ext>
                </a:extLst>
              </p:cNvPr>
              <p:cNvSpPr/>
              <p:nvPr/>
            </p:nvSpPr>
            <p:spPr>
              <a:xfrm>
                <a:off x="5027329" y="5176315"/>
                <a:ext cx="607339" cy="272253"/>
              </a:xfrm>
              <a:custGeom>
                <a:avLst/>
                <a:gdLst>
                  <a:gd name="connsiteX0" fmla="*/ 121444 w 276225"/>
                  <a:gd name="connsiteY0" fmla="*/ 25241 h 123825"/>
                  <a:gd name="connsiteX1" fmla="*/ 7144 w 276225"/>
                  <a:gd name="connsiteY1" fmla="*/ 95726 h 123825"/>
                  <a:gd name="connsiteX2" fmla="*/ 166211 w 276225"/>
                  <a:gd name="connsiteY2" fmla="*/ 122396 h 123825"/>
                  <a:gd name="connsiteX3" fmla="*/ 269081 w 276225"/>
                  <a:gd name="connsiteY3" fmla="*/ 108109 h 123825"/>
                  <a:gd name="connsiteX4" fmla="*/ 255746 w 276225"/>
                  <a:gd name="connsiteY4" fmla="*/ 7144 h 123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225" h="123825">
                    <a:moveTo>
                      <a:pt x="121444" y="25241"/>
                    </a:moveTo>
                    <a:lnTo>
                      <a:pt x="7144" y="95726"/>
                    </a:lnTo>
                    <a:lnTo>
                      <a:pt x="166211" y="122396"/>
                    </a:lnTo>
                    <a:lnTo>
                      <a:pt x="269081" y="108109"/>
                    </a:lnTo>
                    <a:lnTo>
                      <a:pt x="255746" y="7144"/>
                    </a:lnTo>
                    <a:close/>
                  </a:path>
                </a:pathLst>
              </a:custGeom>
              <a:solidFill>
                <a:srgbClr val="EAE42D">
                  <a:alpha val="70000"/>
                </a:srgbClr>
              </a:solidFill>
              <a:ln w="9525" cap="flat">
                <a:noFill/>
                <a:prstDash val="solid"/>
                <a:miter/>
              </a:ln>
            </p:spPr>
            <p:txBody>
              <a:bodyPr rtlCol="0" anchor="ctr"/>
              <a:lstStyle/>
              <a:p>
                <a:pPr defTabSz="914225">
                  <a:defRPr/>
                </a:pPr>
                <a:endParaRPr lang="en-IN" sz="1800">
                  <a:solidFill>
                    <a:srgbClr val="505050"/>
                  </a:solidFill>
                  <a:latin typeface="Segoe UI Semilight"/>
                </a:endParaRPr>
              </a:p>
            </p:txBody>
          </p:sp>
          <p:sp>
            <p:nvSpPr>
              <p:cNvPr id="238" name="Freeform: Shape 237">
                <a:extLst>
                  <a:ext uri="{FF2B5EF4-FFF2-40B4-BE49-F238E27FC236}">
                    <a16:creationId xmlns:a16="http://schemas.microsoft.com/office/drawing/2014/main" id="{FA981314-88FA-4760-BDAB-6908508DD63B}"/>
                  </a:ext>
                </a:extLst>
              </p:cNvPr>
              <p:cNvSpPr/>
              <p:nvPr/>
            </p:nvSpPr>
            <p:spPr>
              <a:xfrm>
                <a:off x="5278642" y="5111370"/>
                <a:ext cx="314141" cy="125656"/>
              </a:xfrm>
              <a:custGeom>
                <a:avLst/>
                <a:gdLst>
                  <a:gd name="connsiteX0" fmla="*/ 7144 w 142875"/>
                  <a:gd name="connsiteY0" fmla="*/ 54769 h 57150"/>
                  <a:gd name="connsiteX1" fmla="*/ 21431 w 142875"/>
                  <a:gd name="connsiteY1" fmla="*/ 7144 h 57150"/>
                  <a:gd name="connsiteX2" fmla="*/ 141446 w 142875"/>
                  <a:gd name="connsiteY2" fmla="*/ 36671 h 57150"/>
                </a:gdLst>
                <a:ahLst/>
                <a:cxnLst>
                  <a:cxn ang="0">
                    <a:pos x="connsiteX0" y="connsiteY0"/>
                  </a:cxn>
                  <a:cxn ang="0">
                    <a:pos x="connsiteX1" y="connsiteY1"/>
                  </a:cxn>
                  <a:cxn ang="0">
                    <a:pos x="connsiteX2" y="connsiteY2"/>
                  </a:cxn>
                </a:cxnLst>
                <a:rect l="l" t="t" r="r" b="b"/>
                <a:pathLst>
                  <a:path w="142875" h="57150">
                    <a:moveTo>
                      <a:pt x="7144" y="54769"/>
                    </a:moveTo>
                    <a:lnTo>
                      <a:pt x="21431" y="7144"/>
                    </a:lnTo>
                    <a:lnTo>
                      <a:pt x="141446" y="36671"/>
                    </a:lnTo>
                    <a:close/>
                  </a:path>
                </a:pathLst>
              </a:custGeom>
              <a:solidFill>
                <a:srgbClr val="022050"/>
              </a:solidFill>
              <a:ln w="9525" cap="flat">
                <a:noFill/>
                <a:prstDash val="solid"/>
                <a:miter/>
              </a:ln>
            </p:spPr>
            <p:txBody>
              <a:bodyPr rtlCol="0" anchor="ctr"/>
              <a:lstStyle/>
              <a:p>
                <a:pPr defTabSz="914225">
                  <a:defRPr/>
                </a:pPr>
                <a:endParaRPr lang="en-IN" sz="1800">
                  <a:solidFill>
                    <a:srgbClr val="505050"/>
                  </a:solidFill>
                  <a:latin typeface="Segoe UI Semilight"/>
                </a:endParaRPr>
              </a:p>
            </p:txBody>
          </p:sp>
          <p:sp>
            <p:nvSpPr>
              <p:cNvPr id="239" name="Freeform: Shape 238">
                <a:extLst>
                  <a:ext uri="{FF2B5EF4-FFF2-40B4-BE49-F238E27FC236}">
                    <a16:creationId xmlns:a16="http://schemas.microsoft.com/office/drawing/2014/main" id="{46852A02-A5DA-431F-9976-867444E2320C}"/>
                  </a:ext>
                </a:extLst>
              </p:cNvPr>
              <p:cNvSpPr/>
              <p:nvPr/>
            </p:nvSpPr>
            <p:spPr>
              <a:xfrm>
                <a:off x="5307962" y="5398277"/>
                <a:ext cx="314141" cy="146597"/>
              </a:xfrm>
              <a:custGeom>
                <a:avLst/>
                <a:gdLst>
                  <a:gd name="connsiteX0" fmla="*/ 7144 w 142875"/>
                  <a:gd name="connsiteY0" fmla="*/ 25241 h 66675"/>
                  <a:gd name="connsiteX1" fmla="*/ 32861 w 142875"/>
                  <a:gd name="connsiteY1" fmla="*/ 68104 h 66675"/>
                  <a:gd name="connsiteX2" fmla="*/ 141446 w 142875"/>
                  <a:gd name="connsiteY2" fmla="*/ 7144 h 66675"/>
                </a:gdLst>
                <a:ahLst/>
                <a:cxnLst>
                  <a:cxn ang="0">
                    <a:pos x="connsiteX0" y="connsiteY0"/>
                  </a:cxn>
                  <a:cxn ang="0">
                    <a:pos x="connsiteX1" y="connsiteY1"/>
                  </a:cxn>
                  <a:cxn ang="0">
                    <a:pos x="connsiteX2" y="connsiteY2"/>
                  </a:cxn>
                </a:cxnLst>
                <a:rect l="l" t="t" r="r" b="b"/>
                <a:pathLst>
                  <a:path w="142875" h="66675">
                    <a:moveTo>
                      <a:pt x="7144" y="25241"/>
                    </a:moveTo>
                    <a:lnTo>
                      <a:pt x="32861" y="68104"/>
                    </a:lnTo>
                    <a:lnTo>
                      <a:pt x="141446" y="7144"/>
                    </a:lnTo>
                    <a:close/>
                  </a:path>
                </a:pathLst>
              </a:custGeom>
              <a:solidFill>
                <a:srgbClr val="022050"/>
              </a:solidFill>
              <a:ln w="9525" cap="flat">
                <a:noFill/>
                <a:prstDash val="solid"/>
                <a:miter/>
              </a:ln>
            </p:spPr>
            <p:txBody>
              <a:bodyPr rtlCol="0" anchor="ctr"/>
              <a:lstStyle/>
              <a:p>
                <a:pPr defTabSz="914225">
                  <a:defRPr/>
                </a:pPr>
                <a:endParaRPr lang="en-IN" sz="1800">
                  <a:solidFill>
                    <a:srgbClr val="505050"/>
                  </a:solidFill>
                  <a:latin typeface="Segoe UI Semilight"/>
                </a:endParaRPr>
              </a:p>
            </p:txBody>
          </p:sp>
          <p:sp>
            <p:nvSpPr>
              <p:cNvPr id="240" name="Freeform: Shape 239">
                <a:extLst>
                  <a:ext uri="{FF2B5EF4-FFF2-40B4-BE49-F238E27FC236}">
                    <a16:creationId xmlns:a16="http://schemas.microsoft.com/office/drawing/2014/main" id="{527215B1-C524-47B4-A413-DA4B88F9510E}"/>
                  </a:ext>
                </a:extLst>
              </p:cNvPr>
              <p:cNvSpPr/>
              <p:nvPr/>
            </p:nvSpPr>
            <p:spPr>
              <a:xfrm>
                <a:off x="5343565" y="5153246"/>
                <a:ext cx="502628" cy="188484"/>
              </a:xfrm>
              <a:custGeom>
                <a:avLst/>
                <a:gdLst>
                  <a:gd name="connsiteX0" fmla="*/ 14764 w 228600"/>
                  <a:gd name="connsiteY0" fmla="*/ 80486 h 85725"/>
                  <a:gd name="connsiteX1" fmla="*/ 7144 w 228600"/>
                  <a:gd name="connsiteY1" fmla="*/ 21431 h 85725"/>
                  <a:gd name="connsiteX2" fmla="*/ 215741 w 228600"/>
                  <a:gd name="connsiteY2" fmla="*/ 7144 h 85725"/>
                  <a:gd name="connsiteX3" fmla="*/ 222409 w 228600"/>
                  <a:gd name="connsiteY3" fmla="*/ 53816 h 85725"/>
                </a:gdLst>
                <a:ahLst/>
                <a:cxnLst>
                  <a:cxn ang="0">
                    <a:pos x="connsiteX0" y="connsiteY0"/>
                  </a:cxn>
                  <a:cxn ang="0">
                    <a:pos x="connsiteX1" y="connsiteY1"/>
                  </a:cxn>
                  <a:cxn ang="0">
                    <a:pos x="connsiteX2" y="connsiteY2"/>
                  </a:cxn>
                  <a:cxn ang="0">
                    <a:pos x="connsiteX3" y="connsiteY3"/>
                  </a:cxn>
                </a:cxnLst>
                <a:rect l="l" t="t" r="r" b="b"/>
                <a:pathLst>
                  <a:path w="228600" h="85725">
                    <a:moveTo>
                      <a:pt x="14764" y="80486"/>
                    </a:moveTo>
                    <a:lnTo>
                      <a:pt x="7144" y="21431"/>
                    </a:lnTo>
                    <a:lnTo>
                      <a:pt x="215741" y="7144"/>
                    </a:lnTo>
                    <a:lnTo>
                      <a:pt x="222409" y="53816"/>
                    </a:lnTo>
                    <a:close/>
                  </a:path>
                </a:pathLst>
              </a:custGeom>
              <a:solidFill>
                <a:srgbClr val="354D73"/>
              </a:solidFill>
              <a:ln w="9525" cap="flat">
                <a:noFill/>
                <a:prstDash val="solid"/>
                <a:miter/>
              </a:ln>
            </p:spPr>
            <p:txBody>
              <a:bodyPr rtlCol="0" anchor="ctr"/>
              <a:lstStyle/>
              <a:p>
                <a:pPr defTabSz="914225">
                  <a:defRPr/>
                </a:pPr>
                <a:endParaRPr lang="en-IN" sz="1800">
                  <a:solidFill>
                    <a:srgbClr val="505050"/>
                  </a:solidFill>
                  <a:latin typeface="Segoe UI Semilight"/>
                </a:endParaRPr>
              </a:p>
            </p:txBody>
          </p:sp>
          <p:sp>
            <p:nvSpPr>
              <p:cNvPr id="241" name="Freeform: Shape 240">
                <a:extLst>
                  <a:ext uri="{FF2B5EF4-FFF2-40B4-BE49-F238E27FC236}">
                    <a16:creationId xmlns:a16="http://schemas.microsoft.com/office/drawing/2014/main" id="{C8070A25-66F9-4144-BF8B-57A87C48B303}"/>
                  </a:ext>
                </a:extLst>
              </p:cNvPr>
              <p:cNvSpPr/>
              <p:nvPr/>
            </p:nvSpPr>
            <p:spPr>
              <a:xfrm>
                <a:off x="5802208" y="5153213"/>
                <a:ext cx="188485" cy="125656"/>
              </a:xfrm>
              <a:custGeom>
                <a:avLst/>
                <a:gdLst>
                  <a:gd name="connsiteX0" fmla="*/ 13811 w 85725"/>
                  <a:gd name="connsiteY0" fmla="*/ 53816 h 57150"/>
                  <a:gd name="connsiteX1" fmla="*/ 7144 w 85725"/>
                  <a:gd name="connsiteY1" fmla="*/ 7144 h 57150"/>
                  <a:gd name="connsiteX2" fmla="*/ 87154 w 85725"/>
                  <a:gd name="connsiteY2" fmla="*/ 43339 h 57150"/>
                </a:gdLst>
                <a:ahLst/>
                <a:cxnLst>
                  <a:cxn ang="0">
                    <a:pos x="connsiteX0" y="connsiteY0"/>
                  </a:cxn>
                  <a:cxn ang="0">
                    <a:pos x="connsiteX1" y="connsiteY1"/>
                  </a:cxn>
                  <a:cxn ang="0">
                    <a:pos x="connsiteX2" y="connsiteY2"/>
                  </a:cxn>
                </a:cxnLst>
                <a:rect l="l" t="t" r="r" b="b"/>
                <a:pathLst>
                  <a:path w="85725" h="57150">
                    <a:moveTo>
                      <a:pt x="13811" y="53816"/>
                    </a:moveTo>
                    <a:lnTo>
                      <a:pt x="7144" y="7144"/>
                    </a:lnTo>
                    <a:lnTo>
                      <a:pt x="87154" y="43339"/>
                    </a:lnTo>
                    <a:close/>
                  </a:path>
                </a:pathLst>
              </a:custGeom>
              <a:solidFill>
                <a:srgbClr val="022050"/>
              </a:solidFill>
              <a:ln w="9525" cap="flat">
                <a:noFill/>
                <a:prstDash val="solid"/>
                <a:miter/>
              </a:ln>
            </p:spPr>
            <p:txBody>
              <a:bodyPr rtlCol="0" anchor="ctr"/>
              <a:lstStyle/>
              <a:p>
                <a:pPr defTabSz="914225">
                  <a:defRPr/>
                </a:pPr>
                <a:endParaRPr lang="en-IN" sz="1800">
                  <a:solidFill>
                    <a:srgbClr val="505050"/>
                  </a:solidFill>
                  <a:latin typeface="Segoe UI Semilight"/>
                </a:endParaRPr>
              </a:p>
            </p:txBody>
          </p:sp>
          <p:sp>
            <p:nvSpPr>
              <p:cNvPr id="242" name="Freeform: Shape 241">
                <a:extLst>
                  <a:ext uri="{FF2B5EF4-FFF2-40B4-BE49-F238E27FC236}">
                    <a16:creationId xmlns:a16="http://schemas.microsoft.com/office/drawing/2014/main" id="{8A39AEDA-7626-45A5-9311-C4A42912F177}"/>
                  </a:ext>
                </a:extLst>
              </p:cNvPr>
              <p:cNvSpPr/>
              <p:nvPr/>
            </p:nvSpPr>
            <p:spPr>
              <a:xfrm>
                <a:off x="5360319" y="5255827"/>
                <a:ext cx="481683" cy="209423"/>
              </a:xfrm>
              <a:custGeom>
                <a:avLst/>
                <a:gdLst>
                  <a:gd name="connsiteX0" fmla="*/ 7144 w 219075"/>
                  <a:gd name="connsiteY0" fmla="*/ 33814 h 95250"/>
                  <a:gd name="connsiteX1" fmla="*/ 15716 w 219075"/>
                  <a:gd name="connsiteY1" fmla="*/ 92869 h 95250"/>
                  <a:gd name="connsiteX2" fmla="*/ 220504 w 219075"/>
                  <a:gd name="connsiteY2" fmla="*/ 52864 h 95250"/>
                  <a:gd name="connsiteX3" fmla="*/ 214789 w 219075"/>
                  <a:gd name="connsiteY3" fmla="*/ 7144 h 95250"/>
                </a:gdLst>
                <a:ahLst/>
                <a:cxnLst>
                  <a:cxn ang="0">
                    <a:pos x="connsiteX0" y="connsiteY0"/>
                  </a:cxn>
                  <a:cxn ang="0">
                    <a:pos x="connsiteX1" y="connsiteY1"/>
                  </a:cxn>
                  <a:cxn ang="0">
                    <a:pos x="connsiteX2" y="connsiteY2"/>
                  </a:cxn>
                  <a:cxn ang="0">
                    <a:pos x="connsiteX3" y="connsiteY3"/>
                  </a:cxn>
                </a:cxnLst>
                <a:rect l="l" t="t" r="r" b="b"/>
                <a:pathLst>
                  <a:path w="219075" h="95250">
                    <a:moveTo>
                      <a:pt x="7144" y="33814"/>
                    </a:moveTo>
                    <a:lnTo>
                      <a:pt x="15716" y="92869"/>
                    </a:lnTo>
                    <a:lnTo>
                      <a:pt x="220504" y="52864"/>
                    </a:lnTo>
                    <a:lnTo>
                      <a:pt x="214789" y="7144"/>
                    </a:lnTo>
                    <a:close/>
                  </a:path>
                </a:pathLst>
              </a:custGeom>
              <a:solidFill>
                <a:srgbClr val="354D73"/>
              </a:solidFill>
              <a:ln w="9525" cap="flat">
                <a:noFill/>
                <a:prstDash val="solid"/>
                <a:miter/>
              </a:ln>
            </p:spPr>
            <p:txBody>
              <a:bodyPr rtlCol="0" anchor="ctr"/>
              <a:lstStyle/>
              <a:p>
                <a:pPr defTabSz="914225">
                  <a:defRPr/>
                </a:pPr>
                <a:endParaRPr lang="en-IN" sz="1800">
                  <a:solidFill>
                    <a:srgbClr val="505050"/>
                  </a:solidFill>
                  <a:latin typeface="Segoe UI Semilight"/>
                </a:endParaRPr>
              </a:p>
            </p:txBody>
          </p:sp>
          <p:sp>
            <p:nvSpPr>
              <p:cNvPr id="243" name="Freeform: Shape 242">
                <a:extLst>
                  <a:ext uri="{FF2B5EF4-FFF2-40B4-BE49-F238E27FC236}">
                    <a16:creationId xmlns:a16="http://schemas.microsoft.com/office/drawing/2014/main" id="{2B397CDC-16CE-4400-97C9-8F1BA37AE124}"/>
                  </a:ext>
                </a:extLst>
              </p:cNvPr>
              <p:cNvSpPr/>
              <p:nvPr/>
            </p:nvSpPr>
            <p:spPr>
              <a:xfrm>
                <a:off x="5816878" y="5232829"/>
                <a:ext cx="188485" cy="146597"/>
              </a:xfrm>
              <a:custGeom>
                <a:avLst/>
                <a:gdLst>
                  <a:gd name="connsiteX0" fmla="*/ 7144 w 85725"/>
                  <a:gd name="connsiteY0" fmla="*/ 17621 h 66675"/>
                  <a:gd name="connsiteX1" fmla="*/ 12859 w 85725"/>
                  <a:gd name="connsiteY1" fmla="*/ 63341 h 66675"/>
                  <a:gd name="connsiteX2" fmla="*/ 80486 w 85725"/>
                  <a:gd name="connsiteY2" fmla="*/ 7144 h 66675"/>
                </a:gdLst>
                <a:ahLst/>
                <a:cxnLst>
                  <a:cxn ang="0">
                    <a:pos x="connsiteX0" y="connsiteY0"/>
                  </a:cxn>
                  <a:cxn ang="0">
                    <a:pos x="connsiteX1" y="connsiteY1"/>
                  </a:cxn>
                  <a:cxn ang="0">
                    <a:pos x="connsiteX2" y="connsiteY2"/>
                  </a:cxn>
                </a:cxnLst>
                <a:rect l="l" t="t" r="r" b="b"/>
                <a:pathLst>
                  <a:path w="85725" h="66675">
                    <a:moveTo>
                      <a:pt x="7144" y="17621"/>
                    </a:moveTo>
                    <a:lnTo>
                      <a:pt x="12859" y="63341"/>
                    </a:lnTo>
                    <a:lnTo>
                      <a:pt x="80486" y="7144"/>
                    </a:lnTo>
                    <a:close/>
                  </a:path>
                </a:pathLst>
              </a:custGeom>
              <a:solidFill>
                <a:srgbClr val="022050"/>
              </a:solidFill>
              <a:ln w="9525" cap="flat">
                <a:noFill/>
                <a:prstDash val="solid"/>
                <a:miter/>
              </a:ln>
            </p:spPr>
            <p:txBody>
              <a:bodyPr rtlCol="0" anchor="ctr"/>
              <a:lstStyle/>
              <a:p>
                <a:pPr defTabSz="914225">
                  <a:defRPr/>
                </a:pPr>
                <a:endParaRPr lang="en-IN" sz="1800">
                  <a:solidFill>
                    <a:srgbClr val="505050"/>
                  </a:solidFill>
                  <a:latin typeface="Segoe UI Semilight"/>
                </a:endParaRPr>
              </a:p>
            </p:txBody>
          </p:sp>
          <p:sp>
            <p:nvSpPr>
              <p:cNvPr id="244" name="Freeform: Shape 243">
                <a:extLst>
                  <a:ext uri="{FF2B5EF4-FFF2-40B4-BE49-F238E27FC236}">
                    <a16:creationId xmlns:a16="http://schemas.microsoft.com/office/drawing/2014/main" id="{2B793C8C-105B-4A20-AF2F-16F609B70B3E}"/>
                  </a:ext>
                </a:extLst>
              </p:cNvPr>
              <p:cNvSpPr/>
              <p:nvPr/>
            </p:nvSpPr>
            <p:spPr>
              <a:xfrm>
                <a:off x="5224197" y="5257966"/>
                <a:ext cx="356027" cy="104711"/>
              </a:xfrm>
              <a:custGeom>
                <a:avLst/>
                <a:gdLst>
                  <a:gd name="connsiteX0" fmla="*/ 7144 w 161925"/>
                  <a:gd name="connsiteY0" fmla="*/ 43339 h 47625"/>
                  <a:gd name="connsiteX1" fmla="*/ 37624 w 161925"/>
                  <a:gd name="connsiteY1" fmla="*/ 7144 h 47625"/>
                  <a:gd name="connsiteX2" fmla="*/ 155734 w 161925"/>
                  <a:gd name="connsiteY2" fmla="*/ 23336 h 47625"/>
                </a:gdLst>
                <a:ahLst/>
                <a:cxnLst>
                  <a:cxn ang="0">
                    <a:pos x="connsiteX0" y="connsiteY0"/>
                  </a:cxn>
                  <a:cxn ang="0">
                    <a:pos x="connsiteX1" y="connsiteY1"/>
                  </a:cxn>
                  <a:cxn ang="0">
                    <a:pos x="connsiteX2" y="connsiteY2"/>
                  </a:cxn>
                </a:cxnLst>
                <a:rect l="l" t="t" r="r" b="b"/>
                <a:pathLst>
                  <a:path w="161925" h="47625">
                    <a:moveTo>
                      <a:pt x="7144" y="43339"/>
                    </a:moveTo>
                    <a:lnTo>
                      <a:pt x="37624" y="7144"/>
                    </a:lnTo>
                    <a:lnTo>
                      <a:pt x="155734" y="23336"/>
                    </a:lnTo>
                    <a:close/>
                  </a:path>
                </a:pathLst>
              </a:custGeom>
              <a:solidFill>
                <a:srgbClr val="022050"/>
              </a:solidFill>
              <a:ln w="9525" cap="flat">
                <a:noFill/>
                <a:prstDash val="solid"/>
                <a:miter/>
              </a:ln>
            </p:spPr>
            <p:txBody>
              <a:bodyPr rtlCol="0" anchor="ctr"/>
              <a:lstStyle/>
              <a:p>
                <a:pPr defTabSz="914225">
                  <a:defRPr/>
                </a:pPr>
                <a:endParaRPr lang="en-IN" sz="1800">
                  <a:solidFill>
                    <a:srgbClr val="505050"/>
                  </a:solidFill>
                  <a:latin typeface="Segoe UI Semilight"/>
                </a:endParaRPr>
              </a:p>
            </p:txBody>
          </p:sp>
          <p:sp>
            <p:nvSpPr>
              <p:cNvPr id="245" name="Freeform: Shape 244">
                <a:extLst>
                  <a:ext uri="{FF2B5EF4-FFF2-40B4-BE49-F238E27FC236}">
                    <a16:creationId xmlns:a16="http://schemas.microsoft.com/office/drawing/2014/main" id="{1664074D-548A-4088-800E-92FB306F971F}"/>
                  </a:ext>
                </a:extLst>
              </p:cNvPr>
              <p:cNvSpPr/>
              <p:nvPr/>
            </p:nvSpPr>
            <p:spPr>
              <a:xfrm>
                <a:off x="5224197" y="5293625"/>
                <a:ext cx="356027" cy="125656"/>
              </a:xfrm>
              <a:custGeom>
                <a:avLst/>
                <a:gdLst>
                  <a:gd name="connsiteX0" fmla="*/ 7144 w 161925"/>
                  <a:gd name="connsiteY0" fmla="*/ 26194 h 57150"/>
                  <a:gd name="connsiteX1" fmla="*/ 45244 w 161925"/>
                  <a:gd name="connsiteY1" fmla="*/ 52864 h 57150"/>
                  <a:gd name="connsiteX2" fmla="*/ 155734 w 161925"/>
                  <a:gd name="connsiteY2" fmla="*/ 7144 h 57150"/>
                </a:gdLst>
                <a:ahLst/>
                <a:cxnLst>
                  <a:cxn ang="0">
                    <a:pos x="connsiteX0" y="connsiteY0"/>
                  </a:cxn>
                  <a:cxn ang="0">
                    <a:pos x="connsiteX1" y="connsiteY1"/>
                  </a:cxn>
                  <a:cxn ang="0">
                    <a:pos x="connsiteX2" y="connsiteY2"/>
                  </a:cxn>
                </a:cxnLst>
                <a:rect l="l" t="t" r="r" b="b"/>
                <a:pathLst>
                  <a:path w="161925" h="57150">
                    <a:moveTo>
                      <a:pt x="7144" y="26194"/>
                    </a:moveTo>
                    <a:lnTo>
                      <a:pt x="45244" y="52864"/>
                    </a:lnTo>
                    <a:lnTo>
                      <a:pt x="155734" y="7144"/>
                    </a:lnTo>
                    <a:close/>
                  </a:path>
                </a:pathLst>
              </a:custGeom>
              <a:solidFill>
                <a:srgbClr val="022050"/>
              </a:solidFill>
              <a:ln w="9525" cap="flat">
                <a:noFill/>
                <a:prstDash val="solid"/>
                <a:miter/>
              </a:ln>
            </p:spPr>
            <p:txBody>
              <a:bodyPr rtlCol="0" anchor="ctr"/>
              <a:lstStyle/>
              <a:p>
                <a:pPr defTabSz="914225">
                  <a:defRPr/>
                </a:pPr>
                <a:endParaRPr lang="en-IN" sz="1800">
                  <a:solidFill>
                    <a:srgbClr val="505050"/>
                  </a:solidFill>
                  <a:latin typeface="Segoe UI Semilight"/>
                </a:endParaRPr>
              </a:p>
            </p:txBody>
          </p:sp>
        </p:grpSp>
      </p:grpSp>
      <p:sp>
        <p:nvSpPr>
          <p:cNvPr id="5" name="Speech Bubble: Rectangle with Corners Rounded 4">
            <a:extLst>
              <a:ext uri="{FF2B5EF4-FFF2-40B4-BE49-F238E27FC236}">
                <a16:creationId xmlns:a16="http://schemas.microsoft.com/office/drawing/2014/main" id="{4C137DE9-A084-429D-A98B-3074E952ACB7}"/>
              </a:ext>
            </a:extLst>
          </p:cNvPr>
          <p:cNvSpPr/>
          <p:nvPr/>
        </p:nvSpPr>
        <p:spPr bwMode="auto">
          <a:xfrm>
            <a:off x="9743353" y="2553019"/>
            <a:ext cx="1366678" cy="478226"/>
          </a:xfrm>
          <a:prstGeom prst="wedgeRoundRectCallout">
            <a:avLst>
              <a:gd name="adj1" fmla="val -74997"/>
              <a:gd name="adj2" fmla="val 43872"/>
              <a:gd name="adj3" fmla="val 16667"/>
            </a:avLst>
          </a:prstGeom>
          <a:solidFill>
            <a:srgbClr val="FFFF99"/>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Today’s talk</a:t>
            </a:r>
          </a:p>
        </p:txBody>
      </p:sp>
    </p:spTree>
    <p:extLst>
      <p:ext uri="{BB962C8B-B14F-4D97-AF65-F5344CB8AC3E}">
        <p14:creationId xmlns:p14="http://schemas.microsoft.com/office/powerpoint/2010/main" val="12569157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500"/>
                                        <p:tgtEl>
                                          <p:spTgt spid="2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2"/>
                                        </p:tgtEl>
                                        <p:attrNameLst>
                                          <p:attrName>style.visibility</p:attrName>
                                        </p:attrNameLst>
                                      </p:cBhvr>
                                      <p:to>
                                        <p:strVal val="visible"/>
                                      </p:to>
                                    </p:set>
                                    <p:animEffect transition="in" filter="fade">
                                      <p:cBhvr>
                                        <p:cTn id="17" dur="500"/>
                                        <p:tgtEl>
                                          <p:spTgt spid="3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95"/>
                                        </p:tgtEl>
                                        <p:attrNameLst>
                                          <p:attrName>style.visibility</p:attrName>
                                        </p:attrNameLst>
                                      </p:cBhvr>
                                      <p:to>
                                        <p:strVal val="visible"/>
                                      </p:to>
                                    </p:set>
                                    <p:animEffect transition="in" filter="fade">
                                      <p:cBhvr>
                                        <p:cTn id="25" dur="500"/>
                                        <p:tgtEl>
                                          <p:spTgt spid="95"/>
                                        </p:tgtEl>
                                      </p:cBhvr>
                                    </p:animEffect>
                                  </p:childTnLst>
                                </p:cTn>
                              </p:par>
                              <p:par>
                                <p:cTn id="26" presetID="10" presetClass="entr" presetSubtype="0" fill="hold" nodeType="withEffect">
                                  <p:stCondLst>
                                    <p:cond delay="0"/>
                                  </p:stCondLst>
                                  <p:childTnLst>
                                    <p:set>
                                      <p:cBhvr>
                                        <p:cTn id="27" dur="1" fill="hold">
                                          <p:stCondLst>
                                            <p:cond delay="0"/>
                                          </p:stCondLst>
                                        </p:cTn>
                                        <p:tgtEl>
                                          <p:spTgt spid="96"/>
                                        </p:tgtEl>
                                        <p:attrNameLst>
                                          <p:attrName>style.visibility</p:attrName>
                                        </p:attrNameLst>
                                      </p:cBhvr>
                                      <p:to>
                                        <p:strVal val="visible"/>
                                      </p:to>
                                    </p:set>
                                    <p:animEffect transition="in" filter="fade">
                                      <p:cBhvr>
                                        <p:cTn id="28" dur="500"/>
                                        <p:tgtEl>
                                          <p:spTgt spid="96"/>
                                        </p:tgtEl>
                                      </p:cBhvr>
                                    </p:animEffect>
                                  </p:childTnLst>
                                </p:cTn>
                              </p:par>
                            </p:childTnLst>
                          </p:cTn>
                        </p:par>
                        <p:par>
                          <p:cTn id="29" fill="hold">
                            <p:stCondLst>
                              <p:cond delay="500"/>
                            </p:stCondLst>
                            <p:childTnLst>
                              <p:par>
                                <p:cTn id="30" presetID="10" presetClass="entr" presetSubtype="0" fill="hold" grpId="0" nodeType="afterEffect">
                                  <p:stCondLst>
                                    <p:cond delay="3000"/>
                                  </p:stCondLst>
                                  <p:childTnLst>
                                    <p:set>
                                      <p:cBhvr>
                                        <p:cTn id="31" dur="1" fill="hold">
                                          <p:stCondLst>
                                            <p:cond delay="0"/>
                                          </p:stCondLst>
                                        </p:cTn>
                                        <p:tgtEl>
                                          <p:spTgt spid="5"/>
                                        </p:tgtEl>
                                        <p:attrNameLst>
                                          <p:attrName>style.visibility</p:attrName>
                                        </p:attrNameLst>
                                      </p:cBhvr>
                                      <p:to>
                                        <p:strVal val="visible"/>
                                      </p:to>
                                    </p:set>
                                    <p:animEffect transition="in" filter="fade">
                                      <p:cBhvr>
                                        <p:cTn id="3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 grpId="0"/>
      <p:bldP spid="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D32FC2-881E-4561-9C46-71FECA29595C}"/>
              </a:ext>
            </a:extLst>
          </p:cNvPr>
          <p:cNvSpPr>
            <a:spLocks noGrp="1"/>
          </p:cNvSpPr>
          <p:nvPr>
            <p:ph type="title"/>
          </p:nvPr>
        </p:nvSpPr>
        <p:spPr/>
        <p:txBody>
          <a:bodyPr/>
          <a:lstStyle/>
          <a:p>
            <a:r>
              <a:rPr lang="en-US"/>
              <a:t>Azure Machine Learning</a:t>
            </a:r>
          </a:p>
        </p:txBody>
      </p:sp>
      <p:sp>
        <p:nvSpPr>
          <p:cNvPr id="4" name="Rectangle 3">
            <a:extLst>
              <a:ext uri="{FF2B5EF4-FFF2-40B4-BE49-F238E27FC236}">
                <a16:creationId xmlns:a16="http://schemas.microsoft.com/office/drawing/2014/main" id="{B9F4D37A-1E1E-4B19-A52D-6C83A35F1C0A}"/>
              </a:ext>
            </a:extLst>
          </p:cNvPr>
          <p:cNvSpPr/>
          <p:nvPr/>
        </p:nvSpPr>
        <p:spPr bwMode="auto">
          <a:xfrm>
            <a:off x="1236663" y="5739586"/>
            <a:ext cx="4859337" cy="824727"/>
          </a:xfrm>
          <a:prstGeom prst="rect">
            <a:avLst/>
          </a:prstGeom>
          <a:solidFill>
            <a:schemeClr val="bg1"/>
          </a:solidFill>
          <a:ln w="12700" cap="flat">
            <a:solidFill>
              <a:srgbClr val="00B0F0"/>
            </a:solidFill>
            <a:miter lim="800000"/>
            <a:headEnd/>
            <a:tailEnd/>
          </a:ln>
          <a:effectLst/>
        </p:spPr>
        <p:txBody>
          <a:bodyPr wrap="none"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effectLst/>
                <a:uLnTx/>
                <a:uFillTx/>
                <a:latin typeface="Segoe UI"/>
                <a:ea typeface="+mn-ea"/>
                <a:cs typeface="Arial" charset="0"/>
              </a:rPr>
              <a:t>Cloud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effectLst/>
                <a:uLnTx/>
                <a:uFillTx/>
                <a:latin typeface="Segoe UI"/>
                <a:ea typeface="+mn-ea"/>
                <a:cs typeface="Arial" charset="0"/>
              </a:rPr>
              <a:t>CPU, GPU, FPGA</a:t>
            </a:r>
          </a:p>
        </p:txBody>
      </p:sp>
      <p:sp>
        <p:nvSpPr>
          <p:cNvPr id="5" name="Rectangle 4">
            <a:extLst>
              <a:ext uri="{FF2B5EF4-FFF2-40B4-BE49-F238E27FC236}">
                <a16:creationId xmlns:a16="http://schemas.microsoft.com/office/drawing/2014/main" id="{7AE8063A-B795-42A1-A17A-A38E934D44E1}"/>
              </a:ext>
            </a:extLst>
          </p:cNvPr>
          <p:cNvSpPr/>
          <p:nvPr/>
        </p:nvSpPr>
        <p:spPr bwMode="auto">
          <a:xfrm>
            <a:off x="1236664" y="3502650"/>
            <a:ext cx="2279212" cy="1136243"/>
          </a:xfrm>
          <a:prstGeom prst="rect">
            <a:avLst/>
          </a:prstGeom>
          <a:solidFill>
            <a:schemeClr val="bg1"/>
          </a:solidFill>
          <a:ln w="12700" cap="flat">
            <a:solidFill>
              <a:srgbClr val="00B0F0"/>
            </a:solidFill>
            <a:miter lim="800000"/>
            <a:headEnd/>
            <a:tailEnd/>
          </a:ln>
          <a:effectLst/>
        </p:spPr>
        <p:txBody>
          <a:bodyPr wrap="none"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effectLst/>
                <a:uLnTx/>
                <a:uFillTx/>
                <a:latin typeface="Segoe UI"/>
                <a:ea typeface="+mn-ea"/>
                <a:cs typeface="Arial" charset="0"/>
              </a:rPr>
              <a:t>Dataset Management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effectLst/>
                <a:uLnTx/>
                <a:uFillTx/>
                <a:latin typeface="Segoe UI"/>
                <a:ea typeface="+mn-ea"/>
                <a:cs typeface="Arial" charset="0"/>
              </a:rPr>
              <a:t>Profiling, Drift, Labeling</a:t>
            </a:r>
          </a:p>
        </p:txBody>
      </p:sp>
      <p:sp>
        <p:nvSpPr>
          <p:cNvPr id="6" name="Rectangle 5">
            <a:extLst>
              <a:ext uri="{FF2B5EF4-FFF2-40B4-BE49-F238E27FC236}">
                <a16:creationId xmlns:a16="http://schemas.microsoft.com/office/drawing/2014/main" id="{B4E1D47B-A47C-43AF-83FE-4143283D4557}"/>
              </a:ext>
            </a:extLst>
          </p:cNvPr>
          <p:cNvSpPr/>
          <p:nvPr/>
        </p:nvSpPr>
        <p:spPr bwMode="auto">
          <a:xfrm>
            <a:off x="8423511" y="3504476"/>
            <a:ext cx="2530239" cy="1132590"/>
          </a:xfrm>
          <a:prstGeom prst="rect">
            <a:avLst/>
          </a:prstGeom>
          <a:solidFill>
            <a:schemeClr val="bg1"/>
          </a:solidFill>
          <a:ln w="12700" cap="flat">
            <a:solidFill>
              <a:srgbClr val="00B0F0"/>
            </a:solidFill>
            <a:miter lim="800000"/>
            <a:headEnd/>
            <a:tailEnd/>
          </a:ln>
          <a:effectLst/>
        </p:spPr>
        <p:txBody>
          <a:bodyPr wrap="none"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effectLst/>
                <a:uLnTx/>
                <a:uFillTx/>
                <a:latin typeface="Segoe UI"/>
                <a:ea typeface="+mn-ea"/>
                <a:cs typeface="Arial" charset="0"/>
              </a:rPr>
              <a:t>Model Serving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effectLst/>
                <a:uLnTx/>
                <a:uFillTx/>
                <a:latin typeface="Segoe UI"/>
                <a:ea typeface="+mn-ea"/>
                <a:cs typeface="Arial" charset="0"/>
              </a:rPr>
              <a:t>Batch, Realtime</a:t>
            </a:r>
          </a:p>
        </p:txBody>
      </p:sp>
      <p:sp>
        <p:nvSpPr>
          <p:cNvPr id="8" name="Rectangle 7">
            <a:extLst>
              <a:ext uri="{FF2B5EF4-FFF2-40B4-BE49-F238E27FC236}">
                <a16:creationId xmlns:a16="http://schemas.microsoft.com/office/drawing/2014/main" id="{44BA86E7-4158-4A82-A347-3153CF2A2780}"/>
              </a:ext>
            </a:extLst>
          </p:cNvPr>
          <p:cNvSpPr/>
          <p:nvPr/>
        </p:nvSpPr>
        <p:spPr bwMode="auto">
          <a:xfrm>
            <a:off x="1236664" y="2651864"/>
            <a:ext cx="9717083" cy="707733"/>
          </a:xfrm>
          <a:prstGeom prst="rect">
            <a:avLst/>
          </a:prstGeom>
          <a:solidFill>
            <a:schemeClr val="bg1"/>
          </a:solidFill>
          <a:ln w="12700" cap="flat">
            <a:solidFill>
              <a:srgbClr val="00B0F0"/>
            </a:solidFill>
            <a:miter lim="800000"/>
            <a:headEnd/>
            <a:tailEnd/>
          </a:ln>
          <a:effectLst/>
        </p:spPr>
        <p:txBody>
          <a:bodyPr wrap="none"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effectLst/>
                <a:uLnTx/>
                <a:uFillTx/>
                <a:latin typeface="Segoe UI"/>
                <a:ea typeface="+mn-ea"/>
                <a:cs typeface="Arial" charset="0"/>
              </a:rPr>
              <a:t>MLOps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effectLst/>
                <a:uLnTx/>
                <a:uFillTx/>
                <a:latin typeface="Segoe UI"/>
                <a:ea typeface="+mn-ea"/>
                <a:cs typeface="Arial" charset="0"/>
              </a:rPr>
              <a:t>Reproducible, Reusable, Automatable, Git, CLI, REST</a:t>
            </a:r>
          </a:p>
        </p:txBody>
      </p:sp>
      <p:sp>
        <p:nvSpPr>
          <p:cNvPr id="9" name="Rectangle 8">
            <a:extLst>
              <a:ext uri="{FF2B5EF4-FFF2-40B4-BE49-F238E27FC236}">
                <a16:creationId xmlns:a16="http://schemas.microsoft.com/office/drawing/2014/main" id="{3AC8B65A-1E33-42A8-9A4C-867699D939FD}"/>
              </a:ext>
            </a:extLst>
          </p:cNvPr>
          <p:cNvSpPr/>
          <p:nvPr/>
        </p:nvSpPr>
        <p:spPr bwMode="auto">
          <a:xfrm>
            <a:off x="1236663" y="1683728"/>
            <a:ext cx="9717083" cy="824727"/>
          </a:xfrm>
          <a:prstGeom prst="rect">
            <a:avLst/>
          </a:prstGeom>
          <a:solidFill>
            <a:schemeClr val="bg1"/>
          </a:solidFill>
          <a:ln w="12700" cap="flat">
            <a:solidFill>
              <a:srgbClr val="00B0F0"/>
            </a:solidFill>
            <a:miter lim="800000"/>
            <a:headEnd/>
            <a:tailEnd/>
          </a:ln>
          <a:effectLst/>
        </p:spPr>
        <p:txBody>
          <a:bodyPr wrap="none"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effectLst/>
                <a:uLnTx/>
                <a:uFillTx/>
                <a:latin typeface="Segoe UI"/>
                <a:ea typeface="+mn-ea"/>
                <a:cs typeface="Arial" charset="0"/>
              </a:rPr>
              <a:t>Experience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effectLst/>
                <a:uLnTx/>
                <a:uFillTx/>
                <a:latin typeface="Segoe UI"/>
                <a:ea typeface="+mn-ea"/>
                <a:cs typeface="Arial" charset="0"/>
              </a:rPr>
              <a:t>SDK, Notebooks, Drag-n-drop, Automated ML </a:t>
            </a:r>
            <a:r>
              <a:rPr kumimoji="0" lang="en-US" sz="1200" b="0" i="1" u="none" strike="noStrike" kern="0" cap="none" spc="0" normalizeH="0" baseline="0" noProof="0" dirty="0">
                <a:ln>
                  <a:noFill/>
                </a:ln>
                <a:effectLst/>
                <a:uLnTx/>
                <a:uFillTx/>
                <a:latin typeface="Segoe UI"/>
                <a:ea typeface="+mn-ea"/>
                <a:cs typeface="Arial" charset="0"/>
              </a:rPr>
              <a:t>wizard</a:t>
            </a:r>
          </a:p>
        </p:txBody>
      </p:sp>
      <p:sp>
        <p:nvSpPr>
          <p:cNvPr id="11" name="Rectangle 10">
            <a:extLst>
              <a:ext uri="{FF2B5EF4-FFF2-40B4-BE49-F238E27FC236}">
                <a16:creationId xmlns:a16="http://schemas.microsoft.com/office/drawing/2014/main" id="{230885B2-EF10-4FB0-A91A-CFC8838AB16A}"/>
              </a:ext>
            </a:extLst>
          </p:cNvPr>
          <p:cNvSpPr/>
          <p:nvPr/>
        </p:nvSpPr>
        <p:spPr bwMode="auto">
          <a:xfrm>
            <a:off x="6254405" y="5739586"/>
            <a:ext cx="4699341" cy="824727"/>
          </a:xfrm>
          <a:prstGeom prst="rect">
            <a:avLst/>
          </a:prstGeom>
          <a:solidFill>
            <a:schemeClr val="bg1"/>
          </a:solidFill>
          <a:ln w="12700" cap="flat">
            <a:solidFill>
              <a:srgbClr val="00B0F0"/>
            </a:solidFill>
            <a:miter lim="800000"/>
            <a:headEnd/>
            <a:tailEnd/>
          </a:ln>
          <a:effectLst/>
        </p:spPr>
        <p:txBody>
          <a:bodyPr wrap="none"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effectLst/>
                <a:uLnTx/>
                <a:uFillTx/>
                <a:latin typeface="Segoe UI"/>
                <a:ea typeface="+mn-ea"/>
                <a:cs typeface="Arial" charset="0"/>
              </a:rPr>
              <a:t>Edge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effectLst/>
                <a:uLnTx/>
                <a:uFillTx/>
                <a:latin typeface="Segoe UI"/>
                <a:ea typeface="+mn-ea"/>
                <a:cs typeface="Arial" charset="0"/>
              </a:rPr>
              <a:t>CPU, GPU, </a:t>
            </a:r>
            <a:r>
              <a:rPr kumimoji="0" lang="en-US" sz="1200" b="0" i="0" u="none" strike="noStrike" kern="0" cap="none" spc="0" normalizeH="0" baseline="0" noProof="0" err="1">
                <a:ln>
                  <a:noFill/>
                </a:ln>
                <a:effectLst/>
                <a:uLnTx/>
                <a:uFillTx/>
                <a:latin typeface="Segoe UI"/>
                <a:ea typeface="+mn-ea"/>
                <a:cs typeface="Arial" charset="0"/>
              </a:rPr>
              <a:t>NPU</a:t>
            </a:r>
            <a:endParaRPr kumimoji="0" lang="en-US" sz="1200" b="0" i="0" u="none" strike="noStrike" kern="0" cap="none" spc="0" normalizeH="0" baseline="0" noProof="0">
              <a:ln>
                <a:noFill/>
              </a:ln>
              <a:effectLst/>
              <a:uLnTx/>
              <a:uFillTx/>
              <a:latin typeface="Segoe UI"/>
              <a:ea typeface="+mn-ea"/>
              <a:cs typeface="Arial" charset="0"/>
            </a:endParaRPr>
          </a:p>
        </p:txBody>
      </p:sp>
      <p:sp>
        <p:nvSpPr>
          <p:cNvPr id="12" name="Rectangle 11">
            <a:extLst>
              <a:ext uri="{FF2B5EF4-FFF2-40B4-BE49-F238E27FC236}">
                <a16:creationId xmlns:a16="http://schemas.microsoft.com/office/drawing/2014/main" id="{7A8F789E-5716-4E7D-BB6D-3CB4E7ACF5AC}"/>
              </a:ext>
            </a:extLst>
          </p:cNvPr>
          <p:cNvSpPr/>
          <p:nvPr/>
        </p:nvSpPr>
        <p:spPr bwMode="auto">
          <a:xfrm>
            <a:off x="8020847" y="4782657"/>
            <a:ext cx="2932902" cy="824727"/>
          </a:xfrm>
          <a:prstGeom prst="rect">
            <a:avLst/>
          </a:prstGeom>
          <a:solidFill>
            <a:schemeClr val="bg1"/>
          </a:solidFill>
          <a:ln w="12700" cap="flat">
            <a:solidFill>
              <a:srgbClr val="00B0F0"/>
            </a:solidFill>
            <a:miter lim="800000"/>
            <a:headEnd/>
            <a:tailEnd/>
          </a:ln>
          <a:effectLst/>
        </p:spPr>
        <p:txBody>
          <a:bodyPr wrap="none"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effectLst/>
                <a:uLnTx/>
                <a:uFillTx/>
                <a:latin typeface="Segoe UI"/>
                <a:ea typeface="+mn-ea"/>
                <a:cs typeface="Arial" charset="0"/>
              </a:rPr>
              <a:t>Orchestration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effectLst/>
                <a:uLnTx/>
                <a:uFillTx/>
                <a:latin typeface="Segoe UI"/>
                <a:ea typeface="+mn-ea"/>
                <a:cs typeface="Arial" charset="0"/>
              </a:rPr>
              <a:t>Security, </a:t>
            </a:r>
            <a:r>
              <a:rPr kumimoji="0" lang="en-US" sz="1200" b="0" i="0" u="none" strike="noStrike" kern="0" cap="none" spc="0" normalizeH="0" baseline="0" noProof="0" err="1">
                <a:ln>
                  <a:noFill/>
                </a:ln>
                <a:effectLst/>
                <a:uLnTx/>
                <a:uFillTx/>
                <a:latin typeface="Segoe UI"/>
                <a:ea typeface="+mn-ea"/>
                <a:cs typeface="Arial" charset="0"/>
              </a:rPr>
              <a:t>Mgmt</a:t>
            </a:r>
            <a:r>
              <a:rPr kumimoji="0" lang="en-US" sz="1200" b="0" i="0" u="none" strike="noStrike" kern="0" cap="none" spc="0" normalizeH="0" baseline="0" noProof="0">
                <a:ln>
                  <a:noFill/>
                </a:ln>
                <a:effectLst/>
                <a:uLnTx/>
                <a:uFillTx/>
                <a:latin typeface="Segoe UI"/>
                <a:ea typeface="+mn-ea"/>
                <a:cs typeface="Arial" charset="0"/>
              </a:rPr>
              <a:t>, Deployment</a:t>
            </a:r>
          </a:p>
        </p:txBody>
      </p:sp>
      <p:sp>
        <p:nvSpPr>
          <p:cNvPr id="19" name="Rectangle 18">
            <a:extLst>
              <a:ext uri="{FF2B5EF4-FFF2-40B4-BE49-F238E27FC236}">
                <a16:creationId xmlns:a16="http://schemas.microsoft.com/office/drawing/2014/main" id="{460D5DA6-86F5-4F55-99CD-8D9085D9307D}"/>
              </a:ext>
            </a:extLst>
          </p:cNvPr>
          <p:cNvSpPr/>
          <p:nvPr/>
        </p:nvSpPr>
        <p:spPr bwMode="auto">
          <a:xfrm>
            <a:off x="1236667" y="4788260"/>
            <a:ext cx="6664227" cy="813521"/>
          </a:xfrm>
          <a:prstGeom prst="rect">
            <a:avLst/>
          </a:prstGeom>
          <a:solidFill>
            <a:schemeClr val="bg1"/>
          </a:solidFill>
          <a:ln w="12700" cap="flat">
            <a:solidFill>
              <a:srgbClr val="00B0F0"/>
            </a:solidFill>
            <a:miter lim="800000"/>
            <a:headEnd/>
            <a:tailEnd/>
          </a:ln>
          <a:effectLst/>
        </p:spPr>
        <p:txBody>
          <a:bodyPr wrap="none"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effectLst/>
                <a:uLnTx/>
                <a:uFillTx/>
                <a:latin typeface="Segoe UI"/>
                <a:ea typeface="+mn-ea"/>
                <a:cs typeface="Arial" charset="0"/>
              </a:rPr>
              <a:t>Compute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effectLst/>
                <a:uLnTx/>
                <a:uFillTx/>
                <a:latin typeface="Segoe UI"/>
                <a:ea typeface="+mn-ea"/>
                <a:cs typeface="Arial" charset="0"/>
              </a:rPr>
              <a:t>Jobs, Clusters, Instances</a:t>
            </a:r>
          </a:p>
        </p:txBody>
      </p:sp>
      <p:sp>
        <p:nvSpPr>
          <p:cNvPr id="20" name="Rectangle 19">
            <a:extLst>
              <a:ext uri="{FF2B5EF4-FFF2-40B4-BE49-F238E27FC236}">
                <a16:creationId xmlns:a16="http://schemas.microsoft.com/office/drawing/2014/main" id="{284DBF2D-EB6B-425F-9F71-7CC32B797BC5}"/>
              </a:ext>
            </a:extLst>
          </p:cNvPr>
          <p:cNvSpPr/>
          <p:nvPr/>
        </p:nvSpPr>
        <p:spPr bwMode="auto">
          <a:xfrm>
            <a:off x="5795302" y="3504476"/>
            <a:ext cx="2518809" cy="1132590"/>
          </a:xfrm>
          <a:prstGeom prst="rect">
            <a:avLst/>
          </a:prstGeom>
          <a:solidFill>
            <a:schemeClr val="bg1"/>
          </a:solidFill>
          <a:ln w="12700" cap="flat">
            <a:solidFill>
              <a:srgbClr val="00B0F0"/>
            </a:solidFill>
            <a:miter lim="800000"/>
            <a:headEnd/>
            <a:tailEnd/>
          </a:ln>
          <a:effectLst/>
        </p:spPr>
        <p:txBody>
          <a:bodyPr wrap="none"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effectLst/>
                <a:uLnTx/>
                <a:uFillTx/>
                <a:latin typeface="Segoe UI"/>
                <a:ea typeface="+mn-ea"/>
                <a:cs typeface="Arial" charset="0"/>
              </a:rPr>
              <a:t>Model Management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effectLst/>
                <a:uLnTx/>
                <a:uFillTx/>
                <a:latin typeface="Segoe UI"/>
                <a:ea typeface="+mn-ea"/>
                <a:cs typeface="Arial" charset="0"/>
              </a:rPr>
              <a:t>Models</a:t>
            </a:r>
          </a:p>
        </p:txBody>
      </p:sp>
      <p:sp>
        <p:nvSpPr>
          <p:cNvPr id="21" name="Rectangle 20">
            <a:extLst>
              <a:ext uri="{FF2B5EF4-FFF2-40B4-BE49-F238E27FC236}">
                <a16:creationId xmlns:a16="http://schemas.microsoft.com/office/drawing/2014/main" id="{A833B49A-58B3-4DB2-B2A0-271034927D52}"/>
              </a:ext>
            </a:extLst>
          </p:cNvPr>
          <p:cNvSpPr/>
          <p:nvPr/>
        </p:nvSpPr>
        <p:spPr bwMode="auto">
          <a:xfrm>
            <a:off x="3625275" y="3502294"/>
            <a:ext cx="2060628" cy="1136955"/>
          </a:xfrm>
          <a:prstGeom prst="rect">
            <a:avLst/>
          </a:prstGeom>
          <a:solidFill>
            <a:schemeClr val="bg1"/>
          </a:solidFill>
          <a:ln w="12700" cap="flat">
            <a:solidFill>
              <a:srgbClr val="00B0F0"/>
            </a:solidFill>
            <a:miter lim="800000"/>
            <a:headEnd/>
            <a:tailEnd/>
          </a:ln>
          <a:effectLst/>
        </p:spPr>
        <p:txBody>
          <a:bodyPr wrap="none"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effectLst/>
                <a:uLnTx/>
                <a:uFillTx/>
                <a:latin typeface="Segoe UI"/>
                <a:ea typeface="+mn-ea"/>
                <a:cs typeface="Arial" charset="0"/>
              </a:rPr>
              <a:t>Model Training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effectLst/>
                <a:uLnTx/>
                <a:uFillTx/>
                <a:latin typeface="Segoe UI"/>
                <a:ea typeface="+mn-ea"/>
                <a:cs typeface="Arial" charset="0"/>
              </a:rPr>
              <a:t>Experiments, Runs, </a:t>
            </a:r>
            <a:r>
              <a:rPr kumimoji="0" lang="en-US" sz="1200" b="1" i="0" u="none" strike="noStrike" kern="0" cap="none" spc="0" normalizeH="0" baseline="0" noProof="0" dirty="0">
                <a:ln>
                  <a:noFill/>
                </a:ln>
                <a:effectLst/>
                <a:uLnTx/>
                <a:uFillTx/>
                <a:latin typeface="Segoe UI"/>
                <a:ea typeface="+mn-ea"/>
                <a:cs typeface="Arial" charset="0"/>
              </a:rPr>
              <a:t>AutoML</a:t>
            </a:r>
          </a:p>
        </p:txBody>
      </p:sp>
      <p:grpSp>
        <p:nvGrpSpPr>
          <p:cNvPr id="32" name="Graphic 108" descr="spreadsheet, data, paper, list">
            <a:extLst>
              <a:ext uri="{FF2B5EF4-FFF2-40B4-BE49-F238E27FC236}">
                <a16:creationId xmlns:a16="http://schemas.microsoft.com/office/drawing/2014/main" id="{60D569E0-A416-42C4-BD30-6EE8A8C0FB5B}"/>
              </a:ext>
            </a:extLst>
          </p:cNvPr>
          <p:cNvGrpSpPr/>
          <p:nvPr/>
        </p:nvGrpSpPr>
        <p:grpSpPr>
          <a:xfrm>
            <a:off x="6735876" y="4109563"/>
            <a:ext cx="317274" cy="317274"/>
            <a:chOff x="6354216" y="3963965"/>
            <a:chExt cx="379710" cy="379710"/>
          </a:xfrm>
        </p:grpSpPr>
        <p:sp>
          <p:nvSpPr>
            <p:cNvPr id="33" name="Freeform: Shape 32">
              <a:extLst>
                <a:ext uri="{FF2B5EF4-FFF2-40B4-BE49-F238E27FC236}">
                  <a16:creationId xmlns:a16="http://schemas.microsoft.com/office/drawing/2014/main" id="{C3C45631-2CF1-4373-AC74-B4C8C46D5315}"/>
                </a:ext>
              </a:extLst>
            </p:cNvPr>
            <p:cNvSpPr/>
            <p:nvPr/>
          </p:nvSpPr>
          <p:spPr>
            <a:xfrm>
              <a:off x="6392789" y="3964742"/>
              <a:ext cx="297505" cy="375795"/>
            </a:xfrm>
            <a:custGeom>
              <a:avLst/>
              <a:gdLst>
                <a:gd name="connsiteX0" fmla="*/ 1180 w 297504"/>
                <a:gd name="connsiteY0" fmla="*/ 376584 h 375795"/>
                <a:gd name="connsiteX1" fmla="*/ 298294 w 297504"/>
                <a:gd name="connsiteY1" fmla="*/ 376584 h 375795"/>
                <a:gd name="connsiteX2" fmla="*/ 298294 w 297504"/>
                <a:gd name="connsiteY2" fmla="*/ 1180 h 375795"/>
                <a:gd name="connsiteX3" fmla="*/ 1180 w 297504"/>
                <a:gd name="connsiteY3" fmla="*/ 1180 h 375795"/>
                <a:gd name="connsiteX4" fmla="*/ 1180 w 297504"/>
                <a:gd name="connsiteY4" fmla="*/ 376584 h 3757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7504" h="375795">
                  <a:moveTo>
                    <a:pt x="1180" y="376584"/>
                  </a:moveTo>
                  <a:lnTo>
                    <a:pt x="298294" y="376584"/>
                  </a:lnTo>
                  <a:lnTo>
                    <a:pt x="298294" y="1180"/>
                  </a:lnTo>
                  <a:lnTo>
                    <a:pt x="1180" y="1180"/>
                  </a:lnTo>
                  <a:lnTo>
                    <a:pt x="1180" y="376584"/>
                  </a:lnTo>
                  <a:close/>
                </a:path>
              </a:pathLst>
            </a:custGeom>
            <a:solidFill>
              <a:srgbClr val="0078D4"/>
            </a:solidFill>
            <a:ln w="383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34" name="Freeform: Shape 33">
              <a:extLst>
                <a:ext uri="{FF2B5EF4-FFF2-40B4-BE49-F238E27FC236}">
                  <a16:creationId xmlns:a16="http://schemas.microsoft.com/office/drawing/2014/main" id="{A00DCD99-55A0-40F9-AA2C-27A232AC2098}"/>
                </a:ext>
              </a:extLst>
            </p:cNvPr>
            <p:cNvSpPr/>
            <p:nvPr/>
          </p:nvSpPr>
          <p:spPr>
            <a:xfrm>
              <a:off x="6452680" y="4242276"/>
              <a:ext cx="180069" cy="39145"/>
            </a:xfrm>
            <a:custGeom>
              <a:avLst/>
              <a:gdLst>
                <a:gd name="connsiteX0" fmla="*/ 1180 w 180068"/>
                <a:gd name="connsiteY0" fmla="*/ 40326 h 39145"/>
                <a:gd name="connsiteX1" fmla="*/ 179292 w 180068"/>
                <a:gd name="connsiteY1" fmla="*/ 40326 h 39145"/>
                <a:gd name="connsiteX2" fmla="*/ 179292 w 180068"/>
                <a:gd name="connsiteY2" fmla="*/ 1180 h 39145"/>
                <a:gd name="connsiteX3" fmla="*/ 1180 w 180068"/>
                <a:gd name="connsiteY3" fmla="*/ 1180 h 39145"/>
                <a:gd name="connsiteX4" fmla="*/ 1180 w 180068"/>
                <a:gd name="connsiteY4" fmla="*/ 40326 h 391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068" h="39145">
                  <a:moveTo>
                    <a:pt x="1180" y="40326"/>
                  </a:moveTo>
                  <a:lnTo>
                    <a:pt x="179292" y="40326"/>
                  </a:lnTo>
                  <a:lnTo>
                    <a:pt x="179292" y="1180"/>
                  </a:lnTo>
                  <a:lnTo>
                    <a:pt x="1180" y="1180"/>
                  </a:lnTo>
                  <a:lnTo>
                    <a:pt x="1180" y="40326"/>
                  </a:lnTo>
                  <a:close/>
                </a:path>
              </a:pathLst>
            </a:custGeom>
            <a:solidFill>
              <a:srgbClr val="50E6FF"/>
            </a:solidFill>
            <a:ln w="383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35" name="Freeform: Shape 34">
              <a:extLst>
                <a:ext uri="{FF2B5EF4-FFF2-40B4-BE49-F238E27FC236}">
                  <a16:creationId xmlns:a16="http://schemas.microsoft.com/office/drawing/2014/main" id="{4A6764A7-5E61-4F80-B086-5CA5871B9E0C}"/>
                </a:ext>
              </a:extLst>
            </p:cNvPr>
            <p:cNvSpPr/>
            <p:nvPr/>
          </p:nvSpPr>
          <p:spPr>
            <a:xfrm>
              <a:off x="6452680" y="4182778"/>
              <a:ext cx="180069" cy="39145"/>
            </a:xfrm>
            <a:custGeom>
              <a:avLst/>
              <a:gdLst>
                <a:gd name="connsiteX0" fmla="*/ 1180 w 180068"/>
                <a:gd name="connsiteY0" fmla="*/ 40717 h 39145"/>
                <a:gd name="connsiteX1" fmla="*/ 179292 w 180068"/>
                <a:gd name="connsiteY1" fmla="*/ 40717 h 39145"/>
                <a:gd name="connsiteX2" fmla="*/ 179292 w 180068"/>
                <a:gd name="connsiteY2" fmla="*/ 1180 h 39145"/>
                <a:gd name="connsiteX3" fmla="*/ 1180 w 180068"/>
                <a:gd name="connsiteY3" fmla="*/ 1180 h 39145"/>
                <a:gd name="connsiteX4" fmla="*/ 1180 w 180068"/>
                <a:gd name="connsiteY4" fmla="*/ 40717 h 391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068" h="39145">
                  <a:moveTo>
                    <a:pt x="1180" y="40717"/>
                  </a:moveTo>
                  <a:lnTo>
                    <a:pt x="179292" y="40717"/>
                  </a:lnTo>
                  <a:lnTo>
                    <a:pt x="179292" y="1180"/>
                  </a:lnTo>
                  <a:lnTo>
                    <a:pt x="1180" y="1180"/>
                  </a:lnTo>
                  <a:lnTo>
                    <a:pt x="1180" y="40717"/>
                  </a:lnTo>
                  <a:close/>
                </a:path>
              </a:pathLst>
            </a:custGeom>
            <a:solidFill>
              <a:srgbClr val="50E6FF"/>
            </a:solidFill>
            <a:ln w="383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36" name="Freeform: Shape 35">
              <a:extLst>
                <a:ext uri="{FF2B5EF4-FFF2-40B4-BE49-F238E27FC236}">
                  <a16:creationId xmlns:a16="http://schemas.microsoft.com/office/drawing/2014/main" id="{EC7960F4-C781-4AF2-B31D-49C9CE534149}"/>
                </a:ext>
              </a:extLst>
            </p:cNvPr>
            <p:cNvSpPr/>
            <p:nvPr/>
          </p:nvSpPr>
          <p:spPr>
            <a:xfrm>
              <a:off x="6452680" y="4122883"/>
              <a:ext cx="180069" cy="39145"/>
            </a:xfrm>
            <a:custGeom>
              <a:avLst/>
              <a:gdLst>
                <a:gd name="connsiteX0" fmla="*/ 1180 w 180068"/>
                <a:gd name="connsiteY0" fmla="*/ 40717 h 39145"/>
                <a:gd name="connsiteX1" fmla="*/ 179292 w 180068"/>
                <a:gd name="connsiteY1" fmla="*/ 40717 h 39145"/>
                <a:gd name="connsiteX2" fmla="*/ 179292 w 180068"/>
                <a:gd name="connsiteY2" fmla="*/ 1180 h 39145"/>
                <a:gd name="connsiteX3" fmla="*/ 1180 w 180068"/>
                <a:gd name="connsiteY3" fmla="*/ 1180 h 39145"/>
                <a:gd name="connsiteX4" fmla="*/ 1180 w 180068"/>
                <a:gd name="connsiteY4" fmla="*/ 40717 h 391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068" h="39145">
                  <a:moveTo>
                    <a:pt x="1180" y="40717"/>
                  </a:moveTo>
                  <a:lnTo>
                    <a:pt x="179292" y="40717"/>
                  </a:lnTo>
                  <a:lnTo>
                    <a:pt x="179292" y="1180"/>
                  </a:lnTo>
                  <a:lnTo>
                    <a:pt x="1180" y="1180"/>
                  </a:lnTo>
                  <a:lnTo>
                    <a:pt x="1180" y="40717"/>
                  </a:lnTo>
                  <a:close/>
                </a:path>
              </a:pathLst>
            </a:custGeom>
            <a:solidFill>
              <a:srgbClr val="50E6FF"/>
            </a:solidFill>
            <a:ln w="383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37" name="Freeform: Shape 36">
              <a:extLst>
                <a:ext uri="{FF2B5EF4-FFF2-40B4-BE49-F238E27FC236}">
                  <a16:creationId xmlns:a16="http://schemas.microsoft.com/office/drawing/2014/main" id="{FA5FC67C-C5E7-490F-A6EC-6F10827D5E29}"/>
                </a:ext>
              </a:extLst>
            </p:cNvPr>
            <p:cNvSpPr/>
            <p:nvPr/>
          </p:nvSpPr>
          <p:spPr>
            <a:xfrm>
              <a:off x="6570510" y="4063003"/>
              <a:ext cx="62633" cy="39145"/>
            </a:xfrm>
            <a:custGeom>
              <a:avLst/>
              <a:gdLst>
                <a:gd name="connsiteX0" fmla="*/ 1180 w 62632"/>
                <a:gd name="connsiteY0" fmla="*/ 40717 h 39145"/>
                <a:gd name="connsiteX1" fmla="*/ 61464 w 62632"/>
                <a:gd name="connsiteY1" fmla="*/ 40717 h 39145"/>
                <a:gd name="connsiteX2" fmla="*/ 61464 w 62632"/>
                <a:gd name="connsiteY2" fmla="*/ 1180 h 39145"/>
                <a:gd name="connsiteX3" fmla="*/ 1180 w 62632"/>
                <a:gd name="connsiteY3" fmla="*/ 1180 h 39145"/>
                <a:gd name="connsiteX4" fmla="*/ 1180 w 62632"/>
                <a:gd name="connsiteY4" fmla="*/ 40717 h 391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632" h="39145">
                  <a:moveTo>
                    <a:pt x="1180" y="40717"/>
                  </a:moveTo>
                  <a:lnTo>
                    <a:pt x="61464" y="40717"/>
                  </a:lnTo>
                  <a:lnTo>
                    <a:pt x="61464" y="1180"/>
                  </a:lnTo>
                  <a:lnTo>
                    <a:pt x="1180" y="1180"/>
                  </a:lnTo>
                  <a:lnTo>
                    <a:pt x="1180" y="40717"/>
                  </a:lnTo>
                  <a:close/>
                </a:path>
              </a:pathLst>
            </a:custGeom>
            <a:solidFill>
              <a:srgbClr val="50E6FF"/>
            </a:solidFill>
            <a:ln w="383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38" name="Freeform: Shape 37">
              <a:extLst>
                <a:ext uri="{FF2B5EF4-FFF2-40B4-BE49-F238E27FC236}">
                  <a16:creationId xmlns:a16="http://schemas.microsoft.com/office/drawing/2014/main" id="{A0D1EF9A-F671-429C-AF32-436FCB8D1C19}"/>
                </a:ext>
              </a:extLst>
            </p:cNvPr>
            <p:cNvSpPr/>
            <p:nvPr/>
          </p:nvSpPr>
          <p:spPr>
            <a:xfrm>
              <a:off x="6570510" y="4004285"/>
              <a:ext cx="62633" cy="39145"/>
            </a:xfrm>
            <a:custGeom>
              <a:avLst/>
              <a:gdLst>
                <a:gd name="connsiteX0" fmla="*/ 1180 w 62632"/>
                <a:gd name="connsiteY0" fmla="*/ 40326 h 39145"/>
                <a:gd name="connsiteX1" fmla="*/ 61464 w 62632"/>
                <a:gd name="connsiteY1" fmla="*/ 40326 h 39145"/>
                <a:gd name="connsiteX2" fmla="*/ 61464 w 62632"/>
                <a:gd name="connsiteY2" fmla="*/ 1180 h 39145"/>
                <a:gd name="connsiteX3" fmla="*/ 1180 w 62632"/>
                <a:gd name="connsiteY3" fmla="*/ 1180 h 39145"/>
                <a:gd name="connsiteX4" fmla="*/ 1180 w 62632"/>
                <a:gd name="connsiteY4" fmla="*/ 40326 h 391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632" h="39145">
                  <a:moveTo>
                    <a:pt x="1180" y="40326"/>
                  </a:moveTo>
                  <a:lnTo>
                    <a:pt x="61464" y="40326"/>
                  </a:lnTo>
                  <a:lnTo>
                    <a:pt x="61464" y="1180"/>
                  </a:lnTo>
                  <a:lnTo>
                    <a:pt x="1180" y="1180"/>
                  </a:lnTo>
                  <a:lnTo>
                    <a:pt x="1180" y="40326"/>
                  </a:lnTo>
                  <a:close/>
                </a:path>
              </a:pathLst>
            </a:custGeom>
            <a:solidFill>
              <a:srgbClr val="50E6FF"/>
            </a:solidFill>
            <a:ln w="383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39" name="Freeform: Shape 38">
              <a:extLst>
                <a:ext uri="{FF2B5EF4-FFF2-40B4-BE49-F238E27FC236}">
                  <a16:creationId xmlns:a16="http://schemas.microsoft.com/office/drawing/2014/main" id="{E238535B-6663-416C-B99C-975DB2C3D9B1}"/>
                </a:ext>
              </a:extLst>
            </p:cNvPr>
            <p:cNvSpPr/>
            <p:nvPr/>
          </p:nvSpPr>
          <p:spPr>
            <a:xfrm>
              <a:off x="6473821" y="4019148"/>
              <a:ext cx="78291" cy="78291"/>
            </a:xfrm>
            <a:custGeom>
              <a:avLst/>
              <a:gdLst>
                <a:gd name="connsiteX0" fmla="*/ 1180 w 78290"/>
                <a:gd name="connsiteY0" fmla="*/ 68119 h 78290"/>
                <a:gd name="connsiteX1" fmla="*/ 13315 w 78290"/>
                <a:gd name="connsiteY1" fmla="*/ 80254 h 78290"/>
                <a:gd name="connsiteX2" fmla="*/ 80254 w 78290"/>
                <a:gd name="connsiteY2" fmla="*/ 13315 h 78290"/>
                <a:gd name="connsiteX3" fmla="*/ 68119 w 78290"/>
                <a:gd name="connsiteY3" fmla="*/ 1180 h 78290"/>
                <a:gd name="connsiteX4" fmla="*/ 1180 w 78290"/>
                <a:gd name="connsiteY4" fmla="*/ 68119 h 782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290" h="78290">
                  <a:moveTo>
                    <a:pt x="1180" y="68119"/>
                  </a:moveTo>
                  <a:lnTo>
                    <a:pt x="13315" y="80254"/>
                  </a:lnTo>
                  <a:lnTo>
                    <a:pt x="80254" y="13315"/>
                  </a:lnTo>
                  <a:lnTo>
                    <a:pt x="68119" y="1180"/>
                  </a:lnTo>
                  <a:lnTo>
                    <a:pt x="1180" y="68119"/>
                  </a:lnTo>
                  <a:close/>
                </a:path>
              </a:pathLst>
            </a:custGeom>
            <a:solidFill>
              <a:srgbClr val="FFFFFF"/>
            </a:solidFill>
            <a:ln w="383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40" name="Freeform: Shape 39">
              <a:extLst>
                <a:ext uri="{FF2B5EF4-FFF2-40B4-BE49-F238E27FC236}">
                  <a16:creationId xmlns:a16="http://schemas.microsoft.com/office/drawing/2014/main" id="{2C5B7768-A86A-4641-A3E9-438232085278}"/>
                </a:ext>
              </a:extLst>
            </p:cNvPr>
            <p:cNvSpPr/>
            <p:nvPr/>
          </p:nvSpPr>
          <p:spPr>
            <a:xfrm>
              <a:off x="6447199" y="4047727"/>
              <a:ext cx="50889" cy="50889"/>
            </a:xfrm>
            <a:custGeom>
              <a:avLst/>
              <a:gdLst>
                <a:gd name="connsiteX0" fmla="*/ 39543 w 50888"/>
                <a:gd name="connsiteY0" fmla="*/ 51286 h 50888"/>
                <a:gd name="connsiteX1" fmla="*/ 51678 w 50888"/>
                <a:gd name="connsiteY1" fmla="*/ 39151 h 50888"/>
                <a:gd name="connsiteX2" fmla="*/ 13315 w 50888"/>
                <a:gd name="connsiteY2" fmla="*/ 1180 h 50888"/>
                <a:gd name="connsiteX3" fmla="*/ 1180 w 50888"/>
                <a:gd name="connsiteY3" fmla="*/ 13315 h 50888"/>
                <a:gd name="connsiteX4" fmla="*/ 39543 w 50888"/>
                <a:gd name="connsiteY4" fmla="*/ 51286 h 508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88" h="50888">
                  <a:moveTo>
                    <a:pt x="39543" y="51286"/>
                  </a:moveTo>
                  <a:lnTo>
                    <a:pt x="51678" y="39151"/>
                  </a:lnTo>
                  <a:lnTo>
                    <a:pt x="13315" y="1180"/>
                  </a:lnTo>
                  <a:lnTo>
                    <a:pt x="1180" y="13315"/>
                  </a:lnTo>
                  <a:lnTo>
                    <a:pt x="39543" y="51286"/>
                  </a:lnTo>
                  <a:close/>
                </a:path>
              </a:pathLst>
            </a:custGeom>
            <a:solidFill>
              <a:srgbClr val="FFFFFF"/>
            </a:solidFill>
            <a:ln w="383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grpSp>
      <p:grpSp>
        <p:nvGrpSpPr>
          <p:cNvPr id="49" name="IoT edge">
            <a:extLst>
              <a:ext uri="{FF2B5EF4-FFF2-40B4-BE49-F238E27FC236}">
                <a16:creationId xmlns:a16="http://schemas.microsoft.com/office/drawing/2014/main" id="{F4CD93C8-0B33-49A6-A5D9-0866D8CDBADD}"/>
              </a:ext>
            </a:extLst>
          </p:cNvPr>
          <p:cNvGrpSpPr>
            <a:grpSpLocks noChangeAspect="1"/>
          </p:cNvGrpSpPr>
          <p:nvPr/>
        </p:nvGrpSpPr>
        <p:grpSpPr>
          <a:xfrm>
            <a:off x="10164893" y="4914644"/>
            <a:ext cx="498345" cy="560753"/>
            <a:chOff x="9043778" y="2052506"/>
            <a:chExt cx="529516" cy="595828"/>
          </a:xfrm>
        </p:grpSpPr>
        <p:sp>
          <p:nvSpPr>
            <p:cNvPr id="50" name="Rectangle 49">
              <a:extLst>
                <a:ext uri="{FF2B5EF4-FFF2-40B4-BE49-F238E27FC236}">
                  <a16:creationId xmlns:a16="http://schemas.microsoft.com/office/drawing/2014/main" id="{7E9819BE-63F3-4822-AD7B-6F893100992E}"/>
                </a:ext>
              </a:extLst>
            </p:cNvPr>
            <p:cNvSpPr/>
            <p:nvPr/>
          </p:nvSpPr>
          <p:spPr bwMode="auto">
            <a:xfrm rot="20307373">
              <a:off x="9357499" y="2142665"/>
              <a:ext cx="27432" cy="17018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sp>
          <p:nvSpPr>
            <p:cNvPr id="51" name="Rectangle 50">
              <a:extLst>
                <a:ext uri="{FF2B5EF4-FFF2-40B4-BE49-F238E27FC236}">
                  <a16:creationId xmlns:a16="http://schemas.microsoft.com/office/drawing/2014/main" id="{178134B7-273B-43B2-8C51-B888E8DC1CCB}"/>
                </a:ext>
              </a:extLst>
            </p:cNvPr>
            <p:cNvSpPr/>
            <p:nvPr/>
          </p:nvSpPr>
          <p:spPr bwMode="auto">
            <a:xfrm rot="2320025">
              <a:off x="9318822" y="2389273"/>
              <a:ext cx="27432" cy="17018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sp>
          <p:nvSpPr>
            <p:cNvPr id="52" name="Freeform: Shape 51">
              <a:extLst>
                <a:ext uri="{FF2B5EF4-FFF2-40B4-BE49-F238E27FC236}">
                  <a16:creationId xmlns:a16="http://schemas.microsoft.com/office/drawing/2014/main" id="{BAF0AA5D-8918-445C-BAAE-AAAFCC1E71DF}"/>
                </a:ext>
              </a:extLst>
            </p:cNvPr>
            <p:cNvSpPr/>
            <p:nvPr/>
          </p:nvSpPr>
          <p:spPr bwMode="auto">
            <a:xfrm rot="854511">
              <a:off x="9149125" y="2319614"/>
              <a:ext cx="171663" cy="27432"/>
            </a:xfrm>
            <a:custGeom>
              <a:avLst/>
              <a:gdLst>
                <a:gd name="connsiteX0" fmla="*/ 144231 w 171663"/>
                <a:gd name="connsiteY0" fmla="*/ 0 h 27432"/>
                <a:gd name="connsiteX1" fmla="*/ 171663 w 171663"/>
                <a:gd name="connsiteY1" fmla="*/ 0 h 27432"/>
                <a:gd name="connsiteX2" fmla="*/ 171663 w 171663"/>
                <a:gd name="connsiteY2" fmla="*/ 27432 h 27432"/>
                <a:gd name="connsiteX3" fmla="*/ 144231 w 171663"/>
                <a:gd name="connsiteY3" fmla="*/ 27432 h 27432"/>
                <a:gd name="connsiteX4" fmla="*/ 96154 w 171663"/>
                <a:gd name="connsiteY4" fmla="*/ 0 h 27432"/>
                <a:gd name="connsiteX5" fmla="*/ 123586 w 171663"/>
                <a:gd name="connsiteY5" fmla="*/ 0 h 27432"/>
                <a:gd name="connsiteX6" fmla="*/ 123586 w 171663"/>
                <a:gd name="connsiteY6" fmla="*/ 27432 h 27432"/>
                <a:gd name="connsiteX7" fmla="*/ 96154 w 171663"/>
                <a:gd name="connsiteY7" fmla="*/ 27432 h 27432"/>
                <a:gd name="connsiteX8" fmla="*/ 48077 w 171663"/>
                <a:gd name="connsiteY8" fmla="*/ 0 h 27432"/>
                <a:gd name="connsiteX9" fmla="*/ 75509 w 171663"/>
                <a:gd name="connsiteY9" fmla="*/ 0 h 27432"/>
                <a:gd name="connsiteX10" fmla="*/ 75509 w 171663"/>
                <a:gd name="connsiteY10" fmla="*/ 27432 h 27432"/>
                <a:gd name="connsiteX11" fmla="*/ 48077 w 171663"/>
                <a:gd name="connsiteY11" fmla="*/ 27432 h 27432"/>
                <a:gd name="connsiteX12" fmla="*/ 0 w 171663"/>
                <a:gd name="connsiteY12" fmla="*/ 0 h 27432"/>
                <a:gd name="connsiteX13" fmla="*/ 27432 w 171663"/>
                <a:gd name="connsiteY13" fmla="*/ 0 h 27432"/>
                <a:gd name="connsiteX14" fmla="*/ 27432 w 171663"/>
                <a:gd name="connsiteY14" fmla="*/ 27432 h 27432"/>
                <a:gd name="connsiteX15" fmla="*/ 0 w 171663"/>
                <a:gd name="connsiteY15" fmla="*/ 27432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71663" h="27432">
                  <a:moveTo>
                    <a:pt x="144231" y="0"/>
                  </a:moveTo>
                  <a:lnTo>
                    <a:pt x="171663" y="0"/>
                  </a:lnTo>
                  <a:lnTo>
                    <a:pt x="171663" y="27432"/>
                  </a:lnTo>
                  <a:lnTo>
                    <a:pt x="144231" y="27432"/>
                  </a:lnTo>
                  <a:close/>
                  <a:moveTo>
                    <a:pt x="96154" y="0"/>
                  </a:moveTo>
                  <a:lnTo>
                    <a:pt x="123586" y="0"/>
                  </a:lnTo>
                  <a:lnTo>
                    <a:pt x="123586" y="27432"/>
                  </a:lnTo>
                  <a:lnTo>
                    <a:pt x="96154" y="27432"/>
                  </a:lnTo>
                  <a:close/>
                  <a:moveTo>
                    <a:pt x="48077" y="0"/>
                  </a:moveTo>
                  <a:lnTo>
                    <a:pt x="75509" y="0"/>
                  </a:lnTo>
                  <a:lnTo>
                    <a:pt x="75509" y="27432"/>
                  </a:lnTo>
                  <a:lnTo>
                    <a:pt x="48077" y="27432"/>
                  </a:lnTo>
                  <a:close/>
                  <a:moveTo>
                    <a:pt x="0" y="0"/>
                  </a:moveTo>
                  <a:lnTo>
                    <a:pt x="27432" y="0"/>
                  </a:lnTo>
                  <a:lnTo>
                    <a:pt x="27432" y="27432"/>
                  </a:lnTo>
                  <a:lnTo>
                    <a:pt x="0" y="27432"/>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sp>
          <p:nvSpPr>
            <p:cNvPr id="53" name="Freeform: Shape 52">
              <a:extLst>
                <a:ext uri="{FF2B5EF4-FFF2-40B4-BE49-F238E27FC236}">
                  <a16:creationId xmlns:a16="http://schemas.microsoft.com/office/drawing/2014/main" id="{4868D4AC-2CCD-473B-82AF-332B1F4A109D}"/>
                </a:ext>
              </a:extLst>
            </p:cNvPr>
            <p:cNvSpPr/>
            <p:nvPr/>
          </p:nvSpPr>
          <p:spPr bwMode="auto">
            <a:xfrm rot="3600000">
              <a:off x="9376798" y="2459851"/>
              <a:ext cx="171663" cy="27432"/>
            </a:xfrm>
            <a:custGeom>
              <a:avLst/>
              <a:gdLst>
                <a:gd name="connsiteX0" fmla="*/ 144231 w 171663"/>
                <a:gd name="connsiteY0" fmla="*/ 0 h 27432"/>
                <a:gd name="connsiteX1" fmla="*/ 171663 w 171663"/>
                <a:gd name="connsiteY1" fmla="*/ 0 h 27432"/>
                <a:gd name="connsiteX2" fmla="*/ 171663 w 171663"/>
                <a:gd name="connsiteY2" fmla="*/ 27432 h 27432"/>
                <a:gd name="connsiteX3" fmla="*/ 144231 w 171663"/>
                <a:gd name="connsiteY3" fmla="*/ 27432 h 27432"/>
                <a:gd name="connsiteX4" fmla="*/ 96154 w 171663"/>
                <a:gd name="connsiteY4" fmla="*/ 0 h 27432"/>
                <a:gd name="connsiteX5" fmla="*/ 123586 w 171663"/>
                <a:gd name="connsiteY5" fmla="*/ 0 h 27432"/>
                <a:gd name="connsiteX6" fmla="*/ 123586 w 171663"/>
                <a:gd name="connsiteY6" fmla="*/ 27432 h 27432"/>
                <a:gd name="connsiteX7" fmla="*/ 96154 w 171663"/>
                <a:gd name="connsiteY7" fmla="*/ 27432 h 27432"/>
                <a:gd name="connsiteX8" fmla="*/ 48077 w 171663"/>
                <a:gd name="connsiteY8" fmla="*/ 0 h 27432"/>
                <a:gd name="connsiteX9" fmla="*/ 75509 w 171663"/>
                <a:gd name="connsiteY9" fmla="*/ 0 h 27432"/>
                <a:gd name="connsiteX10" fmla="*/ 75509 w 171663"/>
                <a:gd name="connsiteY10" fmla="*/ 27432 h 27432"/>
                <a:gd name="connsiteX11" fmla="*/ 48077 w 171663"/>
                <a:gd name="connsiteY11" fmla="*/ 27432 h 27432"/>
                <a:gd name="connsiteX12" fmla="*/ 0 w 171663"/>
                <a:gd name="connsiteY12" fmla="*/ 0 h 27432"/>
                <a:gd name="connsiteX13" fmla="*/ 27432 w 171663"/>
                <a:gd name="connsiteY13" fmla="*/ 0 h 27432"/>
                <a:gd name="connsiteX14" fmla="*/ 27432 w 171663"/>
                <a:gd name="connsiteY14" fmla="*/ 27432 h 27432"/>
                <a:gd name="connsiteX15" fmla="*/ 0 w 171663"/>
                <a:gd name="connsiteY15" fmla="*/ 27432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71663" h="27432">
                  <a:moveTo>
                    <a:pt x="144231" y="0"/>
                  </a:moveTo>
                  <a:lnTo>
                    <a:pt x="171663" y="0"/>
                  </a:lnTo>
                  <a:lnTo>
                    <a:pt x="171663" y="27432"/>
                  </a:lnTo>
                  <a:lnTo>
                    <a:pt x="144231" y="27432"/>
                  </a:lnTo>
                  <a:close/>
                  <a:moveTo>
                    <a:pt x="96154" y="0"/>
                  </a:moveTo>
                  <a:lnTo>
                    <a:pt x="123586" y="0"/>
                  </a:lnTo>
                  <a:lnTo>
                    <a:pt x="123586" y="27432"/>
                  </a:lnTo>
                  <a:lnTo>
                    <a:pt x="96154" y="27432"/>
                  </a:lnTo>
                  <a:close/>
                  <a:moveTo>
                    <a:pt x="48077" y="0"/>
                  </a:moveTo>
                  <a:lnTo>
                    <a:pt x="75509" y="0"/>
                  </a:lnTo>
                  <a:lnTo>
                    <a:pt x="75509" y="27432"/>
                  </a:lnTo>
                  <a:lnTo>
                    <a:pt x="48077" y="27432"/>
                  </a:lnTo>
                  <a:close/>
                  <a:moveTo>
                    <a:pt x="0" y="0"/>
                  </a:moveTo>
                  <a:lnTo>
                    <a:pt x="27432" y="0"/>
                  </a:lnTo>
                  <a:lnTo>
                    <a:pt x="27432" y="27432"/>
                  </a:lnTo>
                  <a:lnTo>
                    <a:pt x="0" y="27432"/>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grpSp>
          <p:nvGrpSpPr>
            <p:cNvPr id="54" name="Group 53">
              <a:extLst>
                <a:ext uri="{FF2B5EF4-FFF2-40B4-BE49-F238E27FC236}">
                  <a16:creationId xmlns:a16="http://schemas.microsoft.com/office/drawing/2014/main" id="{16B47B59-0E39-467C-B9F9-E625441FECDD}"/>
                </a:ext>
              </a:extLst>
            </p:cNvPr>
            <p:cNvGrpSpPr/>
            <p:nvPr/>
          </p:nvGrpSpPr>
          <p:grpSpPr>
            <a:xfrm>
              <a:off x="9326394" y="2290701"/>
              <a:ext cx="139304" cy="137160"/>
              <a:chOff x="9494518" y="2289112"/>
              <a:chExt cx="139304" cy="137160"/>
            </a:xfrm>
          </p:grpSpPr>
          <p:sp>
            <p:nvSpPr>
              <p:cNvPr id="67" name="Rectangle 66">
                <a:extLst>
                  <a:ext uri="{FF2B5EF4-FFF2-40B4-BE49-F238E27FC236}">
                    <a16:creationId xmlns:a16="http://schemas.microsoft.com/office/drawing/2014/main" id="{0D3CBA8E-5F18-405C-9621-965B94A9ECFC}"/>
                  </a:ext>
                </a:extLst>
              </p:cNvPr>
              <p:cNvSpPr>
                <a:spLocks noChangeAspect="1"/>
              </p:cNvSpPr>
              <p:nvPr/>
            </p:nvSpPr>
            <p:spPr bwMode="auto">
              <a:xfrm>
                <a:off x="9494518" y="2289112"/>
                <a:ext cx="139304" cy="13716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sp>
            <p:nvSpPr>
              <p:cNvPr id="68" name="Rectangle 388">
                <a:extLst>
                  <a:ext uri="{FF2B5EF4-FFF2-40B4-BE49-F238E27FC236}">
                    <a16:creationId xmlns:a16="http://schemas.microsoft.com/office/drawing/2014/main" id="{4A7CCF82-759B-4361-A854-3BF7411B6853}"/>
                  </a:ext>
                </a:extLst>
              </p:cNvPr>
              <p:cNvSpPr>
                <a:spLocks noChangeAspect="1"/>
              </p:cNvSpPr>
              <p:nvPr/>
            </p:nvSpPr>
            <p:spPr bwMode="auto">
              <a:xfrm>
                <a:off x="9494518" y="2289112"/>
                <a:ext cx="139304" cy="137160"/>
              </a:xfrm>
              <a:custGeom>
                <a:avLst/>
                <a:gdLst>
                  <a:gd name="connsiteX0" fmla="*/ 0 w 139304"/>
                  <a:gd name="connsiteY0" fmla="*/ 0 h 137160"/>
                  <a:gd name="connsiteX1" fmla="*/ 139304 w 139304"/>
                  <a:gd name="connsiteY1" fmla="*/ 0 h 137160"/>
                  <a:gd name="connsiteX2" fmla="*/ 139304 w 139304"/>
                  <a:gd name="connsiteY2" fmla="*/ 137160 h 137160"/>
                  <a:gd name="connsiteX3" fmla="*/ 0 w 139304"/>
                  <a:gd name="connsiteY3" fmla="*/ 137160 h 137160"/>
                  <a:gd name="connsiteX4" fmla="*/ 0 w 139304"/>
                  <a:gd name="connsiteY4" fmla="*/ 0 h 137160"/>
                  <a:gd name="connsiteX0" fmla="*/ 0 w 139304"/>
                  <a:gd name="connsiteY0" fmla="*/ 137160 h 137160"/>
                  <a:gd name="connsiteX1" fmla="*/ 139304 w 139304"/>
                  <a:gd name="connsiteY1" fmla="*/ 0 h 137160"/>
                  <a:gd name="connsiteX2" fmla="*/ 139304 w 139304"/>
                  <a:gd name="connsiteY2" fmla="*/ 137160 h 137160"/>
                  <a:gd name="connsiteX3" fmla="*/ 0 w 139304"/>
                  <a:gd name="connsiteY3" fmla="*/ 137160 h 137160"/>
                </a:gdLst>
                <a:ahLst/>
                <a:cxnLst>
                  <a:cxn ang="0">
                    <a:pos x="connsiteX0" y="connsiteY0"/>
                  </a:cxn>
                  <a:cxn ang="0">
                    <a:pos x="connsiteX1" y="connsiteY1"/>
                  </a:cxn>
                  <a:cxn ang="0">
                    <a:pos x="connsiteX2" y="connsiteY2"/>
                  </a:cxn>
                  <a:cxn ang="0">
                    <a:pos x="connsiteX3" y="connsiteY3"/>
                  </a:cxn>
                </a:cxnLst>
                <a:rect l="l" t="t" r="r" b="b"/>
                <a:pathLst>
                  <a:path w="139304" h="137160">
                    <a:moveTo>
                      <a:pt x="0" y="137160"/>
                    </a:moveTo>
                    <a:lnTo>
                      <a:pt x="139304" y="0"/>
                    </a:lnTo>
                    <a:lnTo>
                      <a:pt x="139304" y="137160"/>
                    </a:lnTo>
                    <a:lnTo>
                      <a:pt x="0" y="137160"/>
                    </a:lnTo>
                    <a:close/>
                  </a:path>
                </a:pathLst>
              </a:cu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grpSp>
        <p:grpSp>
          <p:nvGrpSpPr>
            <p:cNvPr id="55" name="Group 54">
              <a:extLst>
                <a:ext uri="{FF2B5EF4-FFF2-40B4-BE49-F238E27FC236}">
                  <a16:creationId xmlns:a16="http://schemas.microsoft.com/office/drawing/2014/main" id="{534FE213-21AB-41BD-815F-ED61B38AC13D}"/>
                </a:ext>
              </a:extLst>
            </p:cNvPr>
            <p:cNvGrpSpPr/>
            <p:nvPr/>
          </p:nvGrpSpPr>
          <p:grpSpPr>
            <a:xfrm rot="20286977">
              <a:off x="9261718" y="2052506"/>
              <a:ext cx="109728" cy="108039"/>
              <a:chOff x="9283108" y="2055700"/>
              <a:chExt cx="109728" cy="108039"/>
            </a:xfrm>
          </p:grpSpPr>
          <p:sp>
            <p:nvSpPr>
              <p:cNvPr id="65" name="Rectangle 64">
                <a:extLst>
                  <a:ext uri="{FF2B5EF4-FFF2-40B4-BE49-F238E27FC236}">
                    <a16:creationId xmlns:a16="http://schemas.microsoft.com/office/drawing/2014/main" id="{BA7D9027-199C-4745-9741-892F290DA978}"/>
                  </a:ext>
                </a:extLst>
              </p:cNvPr>
              <p:cNvSpPr>
                <a:spLocks noChangeAspect="1"/>
              </p:cNvSpPr>
              <p:nvPr/>
            </p:nvSpPr>
            <p:spPr bwMode="auto">
              <a:xfrm>
                <a:off x="9283108" y="2055700"/>
                <a:ext cx="109728" cy="10803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sp>
            <p:nvSpPr>
              <p:cNvPr id="66" name="Rectangle 389">
                <a:extLst>
                  <a:ext uri="{FF2B5EF4-FFF2-40B4-BE49-F238E27FC236}">
                    <a16:creationId xmlns:a16="http://schemas.microsoft.com/office/drawing/2014/main" id="{6864BC24-4CD4-45D2-BBA4-052A70209C2A}"/>
                  </a:ext>
                </a:extLst>
              </p:cNvPr>
              <p:cNvSpPr>
                <a:spLocks noChangeAspect="1"/>
              </p:cNvSpPr>
              <p:nvPr/>
            </p:nvSpPr>
            <p:spPr bwMode="auto">
              <a:xfrm>
                <a:off x="9283108" y="2055700"/>
                <a:ext cx="109728" cy="108039"/>
              </a:xfrm>
              <a:custGeom>
                <a:avLst/>
                <a:gdLst>
                  <a:gd name="connsiteX0" fmla="*/ 0 w 109728"/>
                  <a:gd name="connsiteY0" fmla="*/ 0 h 108039"/>
                  <a:gd name="connsiteX1" fmla="*/ 109728 w 109728"/>
                  <a:gd name="connsiteY1" fmla="*/ 0 h 108039"/>
                  <a:gd name="connsiteX2" fmla="*/ 109728 w 109728"/>
                  <a:gd name="connsiteY2" fmla="*/ 108039 h 108039"/>
                  <a:gd name="connsiteX3" fmla="*/ 0 w 109728"/>
                  <a:gd name="connsiteY3" fmla="*/ 108039 h 108039"/>
                  <a:gd name="connsiteX4" fmla="*/ 0 w 109728"/>
                  <a:gd name="connsiteY4" fmla="*/ 0 h 108039"/>
                  <a:gd name="connsiteX0" fmla="*/ 0 w 109728"/>
                  <a:gd name="connsiteY0" fmla="*/ 108039 h 108039"/>
                  <a:gd name="connsiteX1" fmla="*/ 109728 w 109728"/>
                  <a:gd name="connsiteY1" fmla="*/ 0 h 108039"/>
                  <a:gd name="connsiteX2" fmla="*/ 109728 w 109728"/>
                  <a:gd name="connsiteY2" fmla="*/ 108039 h 108039"/>
                  <a:gd name="connsiteX3" fmla="*/ 0 w 109728"/>
                  <a:gd name="connsiteY3" fmla="*/ 108039 h 108039"/>
                </a:gdLst>
                <a:ahLst/>
                <a:cxnLst>
                  <a:cxn ang="0">
                    <a:pos x="connsiteX0" y="connsiteY0"/>
                  </a:cxn>
                  <a:cxn ang="0">
                    <a:pos x="connsiteX1" y="connsiteY1"/>
                  </a:cxn>
                  <a:cxn ang="0">
                    <a:pos x="connsiteX2" y="connsiteY2"/>
                  </a:cxn>
                  <a:cxn ang="0">
                    <a:pos x="connsiteX3" y="connsiteY3"/>
                  </a:cxn>
                </a:cxnLst>
                <a:rect l="l" t="t" r="r" b="b"/>
                <a:pathLst>
                  <a:path w="109728" h="108039">
                    <a:moveTo>
                      <a:pt x="0" y="108039"/>
                    </a:moveTo>
                    <a:lnTo>
                      <a:pt x="109728" y="0"/>
                    </a:lnTo>
                    <a:lnTo>
                      <a:pt x="109728" y="108039"/>
                    </a:lnTo>
                    <a:lnTo>
                      <a:pt x="0" y="108039"/>
                    </a:lnTo>
                    <a:close/>
                  </a:path>
                </a:pathLst>
              </a:cu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grpSp>
        <p:grpSp>
          <p:nvGrpSpPr>
            <p:cNvPr id="56" name="Group 55">
              <a:extLst>
                <a:ext uri="{FF2B5EF4-FFF2-40B4-BE49-F238E27FC236}">
                  <a16:creationId xmlns:a16="http://schemas.microsoft.com/office/drawing/2014/main" id="{8481CB9A-A473-4874-86A2-F44849CA75CD}"/>
                </a:ext>
              </a:extLst>
            </p:cNvPr>
            <p:cNvGrpSpPr/>
            <p:nvPr/>
          </p:nvGrpSpPr>
          <p:grpSpPr>
            <a:xfrm rot="20053099">
              <a:off x="9463566" y="2540295"/>
              <a:ext cx="109728" cy="108039"/>
              <a:chOff x="9478620" y="2539468"/>
              <a:chExt cx="109728" cy="108039"/>
            </a:xfrm>
          </p:grpSpPr>
          <p:sp>
            <p:nvSpPr>
              <p:cNvPr id="63" name="Rectangle 62">
                <a:extLst>
                  <a:ext uri="{FF2B5EF4-FFF2-40B4-BE49-F238E27FC236}">
                    <a16:creationId xmlns:a16="http://schemas.microsoft.com/office/drawing/2014/main" id="{94A09CE7-03BD-4CFA-9786-DC6E05BCF94B}"/>
                  </a:ext>
                </a:extLst>
              </p:cNvPr>
              <p:cNvSpPr>
                <a:spLocks noChangeAspect="1"/>
              </p:cNvSpPr>
              <p:nvPr/>
            </p:nvSpPr>
            <p:spPr bwMode="auto">
              <a:xfrm>
                <a:off x="9478620" y="2539468"/>
                <a:ext cx="109728" cy="10803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sp>
            <p:nvSpPr>
              <p:cNvPr id="64" name="Rectangle 390">
                <a:extLst>
                  <a:ext uri="{FF2B5EF4-FFF2-40B4-BE49-F238E27FC236}">
                    <a16:creationId xmlns:a16="http://schemas.microsoft.com/office/drawing/2014/main" id="{ECDC0259-AD7B-4617-B206-3C0F01E4819A}"/>
                  </a:ext>
                </a:extLst>
              </p:cNvPr>
              <p:cNvSpPr>
                <a:spLocks noChangeAspect="1"/>
              </p:cNvSpPr>
              <p:nvPr/>
            </p:nvSpPr>
            <p:spPr bwMode="auto">
              <a:xfrm>
                <a:off x="9478620" y="2539468"/>
                <a:ext cx="109728" cy="108039"/>
              </a:xfrm>
              <a:custGeom>
                <a:avLst/>
                <a:gdLst>
                  <a:gd name="connsiteX0" fmla="*/ 0 w 109728"/>
                  <a:gd name="connsiteY0" fmla="*/ 0 h 108039"/>
                  <a:gd name="connsiteX1" fmla="*/ 109728 w 109728"/>
                  <a:gd name="connsiteY1" fmla="*/ 0 h 108039"/>
                  <a:gd name="connsiteX2" fmla="*/ 109728 w 109728"/>
                  <a:gd name="connsiteY2" fmla="*/ 108039 h 108039"/>
                  <a:gd name="connsiteX3" fmla="*/ 0 w 109728"/>
                  <a:gd name="connsiteY3" fmla="*/ 108039 h 108039"/>
                  <a:gd name="connsiteX4" fmla="*/ 0 w 109728"/>
                  <a:gd name="connsiteY4" fmla="*/ 0 h 108039"/>
                  <a:gd name="connsiteX0" fmla="*/ 0 w 109728"/>
                  <a:gd name="connsiteY0" fmla="*/ 108039 h 108039"/>
                  <a:gd name="connsiteX1" fmla="*/ 109728 w 109728"/>
                  <a:gd name="connsiteY1" fmla="*/ 0 h 108039"/>
                  <a:gd name="connsiteX2" fmla="*/ 109728 w 109728"/>
                  <a:gd name="connsiteY2" fmla="*/ 108039 h 108039"/>
                  <a:gd name="connsiteX3" fmla="*/ 0 w 109728"/>
                  <a:gd name="connsiteY3" fmla="*/ 108039 h 108039"/>
                </a:gdLst>
                <a:ahLst/>
                <a:cxnLst>
                  <a:cxn ang="0">
                    <a:pos x="connsiteX0" y="connsiteY0"/>
                  </a:cxn>
                  <a:cxn ang="0">
                    <a:pos x="connsiteX1" y="connsiteY1"/>
                  </a:cxn>
                  <a:cxn ang="0">
                    <a:pos x="connsiteX2" y="connsiteY2"/>
                  </a:cxn>
                  <a:cxn ang="0">
                    <a:pos x="connsiteX3" y="connsiteY3"/>
                  </a:cxn>
                </a:cxnLst>
                <a:rect l="l" t="t" r="r" b="b"/>
                <a:pathLst>
                  <a:path w="109728" h="108039">
                    <a:moveTo>
                      <a:pt x="0" y="108039"/>
                    </a:moveTo>
                    <a:lnTo>
                      <a:pt x="109728" y="0"/>
                    </a:lnTo>
                    <a:lnTo>
                      <a:pt x="109728" y="108039"/>
                    </a:lnTo>
                    <a:lnTo>
                      <a:pt x="0" y="108039"/>
                    </a:lnTo>
                    <a:close/>
                  </a:path>
                </a:pathLst>
              </a:cu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grpSp>
        <p:grpSp>
          <p:nvGrpSpPr>
            <p:cNvPr id="57" name="Group 56">
              <a:extLst>
                <a:ext uri="{FF2B5EF4-FFF2-40B4-BE49-F238E27FC236}">
                  <a16:creationId xmlns:a16="http://schemas.microsoft.com/office/drawing/2014/main" id="{67DCF8FB-F433-465B-993F-1275E956BFD1}"/>
                </a:ext>
              </a:extLst>
            </p:cNvPr>
            <p:cNvGrpSpPr/>
            <p:nvPr/>
          </p:nvGrpSpPr>
          <p:grpSpPr>
            <a:xfrm rot="803453">
              <a:off x="9043778" y="2244605"/>
              <a:ext cx="91440" cy="91440"/>
              <a:chOff x="9053153" y="2244605"/>
              <a:chExt cx="91440" cy="91440"/>
            </a:xfrm>
          </p:grpSpPr>
          <p:sp>
            <p:nvSpPr>
              <p:cNvPr id="61" name="Rectangle 60">
                <a:extLst>
                  <a:ext uri="{FF2B5EF4-FFF2-40B4-BE49-F238E27FC236}">
                    <a16:creationId xmlns:a16="http://schemas.microsoft.com/office/drawing/2014/main" id="{508228E8-B72D-43D1-AA1F-2AEF93970323}"/>
                  </a:ext>
                </a:extLst>
              </p:cNvPr>
              <p:cNvSpPr>
                <a:spLocks noChangeAspect="1"/>
              </p:cNvSpPr>
              <p:nvPr/>
            </p:nvSpPr>
            <p:spPr bwMode="auto">
              <a:xfrm>
                <a:off x="9053153" y="2244605"/>
                <a:ext cx="91440" cy="9144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sp>
            <p:nvSpPr>
              <p:cNvPr id="62" name="Rectangle 391">
                <a:extLst>
                  <a:ext uri="{FF2B5EF4-FFF2-40B4-BE49-F238E27FC236}">
                    <a16:creationId xmlns:a16="http://schemas.microsoft.com/office/drawing/2014/main" id="{7C1414B7-4A57-4FEC-BB96-390A7E03C6AC}"/>
                  </a:ext>
                </a:extLst>
              </p:cNvPr>
              <p:cNvSpPr>
                <a:spLocks noChangeAspect="1"/>
              </p:cNvSpPr>
              <p:nvPr/>
            </p:nvSpPr>
            <p:spPr bwMode="auto">
              <a:xfrm>
                <a:off x="9053153" y="2244605"/>
                <a:ext cx="91440" cy="91440"/>
              </a:xfrm>
              <a:custGeom>
                <a:avLst/>
                <a:gdLst>
                  <a:gd name="connsiteX0" fmla="*/ 0 w 91440"/>
                  <a:gd name="connsiteY0" fmla="*/ 0 h 91440"/>
                  <a:gd name="connsiteX1" fmla="*/ 91440 w 91440"/>
                  <a:gd name="connsiteY1" fmla="*/ 0 h 91440"/>
                  <a:gd name="connsiteX2" fmla="*/ 91440 w 91440"/>
                  <a:gd name="connsiteY2" fmla="*/ 91440 h 91440"/>
                  <a:gd name="connsiteX3" fmla="*/ 0 w 91440"/>
                  <a:gd name="connsiteY3" fmla="*/ 91440 h 91440"/>
                  <a:gd name="connsiteX4" fmla="*/ 0 w 91440"/>
                  <a:gd name="connsiteY4" fmla="*/ 0 h 91440"/>
                  <a:gd name="connsiteX0" fmla="*/ 0 w 91440"/>
                  <a:gd name="connsiteY0" fmla="*/ 91440 h 91440"/>
                  <a:gd name="connsiteX1" fmla="*/ 91440 w 91440"/>
                  <a:gd name="connsiteY1" fmla="*/ 0 h 91440"/>
                  <a:gd name="connsiteX2" fmla="*/ 91440 w 91440"/>
                  <a:gd name="connsiteY2" fmla="*/ 91440 h 91440"/>
                  <a:gd name="connsiteX3" fmla="*/ 0 w 91440"/>
                  <a:gd name="connsiteY3" fmla="*/ 91440 h 91440"/>
                </a:gdLst>
                <a:ahLst/>
                <a:cxnLst>
                  <a:cxn ang="0">
                    <a:pos x="connsiteX0" y="connsiteY0"/>
                  </a:cxn>
                  <a:cxn ang="0">
                    <a:pos x="connsiteX1" y="connsiteY1"/>
                  </a:cxn>
                  <a:cxn ang="0">
                    <a:pos x="connsiteX2" y="connsiteY2"/>
                  </a:cxn>
                  <a:cxn ang="0">
                    <a:pos x="connsiteX3" y="connsiteY3"/>
                  </a:cxn>
                </a:cxnLst>
                <a:rect l="l" t="t" r="r" b="b"/>
                <a:pathLst>
                  <a:path w="91440" h="91440">
                    <a:moveTo>
                      <a:pt x="0" y="91440"/>
                    </a:moveTo>
                    <a:lnTo>
                      <a:pt x="91440" y="0"/>
                    </a:lnTo>
                    <a:lnTo>
                      <a:pt x="91440" y="91440"/>
                    </a:lnTo>
                    <a:lnTo>
                      <a:pt x="0" y="91440"/>
                    </a:lnTo>
                    <a:close/>
                  </a:path>
                </a:pathLst>
              </a:cu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grpSp>
        <p:grpSp>
          <p:nvGrpSpPr>
            <p:cNvPr id="58" name="Group 57">
              <a:extLst>
                <a:ext uri="{FF2B5EF4-FFF2-40B4-BE49-F238E27FC236}">
                  <a16:creationId xmlns:a16="http://schemas.microsoft.com/office/drawing/2014/main" id="{3E6C88F9-9E97-45CB-8292-5C103850C9A7}"/>
                </a:ext>
              </a:extLst>
            </p:cNvPr>
            <p:cNvGrpSpPr/>
            <p:nvPr/>
          </p:nvGrpSpPr>
          <p:grpSpPr>
            <a:xfrm rot="2490714">
              <a:off x="9226814" y="2517010"/>
              <a:ext cx="73152" cy="73152"/>
              <a:chOff x="9268204" y="2543262"/>
              <a:chExt cx="73152" cy="73152"/>
            </a:xfrm>
          </p:grpSpPr>
          <p:sp>
            <p:nvSpPr>
              <p:cNvPr id="59" name="Rectangle 58">
                <a:extLst>
                  <a:ext uri="{FF2B5EF4-FFF2-40B4-BE49-F238E27FC236}">
                    <a16:creationId xmlns:a16="http://schemas.microsoft.com/office/drawing/2014/main" id="{2C101B0E-5F20-498D-BE85-A689CFC7B68F}"/>
                  </a:ext>
                </a:extLst>
              </p:cNvPr>
              <p:cNvSpPr>
                <a:spLocks noChangeAspect="1"/>
              </p:cNvSpPr>
              <p:nvPr/>
            </p:nvSpPr>
            <p:spPr bwMode="auto">
              <a:xfrm>
                <a:off x="9268204" y="2543262"/>
                <a:ext cx="73152" cy="7315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sp>
            <p:nvSpPr>
              <p:cNvPr id="60" name="Rectangle 392">
                <a:extLst>
                  <a:ext uri="{FF2B5EF4-FFF2-40B4-BE49-F238E27FC236}">
                    <a16:creationId xmlns:a16="http://schemas.microsoft.com/office/drawing/2014/main" id="{90A0983A-A097-49B0-AFAF-8CB6395AE575}"/>
                  </a:ext>
                </a:extLst>
              </p:cNvPr>
              <p:cNvSpPr>
                <a:spLocks noChangeAspect="1"/>
              </p:cNvSpPr>
              <p:nvPr/>
            </p:nvSpPr>
            <p:spPr bwMode="auto">
              <a:xfrm>
                <a:off x="9268204" y="2543262"/>
                <a:ext cx="73152" cy="73152"/>
              </a:xfrm>
              <a:custGeom>
                <a:avLst/>
                <a:gdLst>
                  <a:gd name="connsiteX0" fmla="*/ 0 w 73152"/>
                  <a:gd name="connsiteY0" fmla="*/ 0 h 73152"/>
                  <a:gd name="connsiteX1" fmla="*/ 73152 w 73152"/>
                  <a:gd name="connsiteY1" fmla="*/ 0 h 73152"/>
                  <a:gd name="connsiteX2" fmla="*/ 73152 w 73152"/>
                  <a:gd name="connsiteY2" fmla="*/ 73152 h 73152"/>
                  <a:gd name="connsiteX3" fmla="*/ 0 w 73152"/>
                  <a:gd name="connsiteY3" fmla="*/ 73152 h 73152"/>
                  <a:gd name="connsiteX4" fmla="*/ 0 w 73152"/>
                  <a:gd name="connsiteY4" fmla="*/ 0 h 73152"/>
                  <a:gd name="connsiteX0" fmla="*/ 0 w 73152"/>
                  <a:gd name="connsiteY0" fmla="*/ 73152 h 73152"/>
                  <a:gd name="connsiteX1" fmla="*/ 73152 w 73152"/>
                  <a:gd name="connsiteY1" fmla="*/ 0 h 73152"/>
                  <a:gd name="connsiteX2" fmla="*/ 73152 w 73152"/>
                  <a:gd name="connsiteY2" fmla="*/ 73152 h 73152"/>
                  <a:gd name="connsiteX3" fmla="*/ 0 w 73152"/>
                  <a:gd name="connsiteY3" fmla="*/ 73152 h 73152"/>
                </a:gdLst>
                <a:ahLst/>
                <a:cxnLst>
                  <a:cxn ang="0">
                    <a:pos x="connsiteX0" y="connsiteY0"/>
                  </a:cxn>
                  <a:cxn ang="0">
                    <a:pos x="connsiteX1" y="connsiteY1"/>
                  </a:cxn>
                  <a:cxn ang="0">
                    <a:pos x="connsiteX2" y="connsiteY2"/>
                  </a:cxn>
                  <a:cxn ang="0">
                    <a:pos x="connsiteX3" y="connsiteY3"/>
                  </a:cxn>
                </a:cxnLst>
                <a:rect l="l" t="t" r="r" b="b"/>
                <a:pathLst>
                  <a:path w="73152" h="73152">
                    <a:moveTo>
                      <a:pt x="0" y="73152"/>
                    </a:moveTo>
                    <a:lnTo>
                      <a:pt x="73152" y="0"/>
                    </a:lnTo>
                    <a:lnTo>
                      <a:pt x="73152" y="73152"/>
                    </a:lnTo>
                    <a:lnTo>
                      <a:pt x="0" y="73152"/>
                    </a:lnTo>
                    <a:close/>
                  </a:path>
                </a:pathLst>
              </a:cu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grpSp>
      </p:grpSp>
      <p:grpSp>
        <p:nvGrpSpPr>
          <p:cNvPr id="69" name="Knowledge mining">
            <a:extLst>
              <a:ext uri="{FF2B5EF4-FFF2-40B4-BE49-F238E27FC236}">
                <a16:creationId xmlns:a16="http://schemas.microsoft.com/office/drawing/2014/main" id="{DFF8C6BE-A3C9-4697-8046-4019FB09C5FD}"/>
              </a:ext>
            </a:extLst>
          </p:cNvPr>
          <p:cNvGrpSpPr>
            <a:grpSpLocks noChangeAspect="1"/>
          </p:cNvGrpSpPr>
          <p:nvPr/>
        </p:nvGrpSpPr>
        <p:grpSpPr>
          <a:xfrm>
            <a:off x="5145368" y="5044307"/>
            <a:ext cx="307413" cy="301427"/>
            <a:chOff x="2899218" y="2647245"/>
            <a:chExt cx="1900903" cy="1863882"/>
          </a:xfrm>
        </p:grpSpPr>
        <p:sp>
          <p:nvSpPr>
            <p:cNvPr id="70" name="Rectangle 69">
              <a:extLst>
                <a:ext uri="{FF2B5EF4-FFF2-40B4-BE49-F238E27FC236}">
                  <a16:creationId xmlns:a16="http://schemas.microsoft.com/office/drawing/2014/main" id="{7901A66A-9BC7-4B04-A01A-D29B84F28409}"/>
                </a:ext>
              </a:extLst>
            </p:cNvPr>
            <p:cNvSpPr/>
            <p:nvPr/>
          </p:nvSpPr>
          <p:spPr bwMode="auto">
            <a:xfrm>
              <a:off x="3885721" y="2647245"/>
              <a:ext cx="914400" cy="9144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sp>
          <p:nvSpPr>
            <p:cNvPr id="71" name="Rectangle 70">
              <a:extLst>
                <a:ext uri="{FF2B5EF4-FFF2-40B4-BE49-F238E27FC236}">
                  <a16:creationId xmlns:a16="http://schemas.microsoft.com/office/drawing/2014/main" id="{AF695CFE-2BCD-45D3-9C69-2524BC538F71}"/>
                </a:ext>
              </a:extLst>
            </p:cNvPr>
            <p:cNvSpPr/>
            <p:nvPr/>
          </p:nvSpPr>
          <p:spPr bwMode="auto">
            <a:xfrm>
              <a:off x="2901370" y="2647245"/>
              <a:ext cx="411480" cy="4114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sp>
          <p:nvSpPr>
            <p:cNvPr id="72" name="Rectangle 71">
              <a:extLst>
                <a:ext uri="{FF2B5EF4-FFF2-40B4-BE49-F238E27FC236}">
                  <a16:creationId xmlns:a16="http://schemas.microsoft.com/office/drawing/2014/main" id="{A77BD41D-AAC9-4DC3-94A5-CB172FC10AFF}"/>
                </a:ext>
              </a:extLst>
            </p:cNvPr>
            <p:cNvSpPr/>
            <p:nvPr/>
          </p:nvSpPr>
          <p:spPr bwMode="auto">
            <a:xfrm>
              <a:off x="3396259" y="2647245"/>
              <a:ext cx="411480" cy="4114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sp>
          <p:nvSpPr>
            <p:cNvPr id="73" name="Rectangle 72">
              <a:extLst>
                <a:ext uri="{FF2B5EF4-FFF2-40B4-BE49-F238E27FC236}">
                  <a16:creationId xmlns:a16="http://schemas.microsoft.com/office/drawing/2014/main" id="{6AB8314A-F621-4DAD-973F-C549C3FF49DC}"/>
                </a:ext>
              </a:extLst>
            </p:cNvPr>
            <p:cNvSpPr/>
            <p:nvPr/>
          </p:nvSpPr>
          <p:spPr bwMode="auto">
            <a:xfrm>
              <a:off x="2901370" y="3150165"/>
              <a:ext cx="411480" cy="4114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sp>
          <p:nvSpPr>
            <p:cNvPr id="74" name="Rectangle 73">
              <a:extLst>
                <a:ext uri="{FF2B5EF4-FFF2-40B4-BE49-F238E27FC236}">
                  <a16:creationId xmlns:a16="http://schemas.microsoft.com/office/drawing/2014/main" id="{9059B041-B776-4E76-8D80-FAD56D8C0EB4}"/>
                </a:ext>
              </a:extLst>
            </p:cNvPr>
            <p:cNvSpPr/>
            <p:nvPr/>
          </p:nvSpPr>
          <p:spPr bwMode="auto">
            <a:xfrm>
              <a:off x="3396259" y="3150165"/>
              <a:ext cx="411480" cy="4114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sp>
          <p:nvSpPr>
            <p:cNvPr id="75" name="Rectangle 74">
              <a:extLst>
                <a:ext uri="{FF2B5EF4-FFF2-40B4-BE49-F238E27FC236}">
                  <a16:creationId xmlns:a16="http://schemas.microsoft.com/office/drawing/2014/main" id="{529172CE-E77B-4BE7-87F7-3B2B87A0A6DB}"/>
                </a:ext>
              </a:extLst>
            </p:cNvPr>
            <p:cNvSpPr/>
            <p:nvPr/>
          </p:nvSpPr>
          <p:spPr bwMode="auto">
            <a:xfrm>
              <a:off x="2901370" y="3638251"/>
              <a:ext cx="411480" cy="4114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sp>
          <p:nvSpPr>
            <p:cNvPr id="76" name="Rectangle 75">
              <a:extLst>
                <a:ext uri="{FF2B5EF4-FFF2-40B4-BE49-F238E27FC236}">
                  <a16:creationId xmlns:a16="http://schemas.microsoft.com/office/drawing/2014/main" id="{B4540AD6-BFFD-468C-BD9C-23294C16F187}"/>
                </a:ext>
              </a:extLst>
            </p:cNvPr>
            <p:cNvSpPr/>
            <p:nvPr/>
          </p:nvSpPr>
          <p:spPr bwMode="auto">
            <a:xfrm>
              <a:off x="3396259" y="3638251"/>
              <a:ext cx="411480" cy="411480"/>
            </a:xfrm>
            <a:prstGeom prst="rect">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sp>
          <p:nvSpPr>
            <p:cNvPr id="77" name="Rectangle 76">
              <a:extLst>
                <a:ext uri="{FF2B5EF4-FFF2-40B4-BE49-F238E27FC236}">
                  <a16:creationId xmlns:a16="http://schemas.microsoft.com/office/drawing/2014/main" id="{BD3FE4F2-CE8E-4BB9-8946-0C59C13C9921}"/>
                </a:ext>
              </a:extLst>
            </p:cNvPr>
            <p:cNvSpPr/>
            <p:nvPr/>
          </p:nvSpPr>
          <p:spPr bwMode="auto">
            <a:xfrm>
              <a:off x="3893752" y="3638251"/>
              <a:ext cx="411480" cy="4114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sp>
          <p:nvSpPr>
            <p:cNvPr id="78" name="Rectangle 77">
              <a:extLst>
                <a:ext uri="{FF2B5EF4-FFF2-40B4-BE49-F238E27FC236}">
                  <a16:creationId xmlns:a16="http://schemas.microsoft.com/office/drawing/2014/main" id="{9E112A94-0E0B-4B07-90BE-7616CE81FE8B}"/>
                </a:ext>
              </a:extLst>
            </p:cNvPr>
            <p:cNvSpPr/>
            <p:nvPr/>
          </p:nvSpPr>
          <p:spPr bwMode="auto">
            <a:xfrm>
              <a:off x="4388641" y="3638251"/>
              <a:ext cx="411480" cy="4114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grpSp>
          <p:nvGrpSpPr>
            <p:cNvPr id="79" name="Group 78">
              <a:extLst>
                <a:ext uri="{FF2B5EF4-FFF2-40B4-BE49-F238E27FC236}">
                  <a16:creationId xmlns:a16="http://schemas.microsoft.com/office/drawing/2014/main" id="{606665FA-9C14-4398-8A35-10FA6B23C031}"/>
                </a:ext>
              </a:extLst>
            </p:cNvPr>
            <p:cNvGrpSpPr>
              <a:grpSpLocks noChangeAspect="1"/>
            </p:cNvGrpSpPr>
            <p:nvPr/>
          </p:nvGrpSpPr>
          <p:grpSpPr>
            <a:xfrm>
              <a:off x="2899218" y="4099695"/>
              <a:ext cx="411481" cy="411432"/>
              <a:chOff x="2901370" y="4126337"/>
              <a:chExt cx="849841" cy="849740"/>
            </a:xfrm>
          </p:grpSpPr>
          <p:sp>
            <p:nvSpPr>
              <p:cNvPr id="89" name="Rectangle 88">
                <a:extLst>
                  <a:ext uri="{FF2B5EF4-FFF2-40B4-BE49-F238E27FC236}">
                    <a16:creationId xmlns:a16="http://schemas.microsoft.com/office/drawing/2014/main" id="{186A542A-96CC-4B93-A89D-669201C122C2}"/>
                  </a:ext>
                </a:extLst>
              </p:cNvPr>
              <p:cNvSpPr>
                <a:spLocks noChangeAspect="1"/>
              </p:cNvSpPr>
              <p:nvPr/>
            </p:nvSpPr>
            <p:spPr bwMode="auto">
              <a:xfrm>
                <a:off x="2901370" y="4552490"/>
                <a:ext cx="423587" cy="4235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sp>
            <p:nvSpPr>
              <p:cNvPr id="90" name="Rectangle 89">
                <a:extLst>
                  <a:ext uri="{FF2B5EF4-FFF2-40B4-BE49-F238E27FC236}">
                    <a16:creationId xmlns:a16="http://schemas.microsoft.com/office/drawing/2014/main" id="{DFF1C0FD-FCB9-43B0-9526-795FA4B0B1B1}"/>
                  </a:ext>
                </a:extLst>
              </p:cNvPr>
              <p:cNvSpPr>
                <a:spLocks noChangeAspect="1"/>
              </p:cNvSpPr>
              <p:nvPr/>
            </p:nvSpPr>
            <p:spPr bwMode="auto">
              <a:xfrm>
                <a:off x="3327624" y="4126337"/>
                <a:ext cx="423587" cy="423587"/>
              </a:xfrm>
              <a:prstGeom prst="rect">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grpSp>
        <p:grpSp>
          <p:nvGrpSpPr>
            <p:cNvPr id="80" name="Group 79">
              <a:extLst>
                <a:ext uri="{FF2B5EF4-FFF2-40B4-BE49-F238E27FC236}">
                  <a16:creationId xmlns:a16="http://schemas.microsoft.com/office/drawing/2014/main" id="{2C3DEEB2-5795-495E-9C86-B210F8ECC31F}"/>
                </a:ext>
              </a:extLst>
            </p:cNvPr>
            <p:cNvGrpSpPr>
              <a:grpSpLocks noChangeAspect="1"/>
            </p:cNvGrpSpPr>
            <p:nvPr/>
          </p:nvGrpSpPr>
          <p:grpSpPr>
            <a:xfrm>
              <a:off x="3387817" y="4099695"/>
              <a:ext cx="411481" cy="411432"/>
              <a:chOff x="2901370" y="4126337"/>
              <a:chExt cx="849841" cy="849740"/>
            </a:xfrm>
          </p:grpSpPr>
          <p:sp>
            <p:nvSpPr>
              <p:cNvPr id="87" name="Rectangle 86">
                <a:extLst>
                  <a:ext uri="{FF2B5EF4-FFF2-40B4-BE49-F238E27FC236}">
                    <a16:creationId xmlns:a16="http://schemas.microsoft.com/office/drawing/2014/main" id="{5BA32EC9-34BF-41D3-9015-8C9A15043209}"/>
                  </a:ext>
                </a:extLst>
              </p:cNvPr>
              <p:cNvSpPr>
                <a:spLocks noChangeAspect="1"/>
              </p:cNvSpPr>
              <p:nvPr/>
            </p:nvSpPr>
            <p:spPr bwMode="auto">
              <a:xfrm>
                <a:off x="2901370" y="4552490"/>
                <a:ext cx="423587" cy="4235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sp>
            <p:nvSpPr>
              <p:cNvPr id="88" name="Rectangle 87">
                <a:extLst>
                  <a:ext uri="{FF2B5EF4-FFF2-40B4-BE49-F238E27FC236}">
                    <a16:creationId xmlns:a16="http://schemas.microsoft.com/office/drawing/2014/main" id="{7570298A-CF0B-4C2F-BB90-356A9D3FF8D0}"/>
                  </a:ext>
                </a:extLst>
              </p:cNvPr>
              <p:cNvSpPr>
                <a:spLocks noChangeAspect="1"/>
              </p:cNvSpPr>
              <p:nvPr/>
            </p:nvSpPr>
            <p:spPr bwMode="auto">
              <a:xfrm>
                <a:off x="3327624" y="4126337"/>
                <a:ext cx="423587" cy="4235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grpSp>
        <p:grpSp>
          <p:nvGrpSpPr>
            <p:cNvPr id="81" name="Group 80">
              <a:extLst>
                <a:ext uri="{FF2B5EF4-FFF2-40B4-BE49-F238E27FC236}">
                  <a16:creationId xmlns:a16="http://schemas.microsoft.com/office/drawing/2014/main" id="{3BABB270-2A78-4CC5-AAB7-FB4A7932ED20}"/>
                </a:ext>
              </a:extLst>
            </p:cNvPr>
            <p:cNvGrpSpPr>
              <a:grpSpLocks noChangeAspect="1"/>
            </p:cNvGrpSpPr>
            <p:nvPr/>
          </p:nvGrpSpPr>
          <p:grpSpPr>
            <a:xfrm>
              <a:off x="3876416" y="4099695"/>
              <a:ext cx="411481" cy="411432"/>
              <a:chOff x="2901370" y="4126337"/>
              <a:chExt cx="849841" cy="849740"/>
            </a:xfrm>
          </p:grpSpPr>
          <p:sp>
            <p:nvSpPr>
              <p:cNvPr id="85" name="Rectangle 84">
                <a:extLst>
                  <a:ext uri="{FF2B5EF4-FFF2-40B4-BE49-F238E27FC236}">
                    <a16:creationId xmlns:a16="http://schemas.microsoft.com/office/drawing/2014/main" id="{AEB90765-569A-4944-92A5-5499CC6E3288}"/>
                  </a:ext>
                </a:extLst>
              </p:cNvPr>
              <p:cNvSpPr>
                <a:spLocks noChangeAspect="1"/>
              </p:cNvSpPr>
              <p:nvPr/>
            </p:nvSpPr>
            <p:spPr bwMode="auto">
              <a:xfrm>
                <a:off x="2901370" y="4552490"/>
                <a:ext cx="423587" cy="4235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sp>
            <p:nvSpPr>
              <p:cNvPr id="86" name="Rectangle 85">
                <a:extLst>
                  <a:ext uri="{FF2B5EF4-FFF2-40B4-BE49-F238E27FC236}">
                    <a16:creationId xmlns:a16="http://schemas.microsoft.com/office/drawing/2014/main" id="{08E87082-0E13-4E06-9F20-BA0F4A99CB3C}"/>
                  </a:ext>
                </a:extLst>
              </p:cNvPr>
              <p:cNvSpPr>
                <a:spLocks noChangeAspect="1"/>
              </p:cNvSpPr>
              <p:nvPr/>
            </p:nvSpPr>
            <p:spPr bwMode="auto">
              <a:xfrm>
                <a:off x="3327624" y="4126337"/>
                <a:ext cx="423587" cy="4235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grpSp>
        <p:grpSp>
          <p:nvGrpSpPr>
            <p:cNvPr id="82" name="Group 81">
              <a:extLst>
                <a:ext uri="{FF2B5EF4-FFF2-40B4-BE49-F238E27FC236}">
                  <a16:creationId xmlns:a16="http://schemas.microsoft.com/office/drawing/2014/main" id="{27F30BDF-837B-4FB6-B097-1FB2CD492A96}"/>
                </a:ext>
              </a:extLst>
            </p:cNvPr>
            <p:cNvGrpSpPr>
              <a:grpSpLocks noChangeAspect="1"/>
            </p:cNvGrpSpPr>
            <p:nvPr/>
          </p:nvGrpSpPr>
          <p:grpSpPr>
            <a:xfrm>
              <a:off x="4365015" y="4099695"/>
              <a:ext cx="411481" cy="411432"/>
              <a:chOff x="2901370" y="4126337"/>
              <a:chExt cx="849841" cy="849740"/>
            </a:xfrm>
          </p:grpSpPr>
          <p:sp>
            <p:nvSpPr>
              <p:cNvPr id="83" name="Rectangle 82">
                <a:extLst>
                  <a:ext uri="{FF2B5EF4-FFF2-40B4-BE49-F238E27FC236}">
                    <a16:creationId xmlns:a16="http://schemas.microsoft.com/office/drawing/2014/main" id="{3A4B9825-EECB-4B7C-A051-4E9F894A12EC}"/>
                  </a:ext>
                </a:extLst>
              </p:cNvPr>
              <p:cNvSpPr>
                <a:spLocks noChangeAspect="1"/>
              </p:cNvSpPr>
              <p:nvPr/>
            </p:nvSpPr>
            <p:spPr bwMode="auto">
              <a:xfrm>
                <a:off x="2901370" y="4552490"/>
                <a:ext cx="423587" cy="4235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sp>
            <p:nvSpPr>
              <p:cNvPr id="84" name="Rectangle 83">
                <a:extLst>
                  <a:ext uri="{FF2B5EF4-FFF2-40B4-BE49-F238E27FC236}">
                    <a16:creationId xmlns:a16="http://schemas.microsoft.com/office/drawing/2014/main" id="{28A9AE75-9202-408E-97C6-11E09A115BEF}"/>
                  </a:ext>
                </a:extLst>
              </p:cNvPr>
              <p:cNvSpPr>
                <a:spLocks noChangeAspect="1"/>
              </p:cNvSpPr>
              <p:nvPr/>
            </p:nvSpPr>
            <p:spPr bwMode="auto">
              <a:xfrm>
                <a:off x="3327624" y="4126337"/>
                <a:ext cx="423587" cy="4235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grpSp>
      </p:grpSp>
      <p:grpSp>
        <p:nvGrpSpPr>
          <p:cNvPr id="91" name="AI apps and agents">
            <a:extLst>
              <a:ext uri="{FF2B5EF4-FFF2-40B4-BE49-F238E27FC236}">
                <a16:creationId xmlns:a16="http://schemas.microsoft.com/office/drawing/2014/main" id="{A620E6D2-7DEC-4EB2-8528-DD3026535E87}"/>
              </a:ext>
            </a:extLst>
          </p:cNvPr>
          <p:cNvGrpSpPr>
            <a:grpSpLocks noChangeAspect="1"/>
          </p:cNvGrpSpPr>
          <p:nvPr/>
        </p:nvGrpSpPr>
        <p:grpSpPr>
          <a:xfrm>
            <a:off x="3514602" y="6001236"/>
            <a:ext cx="303457" cy="301426"/>
            <a:chOff x="5030655" y="2708065"/>
            <a:chExt cx="1920589" cy="1907730"/>
          </a:xfrm>
        </p:grpSpPr>
        <p:sp>
          <p:nvSpPr>
            <p:cNvPr id="92" name="Rectangle 91">
              <a:extLst>
                <a:ext uri="{FF2B5EF4-FFF2-40B4-BE49-F238E27FC236}">
                  <a16:creationId xmlns:a16="http://schemas.microsoft.com/office/drawing/2014/main" id="{344E6433-AA9A-43A9-9028-77957796213F}"/>
                </a:ext>
              </a:extLst>
            </p:cNvPr>
            <p:cNvSpPr/>
            <p:nvPr/>
          </p:nvSpPr>
          <p:spPr bwMode="auto">
            <a:xfrm>
              <a:off x="5030655" y="2708065"/>
              <a:ext cx="914400" cy="9144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sp>
          <p:nvSpPr>
            <p:cNvPr id="93" name="Rectangle 92">
              <a:extLst>
                <a:ext uri="{FF2B5EF4-FFF2-40B4-BE49-F238E27FC236}">
                  <a16:creationId xmlns:a16="http://schemas.microsoft.com/office/drawing/2014/main" id="{F45C147B-8B91-4EE1-99F5-FCAC1730928A}"/>
                </a:ext>
              </a:extLst>
            </p:cNvPr>
            <p:cNvSpPr/>
            <p:nvPr/>
          </p:nvSpPr>
          <p:spPr bwMode="auto">
            <a:xfrm>
              <a:off x="5030655" y="3701395"/>
              <a:ext cx="914400" cy="9144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sp>
          <p:nvSpPr>
            <p:cNvPr id="94" name="Rectangle 93">
              <a:extLst>
                <a:ext uri="{FF2B5EF4-FFF2-40B4-BE49-F238E27FC236}">
                  <a16:creationId xmlns:a16="http://schemas.microsoft.com/office/drawing/2014/main" id="{0E2F1A43-E58A-4C5B-85CA-2E7DEC5C0D58}"/>
                </a:ext>
              </a:extLst>
            </p:cNvPr>
            <p:cNvSpPr/>
            <p:nvPr/>
          </p:nvSpPr>
          <p:spPr bwMode="auto">
            <a:xfrm>
              <a:off x="6036844" y="3701395"/>
              <a:ext cx="914400" cy="9144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grpSp>
          <p:nvGrpSpPr>
            <p:cNvPr id="95" name="CLOUD">
              <a:extLst>
                <a:ext uri="{FF2B5EF4-FFF2-40B4-BE49-F238E27FC236}">
                  <a16:creationId xmlns:a16="http://schemas.microsoft.com/office/drawing/2014/main" id="{D288D415-6B59-4A38-97B9-570EBF10C24F}"/>
                </a:ext>
              </a:extLst>
            </p:cNvPr>
            <p:cNvGrpSpPr>
              <a:grpSpLocks noChangeAspect="1"/>
            </p:cNvGrpSpPr>
            <p:nvPr/>
          </p:nvGrpSpPr>
          <p:grpSpPr>
            <a:xfrm>
              <a:off x="6172622" y="2974975"/>
              <a:ext cx="615229" cy="397577"/>
              <a:chOff x="6172622" y="2974975"/>
              <a:chExt cx="615229" cy="397577"/>
            </a:xfrm>
            <a:solidFill>
              <a:srgbClr val="00BCF2"/>
            </a:solidFill>
          </p:grpSpPr>
          <p:sp>
            <p:nvSpPr>
              <p:cNvPr id="96" name="Oval 95">
                <a:extLst>
                  <a:ext uri="{FF2B5EF4-FFF2-40B4-BE49-F238E27FC236}">
                    <a16:creationId xmlns:a16="http://schemas.microsoft.com/office/drawing/2014/main" id="{94281844-E5AB-45E8-BBD4-8538F20A0830}"/>
                  </a:ext>
                </a:extLst>
              </p:cNvPr>
              <p:cNvSpPr/>
              <p:nvPr/>
            </p:nvSpPr>
            <p:spPr bwMode="auto">
              <a:xfrm>
                <a:off x="6276167" y="2974975"/>
                <a:ext cx="305428" cy="323045"/>
              </a:xfrm>
              <a:prstGeom prst="ellipse">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sp>
            <p:nvSpPr>
              <p:cNvPr id="97" name="Oval 96">
                <a:extLst>
                  <a:ext uri="{FF2B5EF4-FFF2-40B4-BE49-F238E27FC236}">
                    <a16:creationId xmlns:a16="http://schemas.microsoft.com/office/drawing/2014/main" id="{2A57E2E0-4D7A-4A0E-A0FC-4AED5BD7C248}"/>
                  </a:ext>
                </a:extLst>
              </p:cNvPr>
              <p:cNvSpPr/>
              <p:nvPr/>
            </p:nvSpPr>
            <p:spPr bwMode="auto">
              <a:xfrm>
                <a:off x="6495978" y="3039418"/>
                <a:ext cx="223119" cy="235988"/>
              </a:xfrm>
              <a:prstGeom prst="ellipse">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sp>
            <p:nvSpPr>
              <p:cNvPr id="98" name="Oval 97">
                <a:extLst>
                  <a:ext uri="{FF2B5EF4-FFF2-40B4-BE49-F238E27FC236}">
                    <a16:creationId xmlns:a16="http://schemas.microsoft.com/office/drawing/2014/main" id="{4572713C-5CF4-4283-870D-98745D441FFB}"/>
                  </a:ext>
                </a:extLst>
              </p:cNvPr>
              <p:cNvSpPr/>
              <p:nvPr/>
            </p:nvSpPr>
            <p:spPr bwMode="auto">
              <a:xfrm>
                <a:off x="6233421" y="3071813"/>
                <a:ext cx="127642" cy="135004"/>
              </a:xfrm>
              <a:prstGeom prst="ellipse">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sp>
            <p:nvSpPr>
              <p:cNvPr id="99" name="Rectangle: Rounded Corners 98">
                <a:extLst>
                  <a:ext uri="{FF2B5EF4-FFF2-40B4-BE49-F238E27FC236}">
                    <a16:creationId xmlns:a16="http://schemas.microsoft.com/office/drawing/2014/main" id="{F404B7CA-59AD-4BC3-8174-5714DDF90A8B}"/>
                  </a:ext>
                </a:extLst>
              </p:cNvPr>
              <p:cNvSpPr/>
              <p:nvPr/>
            </p:nvSpPr>
            <p:spPr bwMode="auto">
              <a:xfrm>
                <a:off x="6172622" y="3174930"/>
                <a:ext cx="615229" cy="197622"/>
              </a:xfrm>
              <a:prstGeom prst="roundRect">
                <a:avLst>
                  <a:gd name="adj" fmla="val 50000"/>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grpSp>
      </p:grpSp>
      <p:grpSp>
        <p:nvGrpSpPr>
          <p:cNvPr id="100" name="Group 21" descr="IAAS">
            <a:extLst>
              <a:ext uri="{FF2B5EF4-FFF2-40B4-BE49-F238E27FC236}">
                <a16:creationId xmlns:a16="http://schemas.microsoft.com/office/drawing/2014/main" id="{1AA91120-A59B-4238-AFD6-EA026957D855}"/>
              </a:ext>
            </a:extLst>
          </p:cNvPr>
          <p:cNvGrpSpPr>
            <a:grpSpLocks noChangeAspect="1"/>
          </p:cNvGrpSpPr>
          <p:nvPr/>
        </p:nvGrpSpPr>
        <p:grpSpPr bwMode="auto">
          <a:xfrm>
            <a:off x="8412191" y="5926524"/>
            <a:ext cx="452437" cy="450850"/>
            <a:chOff x="2211" y="778"/>
            <a:chExt cx="285" cy="284"/>
          </a:xfrm>
        </p:grpSpPr>
        <p:sp>
          <p:nvSpPr>
            <p:cNvPr id="101" name="AutoShape 20">
              <a:extLst>
                <a:ext uri="{FF2B5EF4-FFF2-40B4-BE49-F238E27FC236}">
                  <a16:creationId xmlns:a16="http://schemas.microsoft.com/office/drawing/2014/main" id="{70A24F6E-C8D6-40E9-A861-8406BC154C39}"/>
                </a:ext>
              </a:extLst>
            </p:cNvPr>
            <p:cNvSpPr>
              <a:spLocks noChangeAspect="1" noChangeArrowheads="1" noTextEdit="1"/>
            </p:cNvSpPr>
            <p:nvPr/>
          </p:nvSpPr>
          <p:spPr bwMode="auto">
            <a:xfrm>
              <a:off x="2211" y="778"/>
              <a:ext cx="285" cy="2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102" name="Oval 22">
              <a:extLst>
                <a:ext uri="{FF2B5EF4-FFF2-40B4-BE49-F238E27FC236}">
                  <a16:creationId xmlns:a16="http://schemas.microsoft.com/office/drawing/2014/main" id="{CE766536-6537-4870-9B54-74E355AF0CF2}"/>
                </a:ext>
              </a:extLst>
            </p:cNvPr>
            <p:cNvSpPr>
              <a:spLocks noChangeArrowheads="1"/>
            </p:cNvSpPr>
            <p:nvPr/>
          </p:nvSpPr>
          <p:spPr bwMode="auto">
            <a:xfrm>
              <a:off x="2331" y="898"/>
              <a:ext cx="45" cy="4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103" name="Freeform 23">
              <a:extLst>
                <a:ext uri="{FF2B5EF4-FFF2-40B4-BE49-F238E27FC236}">
                  <a16:creationId xmlns:a16="http://schemas.microsoft.com/office/drawing/2014/main" id="{1256458A-20DC-43C2-8505-9C15A4377597}"/>
                </a:ext>
              </a:extLst>
            </p:cNvPr>
            <p:cNvSpPr>
              <a:spLocks noEditPoints="1"/>
            </p:cNvSpPr>
            <p:nvPr/>
          </p:nvSpPr>
          <p:spPr bwMode="auto">
            <a:xfrm>
              <a:off x="2247" y="809"/>
              <a:ext cx="213" cy="218"/>
            </a:xfrm>
            <a:custGeom>
              <a:avLst/>
              <a:gdLst>
                <a:gd name="T0" fmla="*/ 98 w 144"/>
                <a:gd name="T1" fmla="*/ 8 h 147"/>
                <a:gd name="T2" fmla="*/ 88 w 144"/>
                <a:gd name="T3" fmla="*/ 0 h 147"/>
                <a:gd name="T4" fmla="*/ 80 w 144"/>
                <a:gd name="T5" fmla="*/ 4 h 147"/>
                <a:gd name="T6" fmla="*/ 72 w 144"/>
                <a:gd name="T7" fmla="*/ 3 h 147"/>
                <a:gd name="T8" fmla="*/ 0 w 144"/>
                <a:gd name="T9" fmla="*/ 75 h 147"/>
                <a:gd name="T10" fmla="*/ 72 w 144"/>
                <a:gd name="T11" fmla="*/ 147 h 147"/>
                <a:gd name="T12" fmla="*/ 144 w 144"/>
                <a:gd name="T13" fmla="*/ 75 h 147"/>
                <a:gd name="T14" fmla="*/ 98 w 144"/>
                <a:gd name="T15" fmla="*/ 8 h 147"/>
                <a:gd name="T16" fmla="*/ 119 w 144"/>
                <a:gd name="T17" fmla="*/ 123 h 147"/>
                <a:gd name="T18" fmla="*/ 98 w 144"/>
                <a:gd name="T19" fmla="*/ 137 h 147"/>
                <a:gd name="T20" fmla="*/ 72 w 144"/>
                <a:gd name="T21" fmla="*/ 142 h 147"/>
                <a:gd name="T22" fmla="*/ 46 w 144"/>
                <a:gd name="T23" fmla="*/ 137 h 147"/>
                <a:gd name="T24" fmla="*/ 25 w 144"/>
                <a:gd name="T25" fmla="*/ 123 h 147"/>
                <a:gd name="T26" fmla="*/ 10 w 144"/>
                <a:gd name="T27" fmla="*/ 101 h 147"/>
                <a:gd name="T28" fmla="*/ 5 w 144"/>
                <a:gd name="T29" fmla="*/ 75 h 147"/>
                <a:gd name="T30" fmla="*/ 10 w 144"/>
                <a:gd name="T31" fmla="*/ 49 h 147"/>
                <a:gd name="T32" fmla="*/ 25 w 144"/>
                <a:gd name="T33" fmla="*/ 28 h 147"/>
                <a:gd name="T34" fmla="*/ 46 w 144"/>
                <a:gd name="T35" fmla="*/ 14 h 147"/>
                <a:gd name="T36" fmla="*/ 72 w 144"/>
                <a:gd name="T37" fmla="*/ 8 h 147"/>
                <a:gd name="T38" fmla="*/ 78 w 144"/>
                <a:gd name="T39" fmla="*/ 9 h 147"/>
                <a:gd name="T40" fmla="*/ 78 w 144"/>
                <a:gd name="T41" fmla="*/ 10 h 147"/>
                <a:gd name="T42" fmla="*/ 88 w 144"/>
                <a:gd name="T43" fmla="*/ 20 h 147"/>
                <a:gd name="T44" fmla="*/ 97 w 144"/>
                <a:gd name="T45" fmla="*/ 13 h 147"/>
                <a:gd name="T46" fmla="*/ 98 w 144"/>
                <a:gd name="T47" fmla="*/ 14 h 147"/>
                <a:gd name="T48" fmla="*/ 119 w 144"/>
                <a:gd name="T49" fmla="*/ 28 h 147"/>
                <a:gd name="T50" fmla="*/ 134 w 144"/>
                <a:gd name="T51" fmla="*/ 49 h 147"/>
                <a:gd name="T52" fmla="*/ 139 w 144"/>
                <a:gd name="T53" fmla="*/ 75 h 147"/>
                <a:gd name="T54" fmla="*/ 134 w 144"/>
                <a:gd name="T55" fmla="*/ 101 h 147"/>
                <a:gd name="T56" fmla="*/ 119 w 144"/>
                <a:gd name="T57" fmla="*/ 123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44" h="147">
                  <a:moveTo>
                    <a:pt x="98" y="8"/>
                  </a:moveTo>
                  <a:cubicBezTo>
                    <a:pt x="97" y="3"/>
                    <a:pt x="93" y="0"/>
                    <a:pt x="88" y="0"/>
                  </a:cubicBezTo>
                  <a:cubicBezTo>
                    <a:pt x="84" y="0"/>
                    <a:pt x="81" y="1"/>
                    <a:pt x="80" y="4"/>
                  </a:cubicBezTo>
                  <a:cubicBezTo>
                    <a:pt x="77" y="3"/>
                    <a:pt x="75" y="3"/>
                    <a:pt x="72" y="3"/>
                  </a:cubicBezTo>
                  <a:cubicBezTo>
                    <a:pt x="32" y="3"/>
                    <a:pt x="0" y="35"/>
                    <a:pt x="0" y="75"/>
                  </a:cubicBezTo>
                  <a:cubicBezTo>
                    <a:pt x="0" y="115"/>
                    <a:pt x="32" y="147"/>
                    <a:pt x="72" y="147"/>
                  </a:cubicBezTo>
                  <a:cubicBezTo>
                    <a:pt x="112" y="147"/>
                    <a:pt x="144" y="115"/>
                    <a:pt x="144" y="75"/>
                  </a:cubicBezTo>
                  <a:cubicBezTo>
                    <a:pt x="144" y="44"/>
                    <a:pt x="125" y="18"/>
                    <a:pt x="98" y="8"/>
                  </a:cubicBezTo>
                  <a:close/>
                  <a:moveTo>
                    <a:pt x="119" y="123"/>
                  </a:moveTo>
                  <a:cubicBezTo>
                    <a:pt x="113" y="129"/>
                    <a:pt x="106" y="134"/>
                    <a:pt x="98" y="137"/>
                  </a:cubicBezTo>
                  <a:cubicBezTo>
                    <a:pt x="90" y="140"/>
                    <a:pt x="81" y="142"/>
                    <a:pt x="72" y="142"/>
                  </a:cubicBezTo>
                  <a:cubicBezTo>
                    <a:pt x="63" y="142"/>
                    <a:pt x="54" y="140"/>
                    <a:pt x="46" y="137"/>
                  </a:cubicBezTo>
                  <a:cubicBezTo>
                    <a:pt x="38" y="134"/>
                    <a:pt x="31" y="129"/>
                    <a:pt x="25" y="123"/>
                  </a:cubicBezTo>
                  <a:cubicBezTo>
                    <a:pt x="19" y="116"/>
                    <a:pt x="14" y="109"/>
                    <a:pt x="10" y="101"/>
                  </a:cubicBezTo>
                  <a:cubicBezTo>
                    <a:pt x="7" y="93"/>
                    <a:pt x="5" y="84"/>
                    <a:pt x="5" y="75"/>
                  </a:cubicBezTo>
                  <a:cubicBezTo>
                    <a:pt x="5" y="66"/>
                    <a:pt x="7" y="57"/>
                    <a:pt x="10" y="49"/>
                  </a:cubicBezTo>
                  <a:cubicBezTo>
                    <a:pt x="14" y="41"/>
                    <a:pt x="19" y="34"/>
                    <a:pt x="25" y="28"/>
                  </a:cubicBezTo>
                  <a:cubicBezTo>
                    <a:pt x="31" y="22"/>
                    <a:pt x="38" y="17"/>
                    <a:pt x="46" y="14"/>
                  </a:cubicBezTo>
                  <a:cubicBezTo>
                    <a:pt x="54" y="10"/>
                    <a:pt x="63" y="8"/>
                    <a:pt x="72" y="8"/>
                  </a:cubicBezTo>
                  <a:cubicBezTo>
                    <a:pt x="74" y="8"/>
                    <a:pt x="76" y="8"/>
                    <a:pt x="78" y="9"/>
                  </a:cubicBezTo>
                  <a:cubicBezTo>
                    <a:pt x="78" y="9"/>
                    <a:pt x="78" y="9"/>
                    <a:pt x="78" y="10"/>
                  </a:cubicBezTo>
                  <a:cubicBezTo>
                    <a:pt x="78" y="15"/>
                    <a:pt x="82" y="20"/>
                    <a:pt x="88" y="20"/>
                  </a:cubicBezTo>
                  <a:cubicBezTo>
                    <a:pt x="92" y="20"/>
                    <a:pt x="96" y="17"/>
                    <a:pt x="97" y="13"/>
                  </a:cubicBezTo>
                  <a:cubicBezTo>
                    <a:pt x="97" y="13"/>
                    <a:pt x="98" y="13"/>
                    <a:pt x="98" y="14"/>
                  </a:cubicBezTo>
                  <a:cubicBezTo>
                    <a:pt x="106" y="17"/>
                    <a:pt x="113" y="22"/>
                    <a:pt x="119" y="28"/>
                  </a:cubicBezTo>
                  <a:cubicBezTo>
                    <a:pt x="126" y="34"/>
                    <a:pt x="130" y="41"/>
                    <a:pt x="134" y="49"/>
                  </a:cubicBezTo>
                  <a:cubicBezTo>
                    <a:pt x="137" y="58"/>
                    <a:pt x="139" y="66"/>
                    <a:pt x="139" y="75"/>
                  </a:cubicBezTo>
                  <a:cubicBezTo>
                    <a:pt x="139" y="84"/>
                    <a:pt x="137" y="93"/>
                    <a:pt x="134" y="101"/>
                  </a:cubicBezTo>
                  <a:cubicBezTo>
                    <a:pt x="130" y="109"/>
                    <a:pt x="126" y="116"/>
                    <a:pt x="119" y="123"/>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104" name="Freeform 24">
              <a:extLst>
                <a:ext uri="{FF2B5EF4-FFF2-40B4-BE49-F238E27FC236}">
                  <a16:creationId xmlns:a16="http://schemas.microsoft.com/office/drawing/2014/main" id="{B3B01738-329A-4B93-A491-1FBB94C2968F}"/>
                </a:ext>
              </a:extLst>
            </p:cNvPr>
            <p:cNvSpPr>
              <a:spLocks noEditPoints="1"/>
            </p:cNvSpPr>
            <p:nvPr/>
          </p:nvSpPr>
          <p:spPr bwMode="auto">
            <a:xfrm>
              <a:off x="2211" y="780"/>
              <a:ext cx="285" cy="282"/>
            </a:xfrm>
            <a:custGeom>
              <a:avLst/>
              <a:gdLst>
                <a:gd name="T0" fmla="*/ 192 w 192"/>
                <a:gd name="T1" fmla="*/ 95 h 191"/>
                <a:gd name="T2" fmla="*/ 179 w 192"/>
                <a:gd name="T3" fmla="*/ 47 h 191"/>
                <a:gd name="T4" fmla="*/ 182 w 192"/>
                <a:gd name="T5" fmla="*/ 39 h 191"/>
                <a:gd name="T6" fmla="*/ 172 w 192"/>
                <a:gd name="T7" fmla="*/ 29 h 191"/>
                <a:gd name="T8" fmla="*/ 167 w 192"/>
                <a:gd name="T9" fmla="*/ 31 h 191"/>
                <a:gd name="T10" fmla="*/ 96 w 192"/>
                <a:gd name="T11" fmla="*/ 0 h 191"/>
                <a:gd name="T12" fmla="*/ 0 w 192"/>
                <a:gd name="T13" fmla="*/ 95 h 191"/>
                <a:gd name="T14" fmla="*/ 14 w 192"/>
                <a:gd name="T15" fmla="*/ 144 h 191"/>
                <a:gd name="T16" fmla="*/ 10 w 192"/>
                <a:gd name="T17" fmla="*/ 151 h 191"/>
                <a:gd name="T18" fmla="*/ 20 w 192"/>
                <a:gd name="T19" fmla="*/ 161 h 191"/>
                <a:gd name="T20" fmla="*/ 25 w 192"/>
                <a:gd name="T21" fmla="*/ 160 h 191"/>
                <a:gd name="T22" fmla="*/ 96 w 192"/>
                <a:gd name="T23" fmla="*/ 191 h 191"/>
                <a:gd name="T24" fmla="*/ 141 w 192"/>
                <a:gd name="T25" fmla="*/ 180 h 191"/>
                <a:gd name="T26" fmla="*/ 147 w 192"/>
                <a:gd name="T27" fmla="*/ 181 h 191"/>
                <a:gd name="T28" fmla="*/ 157 w 192"/>
                <a:gd name="T29" fmla="*/ 171 h 191"/>
                <a:gd name="T30" fmla="*/ 157 w 192"/>
                <a:gd name="T31" fmla="*/ 169 h 191"/>
                <a:gd name="T32" fmla="*/ 192 w 192"/>
                <a:gd name="T33" fmla="*/ 95 h 191"/>
                <a:gd name="T34" fmla="*/ 155 w 192"/>
                <a:gd name="T35" fmla="*/ 165 h 191"/>
                <a:gd name="T36" fmla="*/ 147 w 192"/>
                <a:gd name="T37" fmla="*/ 161 h 191"/>
                <a:gd name="T38" fmla="*/ 137 w 192"/>
                <a:gd name="T39" fmla="*/ 171 h 191"/>
                <a:gd name="T40" fmla="*/ 138 w 192"/>
                <a:gd name="T41" fmla="*/ 176 h 191"/>
                <a:gd name="T42" fmla="*/ 131 w 192"/>
                <a:gd name="T43" fmla="*/ 179 h 191"/>
                <a:gd name="T44" fmla="*/ 96 w 192"/>
                <a:gd name="T45" fmla="*/ 186 h 191"/>
                <a:gd name="T46" fmla="*/ 61 w 192"/>
                <a:gd name="T47" fmla="*/ 179 h 191"/>
                <a:gd name="T48" fmla="*/ 32 w 192"/>
                <a:gd name="T49" fmla="*/ 159 h 191"/>
                <a:gd name="T50" fmla="*/ 29 w 192"/>
                <a:gd name="T51" fmla="*/ 156 h 191"/>
                <a:gd name="T52" fmla="*/ 30 w 192"/>
                <a:gd name="T53" fmla="*/ 151 h 191"/>
                <a:gd name="T54" fmla="*/ 20 w 192"/>
                <a:gd name="T55" fmla="*/ 141 h 191"/>
                <a:gd name="T56" fmla="*/ 18 w 192"/>
                <a:gd name="T57" fmla="*/ 141 h 191"/>
                <a:gd name="T58" fmla="*/ 13 w 192"/>
                <a:gd name="T59" fmla="*/ 131 h 191"/>
                <a:gd name="T60" fmla="*/ 5 w 192"/>
                <a:gd name="T61" fmla="*/ 95 h 191"/>
                <a:gd name="T62" fmla="*/ 13 w 192"/>
                <a:gd name="T63" fmla="*/ 60 h 191"/>
                <a:gd name="T64" fmla="*/ 32 w 192"/>
                <a:gd name="T65" fmla="*/ 31 h 191"/>
                <a:gd name="T66" fmla="*/ 61 w 192"/>
                <a:gd name="T67" fmla="*/ 12 h 191"/>
                <a:gd name="T68" fmla="*/ 96 w 192"/>
                <a:gd name="T69" fmla="*/ 5 h 191"/>
                <a:gd name="T70" fmla="*/ 131 w 192"/>
                <a:gd name="T71" fmla="*/ 12 h 191"/>
                <a:gd name="T72" fmla="*/ 160 w 192"/>
                <a:gd name="T73" fmla="*/ 31 h 191"/>
                <a:gd name="T74" fmla="*/ 163 w 192"/>
                <a:gd name="T75" fmla="*/ 34 h 191"/>
                <a:gd name="T76" fmla="*/ 162 w 192"/>
                <a:gd name="T77" fmla="*/ 40 h 191"/>
                <a:gd name="T78" fmla="*/ 172 w 192"/>
                <a:gd name="T79" fmla="*/ 50 h 191"/>
                <a:gd name="T80" fmla="*/ 174 w 192"/>
                <a:gd name="T81" fmla="*/ 49 h 191"/>
                <a:gd name="T82" fmla="*/ 180 w 192"/>
                <a:gd name="T83" fmla="*/ 60 h 191"/>
                <a:gd name="T84" fmla="*/ 187 w 192"/>
                <a:gd name="T85" fmla="*/ 95 h 191"/>
                <a:gd name="T86" fmla="*/ 180 w 192"/>
                <a:gd name="T87" fmla="*/ 131 h 191"/>
                <a:gd name="T88" fmla="*/ 160 w 192"/>
                <a:gd name="T89" fmla="*/ 159 h 191"/>
                <a:gd name="T90" fmla="*/ 155 w 192"/>
                <a:gd name="T91" fmla="*/ 165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92" h="191">
                  <a:moveTo>
                    <a:pt x="192" y="95"/>
                  </a:moveTo>
                  <a:cubicBezTo>
                    <a:pt x="192" y="78"/>
                    <a:pt x="187" y="61"/>
                    <a:pt x="179" y="47"/>
                  </a:cubicBezTo>
                  <a:cubicBezTo>
                    <a:pt x="181" y="45"/>
                    <a:pt x="182" y="42"/>
                    <a:pt x="182" y="39"/>
                  </a:cubicBezTo>
                  <a:cubicBezTo>
                    <a:pt x="182" y="34"/>
                    <a:pt x="177" y="29"/>
                    <a:pt x="172" y="29"/>
                  </a:cubicBezTo>
                  <a:cubicBezTo>
                    <a:pt x="170" y="29"/>
                    <a:pt x="168" y="30"/>
                    <a:pt x="167" y="31"/>
                  </a:cubicBezTo>
                  <a:cubicBezTo>
                    <a:pt x="149" y="12"/>
                    <a:pt x="124" y="0"/>
                    <a:pt x="96" y="0"/>
                  </a:cubicBezTo>
                  <a:cubicBezTo>
                    <a:pt x="43" y="0"/>
                    <a:pt x="0" y="42"/>
                    <a:pt x="0" y="95"/>
                  </a:cubicBezTo>
                  <a:cubicBezTo>
                    <a:pt x="0" y="113"/>
                    <a:pt x="5" y="129"/>
                    <a:pt x="14" y="144"/>
                  </a:cubicBezTo>
                  <a:cubicBezTo>
                    <a:pt x="11" y="145"/>
                    <a:pt x="10" y="148"/>
                    <a:pt x="10" y="151"/>
                  </a:cubicBezTo>
                  <a:cubicBezTo>
                    <a:pt x="10" y="157"/>
                    <a:pt x="15" y="161"/>
                    <a:pt x="20" y="161"/>
                  </a:cubicBezTo>
                  <a:cubicBezTo>
                    <a:pt x="22" y="161"/>
                    <a:pt x="24" y="161"/>
                    <a:pt x="25" y="160"/>
                  </a:cubicBezTo>
                  <a:cubicBezTo>
                    <a:pt x="43" y="179"/>
                    <a:pt x="68" y="191"/>
                    <a:pt x="96" y="191"/>
                  </a:cubicBezTo>
                  <a:cubicBezTo>
                    <a:pt x="112" y="191"/>
                    <a:pt x="128" y="187"/>
                    <a:pt x="141" y="180"/>
                  </a:cubicBezTo>
                  <a:cubicBezTo>
                    <a:pt x="143" y="181"/>
                    <a:pt x="145" y="181"/>
                    <a:pt x="147" y="181"/>
                  </a:cubicBezTo>
                  <a:cubicBezTo>
                    <a:pt x="153" y="181"/>
                    <a:pt x="157" y="177"/>
                    <a:pt x="157" y="171"/>
                  </a:cubicBezTo>
                  <a:cubicBezTo>
                    <a:pt x="157" y="171"/>
                    <a:pt x="157" y="170"/>
                    <a:pt x="157" y="169"/>
                  </a:cubicBezTo>
                  <a:cubicBezTo>
                    <a:pt x="178" y="152"/>
                    <a:pt x="192" y="125"/>
                    <a:pt x="192" y="95"/>
                  </a:cubicBezTo>
                  <a:close/>
                  <a:moveTo>
                    <a:pt x="155" y="165"/>
                  </a:moveTo>
                  <a:cubicBezTo>
                    <a:pt x="153" y="162"/>
                    <a:pt x="150" y="161"/>
                    <a:pt x="147" y="161"/>
                  </a:cubicBezTo>
                  <a:cubicBezTo>
                    <a:pt x="141" y="161"/>
                    <a:pt x="137" y="166"/>
                    <a:pt x="137" y="171"/>
                  </a:cubicBezTo>
                  <a:cubicBezTo>
                    <a:pt x="137" y="173"/>
                    <a:pt x="137" y="174"/>
                    <a:pt x="138" y="176"/>
                  </a:cubicBezTo>
                  <a:cubicBezTo>
                    <a:pt x="136" y="177"/>
                    <a:pt x="134" y="178"/>
                    <a:pt x="131" y="179"/>
                  </a:cubicBezTo>
                  <a:cubicBezTo>
                    <a:pt x="120" y="183"/>
                    <a:pt x="108" y="186"/>
                    <a:pt x="96" y="186"/>
                  </a:cubicBezTo>
                  <a:cubicBezTo>
                    <a:pt x="84" y="186"/>
                    <a:pt x="72" y="183"/>
                    <a:pt x="61" y="179"/>
                  </a:cubicBezTo>
                  <a:cubicBezTo>
                    <a:pt x="50" y="174"/>
                    <a:pt x="40" y="168"/>
                    <a:pt x="32" y="159"/>
                  </a:cubicBezTo>
                  <a:cubicBezTo>
                    <a:pt x="31" y="158"/>
                    <a:pt x="30" y="157"/>
                    <a:pt x="29" y="156"/>
                  </a:cubicBezTo>
                  <a:cubicBezTo>
                    <a:pt x="30" y="155"/>
                    <a:pt x="30" y="153"/>
                    <a:pt x="30" y="151"/>
                  </a:cubicBezTo>
                  <a:cubicBezTo>
                    <a:pt x="30" y="145"/>
                    <a:pt x="26" y="141"/>
                    <a:pt x="20" y="141"/>
                  </a:cubicBezTo>
                  <a:cubicBezTo>
                    <a:pt x="20" y="141"/>
                    <a:pt x="19" y="141"/>
                    <a:pt x="18" y="141"/>
                  </a:cubicBezTo>
                  <a:cubicBezTo>
                    <a:pt x="16" y="138"/>
                    <a:pt x="14" y="134"/>
                    <a:pt x="13" y="131"/>
                  </a:cubicBezTo>
                  <a:cubicBezTo>
                    <a:pt x="8" y="119"/>
                    <a:pt x="5" y="108"/>
                    <a:pt x="5" y="95"/>
                  </a:cubicBezTo>
                  <a:cubicBezTo>
                    <a:pt x="5" y="83"/>
                    <a:pt x="8" y="71"/>
                    <a:pt x="13" y="60"/>
                  </a:cubicBezTo>
                  <a:cubicBezTo>
                    <a:pt x="17" y="49"/>
                    <a:pt x="24" y="40"/>
                    <a:pt x="32" y="31"/>
                  </a:cubicBezTo>
                  <a:cubicBezTo>
                    <a:pt x="40" y="23"/>
                    <a:pt x="50" y="16"/>
                    <a:pt x="61" y="12"/>
                  </a:cubicBezTo>
                  <a:cubicBezTo>
                    <a:pt x="72" y="7"/>
                    <a:pt x="84" y="5"/>
                    <a:pt x="96" y="5"/>
                  </a:cubicBezTo>
                  <a:cubicBezTo>
                    <a:pt x="108" y="5"/>
                    <a:pt x="120" y="7"/>
                    <a:pt x="131" y="12"/>
                  </a:cubicBezTo>
                  <a:cubicBezTo>
                    <a:pt x="142" y="16"/>
                    <a:pt x="152" y="23"/>
                    <a:pt x="160" y="31"/>
                  </a:cubicBezTo>
                  <a:cubicBezTo>
                    <a:pt x="161" y="32"/>
                    <a:pt x="162" y="33"/>
                    <a:pt x="163" y="34"/>
                  </a:cubicBezTo>
                  <a:cubicBezTo>
                    <a:pt x="162" y="36"/>
                    <a:pt x="162" y="38"/>
                    <a:pt x="162" y="40"/>
                  </a:cubicBezTo>
                  <a:cubicBezTo>
                    <a:pt x="162" y="45"/>
                    <a:pt x="166" y="50"/>
                    <a:pt x="172" y="50"/>
                  </a:cubicBezTo>
                  <a:cubicBezTo>
                    <a:pt x="173" y="50"/>
                    <a:pt x="173" y="49"/>
                    <a:pt x="174" y="49"/>
                  </a:cubicBezTo>
                  <a:cubicBezTo>
                    <a:pt x="176" y="53"/>
                    <a:pt x="178" y="56"/>
                    <a:pt x="180" y="60"/>
                  </a:cubicBezTo>
                  <a:cubicBezTo>
                    <a:pt x="184" y="71"/>
                    <a:pt x="187" y="83"/>
                    <a:pt x="187" y="95"/>
                  </a:cubicBezTo>
                  <a:cubicBezTo>
                    <a:pt x="187" y="108"/>
                    <a:pt x="184" y="119"/>
                    <a:pt x="180" y="131"/>
                  </a:cubicBezTo>
                  <a:cubicBezTo>
                    <a:pt x="175" y="141"/>
                    <a:pt x="169" y="151"/>
                    <a:pt x="160" y="159"/>
                  </a:cubicBezTo>
                  <a:cubicBezTo>
                    <a:pt x="158" y="161"/>
                    <a:pt x="156" y="163"/>
                    <a:pt x="155" y="165"/>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105" name="Freeform 25">
              <a:extLst>
                <a:ext uri="{FF2B5EF4-FFF2-40B4-BE49-F238E27FC236}">
                  <a16:creationId xmlns:a16="http://schemas.microsoft.com/office/drawing/2014/main" id="{D83E18FB-F74C-4400-A7EE-AD77BCA78694}"/>
                </a:ext>
              </a:extLst>
            </p:cNvPr>
            <p:cNvSpPr>
              <a:spLocks noEditPoints="1"/>
            </p:cNvSpPr>
            <p:nvPr/>
          </p:nvSpPr>
          <p:spPr bwMode="auto">
            <a:xfrm>
              <a:off x="2272" y="849"/>
              <a:ext cx="153" cy="142"/>
            </a:xfrm>
            <a:custGeom>
              <a:avLst/>
              <a:gdLst>
                <a:gd name="T0" fmla="*/ 98 w 103"/>
                <a:gd name="T1" fmla="*/ 70 h 96"/>
                <a:gd name="T2" fmla="*/ 103 w 103"/>
                <a:gd name="T3" fmla="*/ 48 h 96"/>
                <a:gd name="T4" fmla="*/ 55 w 103"/>
                <a:gd name="T5" fmla="*/ 0 h 96"/>
                <a:gd name="T6" fmla="*/ 8 w 103"/>
                <a:gd name="T7" fmla="*/ 38 h 96"/>
                <a:gd name="T8" fmla="*/ 0 w 103"/>
                <a:gd name="T9" fmla="*/ 48 h 96"/>
                <a:gd name="T10" fmla="*/ 8 w 103"/>
                <a:gd name="T11" fmla="*/ 58 h 96"/>
                <a:gd name="T12" fmla="*/ 55 w 103"/>
                <a:gd name="T13" fmla="*/ 96 h 96"/>
                <a:gd name="T14" fmla="*/ 85 w 103"/>
                <a:gd name="T15" fmla="*/ 86 h 96"/>
                <a:gd name="T16" fmla="*/ 91 w 103"/>
                <a:gd name="T17" fmla="*/ 88 h 96"/>
                <a:gd name="T18" fmla="*/ 101 w 103"/>
                <a:gd name="T19" fmla="*/ 77 h 96"/>
                <a:gd name="T20" fmla="*/ 98 w 103"/>
                <a:gd name="T21" fmla="*/ 70 h 96"/>
                <a:gd name="T22" fmla="*/ 25 w 103"/>
                <a:gd name="T23" fmla="*/ 79 h 96"/>
                <a:gd name="T24" fmla="*/ 13 w 103"/>
                <a:gd name="T25" fmla="*/ 58 h 96"/>
                <a:gd name="T26" fmla="*/ 20 w 103"/>
                <a:gd name="T27" fmla="*/ 48 h 96"/>
                <a:gd name="T28" fmla="*/ 13 w 103"/>
                <a:gd name="T29" fmla="*/ 39 h 96"/>
                <a:gd name="T30" fmla="*/ 25 w 103"/>
                <a:gd name="T31" fmla="*/ 18 h 96"/>
                <a:gd name="T32" fmla="*/ 55 w 103"/>
                <a:gd name="T33" fmla="*/ 6 h 96"/>
                <a:gd name="T34" fmla="*/ 85 w 103"/>
                <a:gd name="T35" fmla="*/ 18 h 96"/>
                <a:gd name="T36" fmla="*/ 98 w 103"/>
                <a:gd name="T37" fmla="*/ 48 h 96"/>
                <a:gd name="T38" fmla="*/ 93 w 103"/>
                <a:gd name="T39" fmla="*/ 68 h 96"/>
                <a:gd name="T40" fmla="*/ 90 w 103"/>
                <a:gd name="T41" fmla="*/ 67 h 96"/>
                <a:gd name="T42" fmla="*/ 80 w 103"/>
                <a:gd name="T43" fmla="*/ 77 h 96"/>
                <a:gd name="T44" fmla="*/ 81 w 103"/>
                <a:gd name="T45" fmla="*/ 82 h 96"/>
                <a:gd name="T46" fmla="*/ 55 w 103"/>
                <a:gd name="T47" fmla="*/ 91 h 96"/>
                <a:gd name="T48" fmla="*/ 25 w 103"/>
                <a:gd name="T49" fmla="*/ 7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3" h="96">
                  <a:moveTo>
                    <a:pt x="98" y="70"/>
                  </a:moveTo>
                  <a:cubicBezTo>
                    <a:pt x="101" y="64"/>
                    <a:pt x="103" y="56"/>
                    <a:pt x="103" y="48"/>
                  </a:cubicBezTo>
                  <a:cubicBezTo>
                    <a:pt x="103" y="22"/>
                    <a:pt x="81" y="0"/>
                    <a:pt x="55" y="0"/>
                  </a:cubicBezTo>
                  <a:cubicBezTo>
                    <a:pt x="32" y="0"/>
                    <a:pt x="13" y="17"/>
                    <a:pt x="8" y="38"/>
                  </a:cubicBezTo>
                  <a:cubicBezTo>
                    <a:pt x="4" y="39"/>
                    <a:pt x="0" y="43"/>
                    <a:pt x="0" y="48"/>
                  </a:cubicBezTo>
                  <a:cubicBezTo>
                    <a:pt x="0" y="53"/>
                    <a:pt x="4" y="58"/>
                    <a:pt x="8" y="58"/>
                  </a:cubicBezTo>
                  <a:cubicBezTo>
                    <a:pt x="13" y="80"/>
                    <a:pt x="32" y="96"/>
                    <a:pt x="55" y="96"/>
                  </a:cubicBezTo>
                  <a:cubicBezTo>
                    <a:pt x="66" y="96"/>
                    <a:pt x="77" y="92"/>
                    <a:pt x="85" y="86"/>
                  </a:cubicBezTo>
                  <a:cubicBezTo>
                    <a:pt x="86" y="87"/>
                    <a:pt x="88" y="88"/>
                    <a:pt x="91" y="88"/>
                  </a:cubicBezTo>
                  <a:cubicBezTo>
                    <a:pt x="96" y="88"/>
                    <a:pt x="101" y="83"/>
                    <a:pt x="101" y="77"/>
                  </a:cubicBezTo>
                  <a:cubicBezTo>
                    <a:pt x="101" y="75"/>
                    <a:pt x="99" y="72"/>
                    <a:pt x="98" y="70"/>
                  </a:cubicBezTo>
                  <a:close/>
                  <a:moveTo>
                    <a:pt x="25" y="79"/>
                  </a:moveTo>
                  <a:cubicBezTo>
                    <a:pt x="19" y="73"/>
                    <a:pt x="15" y="66"/>
                    <a:pt x="13" y="58"/>
                  </a:cubicBezTo>
                  <a:cubicBezTo>
                    <a:pt x="17" y="56"/>
                    <a:pt x="20" y="53"/>
                    <a:pt x="20" y="48"/>
                  </a:cubicBezTo>
                  <a:cubicBezTo>
                    <a:pt x="20" y="44"/>
                    <a:pt x="17" y="40"/>
                    <a:pt x="13" y="39"/>
                  </a:cubicBezTo>
                  <a:cubicBezTo>
                    <a:pt x="15" y="31"/>
                    <a:pt x="19" y="24"/>
                    <a:pt x="25" y="18"/>
                  </a:cubicBezTo>
                  <a:cubicBezTo>
                    <a:pt x="33" y="10"/>
                    <a:pt x="44" y="6"/>
                    <a:pt x="55" y="6"/>
                  </a:cubicBezTo>
                  <a:cubicBezTo>
                    <a:pt x="67" y="6"/>
                    <a:pt x="77" y="10"/>
                    <a:pt x="85" y="18"/>
                  </a:cubicBezTo>
                  <a:cubicBezTo>
                    <a:pt x="93" y="26"/>
                    <a:pt x="98" y="37"/>
                    <a:pt x="98" y="48"/>
                  </a:cubicBezTo>
                  <a:cubicBezTo>
                    <a:pt x="98" y="55"/>
                    <a:pt x="96" y="62"/>
                    <a:pt x="93" y="68"/>
                  </a:cubicBezTo>
                  <a:cubicBezTo>
                    <a:pt x="92" y="67"/>
                    <a:pt x="91" y="67"/>
                    <a:pt x="90" y="67"/>
                  </a:cubicBezTo>
                  <a:cubicBezTo>
                    <a:pt x="85" y="67"/>
                    <a:pt x="80" y="72"/>
                    <a:pt x="80" y="77"/>
                  </a:cubicBezTo>
                  <a:cubicBezTo>
                    <a:pt x="80" y="79"/>
                    <a:pt x="81" y="81"/>
                    <a:pt x="81" y="82"/>
                  </a:cubicBezTo>
                  <a:cubicBezTo>
                    <a:pt x="74" y="88"/>
                    <a:pt x="65" y="91"/>
                    <a:pt x="55" y="91"/>
                  </a:cubicBezTo>
                  <a:cubicBezTo>
                    <a:pt x="44" y="91"/>
                    <a:pt x="33" y="87"/>
                    <a:pt x="25" y="79"/>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grpSp>
      <p:grpSp>
        <p:nvGrpSpPr>
          <p:cNvPr id="129" name="Graphic 260" descr="perpetual upload, storage">
            <a:extLst>
              <a:ext uri="{FF2B5EF4-FFF2-40B4-BE49-F238E27FC236}">
                <a16:creationId xmlns:a16="http://schemas.microsoft.com/office/drawing/2014/main" id="{D5546824-A4B0-4526-8F89-B6464FD784E0}"/>
              </a:ext>
            </a:extLst>
          </p:cNvPr>
          <p:cNvGrpSpPr/>
          <p:nvPr/>
        </p:nvGrpSpPr>
        <p:grpSpPr>
          <a:xfrm>
            <a:off x="9445108" y="4024679"/>
            <a:ext cx="487043" cy="487043"/>
            <a:chOff x="3515744" y="1204310"/>
            <a:chExt cx="487043" cy="487043"/>
          </a:xfrm>
        </p:grpSpPr>
        <p:sp>
          <p:nvSpPr>
            <p:cNvPr id="130" name="Freeform: Shape 129">
              <a:extLst>
                <a:ext uri="{FF2B5EF4-FFF2-40B4-BE49-F238E27FC236}">
                  <a16:creationId xmlns:a16="http://schemas.microsoft.com/office/drawing/2014/main" id="{EB82D5D7-DF35-432E-834D-21C085C7FA28}"/>
                </a:ext>
              </a:extLst>
            </p:cNvPr>
            <p:cNvSpPr/>
            <p:nvPr/>
          </p:nvSpPr>
          <p:spPr>
            <a:xfrm>
              <a:off x="3579042" y="1368124"/>
              <a:ext cx="360209" cy="197861"/>
            </a:xfrm>
            <a:custGeom>
              <a:avLst/>
              <a:gdLst>
                <a:gd name="connsiteX0" fmla="*/ 186626 w 360208"/>
                <a:gd name="connsiteY0" fmla="*/ 80150 h 197861"/>
                <a:gd name="connsiteX1" fmla="*/ 186626 w 360208"/>
                <a:gd name="connsiteY1" fmla="*/ 2021 h 197861"/>
                <a:gd name="connsiteX2" fmla="*/ 173819 w 360208"/>
                <a:gd name="connsiteY2" fmla="*/ 2021 h 197861"/>
                <a:gd name="connsiteX3" fmla="*/ 173819 w 360208"/>
                <a:gd name="connsiteY3" fmla="*/ 80150 h 197861"/>
                <a:gd name="connsiteX4" fmla="*/ 2021 w 360208"/>
                <a:gd name="connsiteY4" fmla="*/ 80150 h 197861"/>
                <a:gd name="connsiteX5" fmla="*/ 2021 w 360208"/>
                <a:gd name="connsiteY5" fmla="*/ 197556 h 197861"/>
                <a:gd name="connsiteX6" fmla="*/ 14829 w 360208"/>
                <a:gd name="connsiteY6" fmla="*/ 197556 h 197861"/>
                <a:gd name="connsiteX7" fmla="*/ 14829 w 360208"/>
                <a:gd name="connsiteY7" fmla="*/ 92958 h 197861"/>
                <a:gd name="connsiteX8" fmla="*/ 173819 w 360208"/>
                <a:gd name="connsiteY8" fmla="*/ 92958 h 197861"/>
                <a:gd name="connsiteX9" fmla="*/ 173819 w 360208"/>
                <a:gd name="connsiteY9" fmla="*/ 177917 h 197861"/>
                <a:gd name="connsiteX10" fmla="*/ 186626 w 360208"/>
                <a:gd name="connsiteY10" fmla="*/ 177917 h 197861"/>
                <a:gd name="connsiteX11" fmla="*/ 186626 w 360208"/>
                <a:gd name="connsiteY11" fmla="*/ 92958 h 197861"/>
                <a:gd name="connsiteX12" fmla="*/ 345445 w 360208"/>
                <a:gd name="connsiteY12" fmla="*/ 92958 h 197861"/>
                <a:gd name="connsiteX13" fmla="*/ 345445 w 360208"/>
                <a:gd name="connsiteY13" fmla="*/ 197556 h 197861"/>
                <a:gd name="connsiteX14" fmla="*/ 358253 w 360208"/>
                <a:gd name="connsiteY14" fmla="*/ 197556 h 197861"/>
                <a:gd name="connsiteX15" fmla="*/ 358253 w 360208"/>
                <a:gd name="connsiteY15" fmla="*/ 80150 h 197861"/>
                <a:gd name="connsiteX16" fmla="*/ 186626 w 360208"/>
                <a:gd name="connsiteY16" fmla="*/ 80150 h 197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60208" h="197861">
                  <a:moveTo>
                    <a:pt x="186626" y="80150"/>
                  </a:moveTo>
                  <a:lnTo>
                    <a:pt x="186626" y="2021"/>
                  </a:lnTo>
                  <a:lnTo>
                    <a:pt x="173819" y="2021"/>
                  </a:lnTo>
                  <a:lnTo>
                    <a:pt x="173819" y="80150"/>
                  </a:lnTo>
                  <a:lnTo>
                    <a:pt x="2021" y="80150"/>
                  </a:lnTo>
                  <a:lnTo>
                    <a:pt x="2021" y="197556"/>
                  </a:lnTo>
                  <a:lnTo>
                    <a:pt x="14829" y="197556"/>
                  </a:lnTo>
                  <a:lnTo>
                    <a:pt x="14829" y="92958"/>
                  </a:lnTo>
                  <a:lnTo>
                    <a:pt x="173819" y="92958"/>
                  </a:lnTo>
                  <a:lnTo>
                    <a:pt x="173819" y="177917"/>
                  </a:lnTo>
                  <a:lnTo>
                    <a:pt x="186626" y="177917"/>
                  </a:lnTo>
                  <a:lnTo>
                    <a:pt x="186626" y="92958"/>
                  </a:lnTo>
                  <a:lnTo>
                    <a:pt x="345445" y="92958"/>
                  </a:lnTo>
                  <a:lnTo>
                    <a:pt x="345445" y="197556"/>
                  </a:lnTo>
                  <a:lnTo>
                    <a:pt x="358253" y="197556"/>
                  </a:lnTo>
                  <a:lnTo>
                    <a:pt x="358253" y="80150"/>
                  </a:lnTo>
                  <a:lnTo>
                    <a:pt x="186626" y="80150"/>
                  </a:lnTo>
                  <a:close/>
                </a:path>
              </a:pathLst>
            </a:custGeom>
            <a:solidFill>
              <a:srgbClr val="50E6FF"/>
            </a:solidFill>
            <a:ln w="506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131" name="Freeform: Shape 130">
              <a:extLst>
                <a:ext uri="{FF2B5EF4-FFF2-40B4-BE49-F238E27FC236}">
                  <a16:creationId xmlns:a16="http://schemas.microsoft.com/office/drawing/2014/main" id="{B96CB47F-B162-483A-B061-EF1D15619EE8}"/>
                </a:ext>
              </a:extLst>
            </p:cNvPr>
            <p:cNvSpPr/>
            <p:nvPr/>
          </p:nvSpPr>
          <p:spPr>
            <a:xfrm>
              <a:off x="3514753" y="1535466"/>
              <a:ext cx="152201" cy="106541"/>
            </a:xfrm>
            <a:custGeom>
              <a:avLst/>
              <a:gdLst>
                <a:gd name="connsiteX0" fmla="*/ 142567 w 152200"/>
                <a:gd name="connsiteY0" fmla="*/ 91933 h 106540"/>
                <a:gd name="connsiteX1" fmla="*/ 142567 w 152200"/>
                <a:gd name="connsiteY1" fmla="*/ 2021 h 106540"/>
                <a:gd name="connsiteX2" fmla="*/ 14317 w 152200"/>
                <a:gd name="connsiteY2" fmla="*/ 2021 h 106540"/>
                <a:gd name="connsiteX3" fmla="*/ 14317 w 152200"/>
                <a:gd name="connsiteY3" fmla="*/ 91933 h 106540"/>
                <a:gd name="connsiteX4" fmla="*/ 2021 w 152200"/>
                <a:gd name="connsiteY4" fmla="*/ 91933 h 106540"/>
                <a:gd name="connsiteX5" fmla="*/ 2021 w 152200"/>
                <a:gd name="connsiteY5" fmla="*/ 104741 h 106540"/>
                <a:gd name="connsiteX6" fmla="*/ 154863 w 152200"/>
                <a:gd name="connsiteY6" fmla="*/ 104741 h 106540"/>
                <a:gd name="connsiteX7" fmla="*/ 154863 w 152200"/>
                <a:gd name="connsiteY7" fmla="*/ 91933 h 106540"/>
                <a:gd name="connsiteX8" fmla="*/ 142567 w 152200"/>
                <a:gd name="connsiteY8" fmla="*/ 91933 h 106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200" h="106540">
                  <a:moveTo>
                    <a:pt x="142567" y="91933"/>
                  </a:moveTo>
                  <a:lnTo>
                    <a:pt x="142567" y="2021"/>
                  </a:lnTo>
                  <a:lnTo>
                    <a:pt x="14317" y="2021"/>
                  </a:lnTo>
                  <a:lnTo>
                    <a:pt x="14317" y="91933"/>
                  </a:lnTo>
                  <a:lnTo>
                    <a:pt x="2021" y="91933"/>
                  </a:lnTo>
                  <a:lnTo>
                    <a:pt x="2021" y="104741"/>
                  </a:lnTo>
                  <a:lnTo>
                    <a:pt x="154863" y="104741"/>
                  </a:lnTo>
                  <a:lnTo>
                    <a:pt x="154863" y="91933"/>
                  </a:lnTo>
                  <a:lnTo>
                    <a:pt x="142567" y="91933"/>
                  </a:lnTo>
                  <a:close/>
                </a:path>
              </a:pathLst>
            </a:custGeom>
            <a:solidFill>
              <a:srgbClr val="0078D4"/>
            </a:solidFill>
            <a:ln w="506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132" name="Freeform: Shape 131">
              <a:extLst>
                <a:ext uri="{FF2B5EF4-FFF2-40B4-BE49-F238E27FC236}">
                  <a16:creationId xmlns:a16="http://schemas.microsoft.com/office/drawing/2014/main" id="{713266C8-0057-4EA3-A028-0FC615FDC40A}"/>
                </a:ext>
              </a:extLst>
            </p:cNvPr>
            <p:cNvSpPr/>
            <p:nvPr/>
          </p:nvSpPr>
          <p:spPr>
            <a:xfrm>
              <a:off x="3538138" y="1547515"/>
              <a:ext cx="106541" cy="81174"/>
            </a:xfrm>
            <a:custGeom>
              <a:avLst/>
              <a:gdLst>
                <a:gd name="connsiteX0" fmla="*/ 108071 w 106540"/>
                <a:gd name="connsiteY0" fmla="*/ 2021 h 81173"/>
                <a:gd name="connsiteX1" fmla="*/ 2021 w 106540"/>
                <a:gd name="connsiteY1" fmla="*/ 2021 h 81173"/>
                <a:gd name="connsiteX2" fmla="*/ 2021 w 106540"/>
                <a:gd name="connsiteY2" fmla="*/ 80576 h 81173"/>
                <a:gd name="connsiteX3" fmla="*/ 108071 w 106540"/>
                <a:gd name="connsiteY3" fmla="*/ 80576 h 81173"/>
                <a:gd name="connsiteX4" fmla="*/ 108071 w 106540"/>
                <a:gd name="connsiteY4" fmla="*/ 2021 h 81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40" h="81173">
                  <a:moveTo>
                    <a:pt x="108071" y="2021"/>
                  </a:moveTo>
                  <a:lnTo>
                    <a:pt x="2021" y="2021"/>
                  </a:lnTo>
                  <a:lnTo>
                    <a:pt x="2021" y="80576"/>
                  </a:lnTo>
                  <a:lnTo>
                    <a:pt x="108071" y="80576"/>
                  </a:lnTo>
                  <a:lnTo>
                    <a:pt x="108071" y="2021"/>
                  </a:lnTo>
                  <a:close/>
                </a:path>
              </a:pathLst>
            </a:custGeom>
            <a:solidFill>
              <a:srgbClr val="50E6FF"/>
            </a:solidFill>
            <a:ln w="506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133" name="Freeform: Shape 132">
              <a:extLst>
                <a:ext uri="{FF2B5EF4-FFF2-40B4-BE49-F238E27FC236}">
                  <a16:creationId xmlns:a16="http://schemas.microsoft.com/office/drawing/2014/main" id="{245AC60C-9F22-43F0-BD6B-CE06B8E9201C}"/>
                </a:ext>
              </a:extLst>
            </p:cNvPr>
            <p:cNvSpPr/>
            <p:nvPr/>
          </p:nvSpPr>
          <p:spPr>
            <a:xfrm>
              <a:off x="3847415" y="1535466"/>
              <a:ext cx="152201" cy="106541"/>
            </a:xfrm>
            <a:custGeom>
              <a:avLst/>
              <a:gdLst>
                <a:gd name="connsiteX0" fmla="*/ 142567 w 152200"/>
                <a:gd name="connsiteY0" fmla="*/ 91933 h 106540"/>
                <a:gd name="connsiteX1" fmla="*/ 142567 w 152200"/>
                <a:gd name="connsiteY1" fmla="*/ 2021 h 106540"/>
                <a:gd name="connsiteX2" fmla="*/ 14317 w 152200"/>
                <a:gd name="connsiteY2" fmla="*/ 2021 h 106540"/>
                <a:gd name="connsiteX3" fmla="*/ 14317 w 152200"/>
                <a:gd name="connsiteY3" fmla="*/ 91933 h 106540"/>
                <a:gd name="connsiteX4" fmla="*/ 2021 w 152200"/>
                <a:gd name="connsiteY4" fmla="*/ 91933 h 106540"/>
                <a:gd name="connsiteX5" fmla="*/ 2021 w 152200"/>
                <a:gd name="connsiteY5" fmla="*/ 104741 h 106540"/>
                <a:gd name="connsiteX6" fmla="*/ 154863 w 152200"/>
                <a:gd name="connsiteY6" fmla="*/ 104741 h 106540"/>
                <a:gd name="connsiteX7" fmla="*/ 154863 w 152200"/>
                <a:gd name="connsiteY7" fmla="*/ 91933 h 106540"/>
                <a:gd name="connsiteX8" fmla="*/ 142567 w 152200"/>
                <a:gd name="connsiteY8" fmla="*/ 91933 h 106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200" h="106540">
                  <a:moveTo>
                    <a:pt x="142567" y="91933"/>
                  </a:moveTo>
                  <a:lnTo>
                    <a:pt x="142567" y="2021"/>
                  </a:lnTo>
                  <a:lnTo>
                    <a:pt x="14317" y="2021"/>
                  </a:lnTo>
                  <a:lnTo>
                    <a:pt x="14317" y="91933"/>
                  </a:lnTo>
                  <a:lnTo>
                    <a:pt x="2021" y="91933"/>
                  </a:lnTo>
                  <a:lnTo>
                    <a:pt x="2021" y="104741"/>
                  </a:lnTo>
                  <a:lnTo>
                    <a:pt x="154863" y="104741"/>
                  </a:lnTo>
                  <a:lnTo>
                    <a:pt x="154863" y="91933"/>
                  </a:lnTo>
                  <a:lnTo>
                    <a:pt x="142567" y="91933"/>
                  </a:lnTo>
                  <a:close/>
                </a:path>
              </a:pathLst>
            </a:custGeom>
            <a:solidFill>
              <a:srgbClr val="0078D4"/>
            </a:solidFill>
            <a:ln w="506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134" name="Freeform: Shape 133">
              <a:extLst>
                <a:ext uri="{FF2B5EF4-FFF2-40B4-BE49-F238E27FC236}">
                  <a16:creationId xmlns:a16="http://schemas.microsoft.com/office/drawing/2014/main" id="{B73F9AF8-687C-4788-94AB-C7A15F623538}"/>
                </a:ext>
              </a:extLst>
            </p:cNvPr>
            <p:cNvSpPr/>
            <p:nvPr/>
          </p:nvSpPr>
          <p:spPr>
            <a:xfrm>
              <a:off x="3870800" y="1547515"/>
              <a:ext cx="106541" cy="81174"/>
            </a:xfrm>
            <a:custGeom>
              <a:avLst/>
              <a:gdLst>
                <a:gd name="connsiteX0" fmla="*/ 108071 w 106540"/>
                <a:gd name="connsiteY0" fmla="*/ 2021 h 81173"/>
                <a:gd name="connsiteX1" fmla="*/ 2021 w 106540"/>
                <a:gd name="connsiteY1" fmla="*/ 2021 h 81173"/>
                <a:gd name="connsiteX2" fmla="*/ 2021 w 106540"/>
                <a:gd name="connsiteY2" fmla="*/ 80576 h 81173"/>
                <a:gd name="connsiteX3" fmla="*/ 108071 w 106540"/>
                <a:gd name="connsiteY3" fmla="*/ 80576 h 81173"/>
                <a:gd name="connsiteX4" fmla="*/ 108071 w 106540"/>
                <a:gd name="connsiteY4" fmla="*/ 2021 h 81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40" h="81173">
                  <a:moveTo>
                    <a:pt x="108071" y="2021"/>
                  </a:moveTo>
                  <a:lnTo>
                    <a:pt x="2021" y="2021"/>
                  </a:lnTo>
                  <a:lnTo>
                    <a:pt x="2021" y="80576"/>
                  </a:lnTo>
                  <a:lnTo>
                    <a:pt x="108071" y="80576"/>
                  </a:lnTo>
                  <a:lnTo>
                    <a:pt x="108071" y="2021"/>
                  </a:lnTo>
                  <a:close/>
                </a:path>
              </a:pathLst>
            </a:custGeom>
            <a:solidFill>
              <a:srgbClr val="50E6FF"/>
            </a:solidFill>
            <a:ln w="506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135" name="Freeform: Shape 134">
              <a:extLst>
                <a:ext uri="{FF2B5EF4-FFF2-40B4-BE49-F238E27FC236}">
                  <a16:creationId xmlns:a16="http://schemas.microsoft.com/office/drawing/2014/main" id="{0EBB34BF-9A1B-4517-B6BE-565A6A90FB85}"/>
                </a:ext>
              </a:extLst>
            </p:cNvPr>
            <p:cNvSpPr/>
            <p:nvPr/>
          </p:nvSpPr>
          <p:spPr>
            <a:xfrm>
              <a:off x="3680906" y="1535466"/>
              <a:ext cx="152201" cy="106541"/>
            </a:xfrm>
            <a:custGeom>
              <a:avLst/>
              <a:gdLst>
                <a:gd name="connsiteX0" fmla="*/ 142567 w 152200"/>
                <a:gd name="connsiteY0" fmla="*/ 91933 h 106540"/>
                <a:gd name="connsiteX1" fmla="*/ 142567 w 152200"/>
                <a:gd name="connsiteY1" fmla="*/ 2021 h 106540"/>
                <a:gd name="connsiteX2" fmla="*/ 14317 w 152200"/>
                <a:gd name="connsiteY2" fmla="*/ 2021 h 106540"/>
                <a:gd name="connsiteX3" fmla="*/ 14317 w 152200"/>
                <a:gd name="connsiteY3" fmla="*/ 91933 h 106540"/>
                <a:gd name="connsiteX4" fmla="*/ 2021 w 152200"/>
                <a:gd name="connsiteY4" fmla="*/ 91933 h 106540"/>
                <a:gd name="connsiteX5" fmla="*/ 2021 w 152200"/>
                <a:gd name="connsiteY5" fmla="*/ 104741 h 106540"/>
                <a:gd name="connsiteX6" fmla="*/ 154863 w 152200"/>
                <a:gd name="connsiteY6" fmla="*/ 104741 h 106540"/>
                <a:gd name="connsiteX7" fmla="*/ 154863 w 152200"/>
                <a:gd name="connsiteY7" fmla="*/ 91933 h 106540"/>
                <a:gd name="connsiteX8" fmla="*/ 142567 w 152200"/>
                <a:gd name="connsiteY8" fmla="*/ 91933 h 106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200" h="106540">
                  <a:moveTo>
                    <a:pt x="142567" y="91933"/>
                  </a:moveTo>
                  <a:lnTo>
                    <a:pt x="142567" y="2021"/>
                  </a:lnTo>
                  <a:lnTo>
                    <a:pt x="14317" y="2021"/>
                  </a:lnTo>
                  <a:lnTo>
                    <a:pt x="14317" y="91933"/>
                  </a:lnTo>
                  <a:lnTo>
                    <a:pt x="2021" y="91933"/>
                  </a:lnTo>
                  <a:lnTo>
                    <a:pt x="2021" y="104741"/>
                  </a:lnTo>
                  <a:lnTo>
                    <a:pt x="154863" y="104741"/>
                  </a:lnTo>
                  <a:lnTo>
                    <a:pt x="154863" y="91933"/>
                  </a:lnTo>
                  <a:lnTo>
                    <a:pt x="142567" y="91933"/>
                  </a:lnTo>
                  <a:close/>
                </a:path>
              </a:pathLst>
            </a:custGeom>
            <a:solidFill>
              <a:srgbClr val="0078D4"/>
            </a:solidFill>
            <a:ln w="506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136" name="Freeform: Shape 135">
              <a:extLst>
                <a:ext uri="{FF2B5EF4-FFF2-40B4-BE49-F238E27FC236}">
                  <a16:creationId xmlns:a16="http://schemas.microsoft.com/office/drawing/2014/main" id="{72B99E14-0AAF-4A93-829E-2176A9477701}"/>
                </a:ext>
              </a:extLst>
            </p:cNvPr>
            <p:cNvSpPr/>
            <p:nvPr/>
          </p:nvSpPr>
          <p:spPr>
            <a:xfrm>
              <a:off x="3704291" y="1547515"/>
              <a:ext cx="106541" cy="81174"/>
            </a:xfrm>
            <a:custGeom>
              <a:avLst/>
              <a:gdLst>
                <a:gd name="connsiteX0" fmla="*/ 108071 w 106540"/>
                <a:gd name="connsiteY0" fmla="*/ 2021 h 81173"/>
                <a:gd name="connsiteX1" fmla="*/ 2021 w 106540"/>
                <a:gd name="connsiteY1" fmla="*/ 2021 h 81173"/>
                <a:gd name="connsiteX2" fmla="*/ 2021 w 106540"/>
                <a:gd name="connsiteY2" fmla="*/ 80576 h 81173"/>
                <a:gd name="connsiteX3" fmla="*/ 108071 w 106540"/>
                <a:gd name="connsiteY3" fmla="*/ 80576 h 81173"/>
                <a:gd name="connsiteX4" fmla="*/ 108071 w 106540"/>
                <a:gd name="connsiteY4" fmla="*/ 2021 h 81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40" h="81173">
                  <a:moveTo>
                    <a:pt x="108071" y="2021"/>
                  </a:moveTo>
                  <a:lnTo>
                    <a:pt x="2021" y="2021"/>
                  </a:lnTo>
                  <a:lnTo>
                    <a:pt x="2021" y="80576"/>
                  </a:lnTo>
                  <a:lnTo>
                    <a:pt x="108071" y="80576"/>
                  </a:lnTo>
                  <a:lnTo>
                    <a:pt x="108071" y="2021"/>
                  </a:lnTo>
                  <a:close/>
                </a:path>
              </a:pathLst>
            </a:custGeom>
            <a:solidFill>
              <a:srgbClr val="50E6FF"/>
            </a:solidFill>
            <a:ln w="506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137" name="Freeform: Shape 136">
              <a:extLst>
                <a:ext uri="{FF2B5EF4-FFF2-40B4-BE49-F238E27FC236}">
                  <a16:creationId xmlns:a16="http://schemas.microsoft.com/office/drawing/2014/main" id="{932FC4D5-0A42-4CBE-BE76-6D52084B3271}"/>
                </a:ext>
              </a:extLst>
            </p:cNvPr>
            <p:cNvSpPr/>
            <p:nvPr/>
          </p:nvSpPr>
          <p:spPr>
            <a:xfrm>
              <a:off x="3680827" y="1280173"/>
              <a:ext cx="152201" cy="106541"/>
            </a:xfrm>
            <a:custGeom>
              <a:avLst/>
              <a:gdLst>
                <a:gd name="connsiteX0" fmla="*/ 142567 w 152200"/>
                <a:gd name="connsiteY0" fmla="*/ 91933 h 106540"/>
                <a:gd name="connsiteX1" fmla="*/ 142567 w 152200"/>
                <a:gd name="connsiteY1" fmla="*/ 2021 h 106540"/>
                <a:gd name="connsiteX2" fmla="*/ 14317 w 152200"/>
                <a:gd name="connsiteY2" fmla="*/ 2021 h 106540"/>
                <a:gd name="connsiteX3" fmla="*/ 14317 w 152200"/>
                <a:gd name="connsiteY3" fmla="*/ 91933 h 106540"/>
                <a:gd name="connsiteX4" fmla="*/ 2021 w 152200"/>
                <a:gd name="connsiteY4" fmla="*/ 91933 h 106540"/>
                <a:gd name="connsiteX5" fmla="*/ 2021 w 152200"/>
                <a:gd name="connsiteY5" fmla="*/ 104741 h 106540"/>
                <a:gd name="connsiteX6" fmla="*/ 154863 w 152200"/>
                <a:gd name="connsiteY6" fmla="*/ 104741 h 106540"/>
                <a:gd name="connsiteX7" fmla="*/ 154863 w 152200"/>
                <a:gd name="connsiteY7" fmla="*/ 91933 h 106540"/>
                <a:gd name="connsiteX8" fmla="*/ 142567 w 152200"/>
                <a:gd name="connsiteY8" fmla="*/ 91933 h 106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200" h="106540">
                  <a:moveTo>
                    <a:pt x="142567" y="91933"/>
                  </a:moveTo>
                  <a:lnTo>
                    <a:pt x="142567" y="2021"/>
                  </a:lnTo>
                  <a:lnTo>
                    <a:pt x="14317" y="2021"/>
                  </a:lnTo>
                  <a:lnTo>
                    <a:pt x="14317" y="91933"/>
                  </a:lnTo>
                  <a:lnTo>
                    <a:pt x="2021" y="91933"/>
                  </a:lnTo>
                  <a:lnTo>
                    <a:pt x="2021" y="104741"/>
                  </a:lnTo>
                  <a:lnTo>
                    <a:pt x="154863" y="104741"/>
                  </a:lnTo>
                  <a:lnTo>
                    <a:pt x="154863" y="91933"/>
                  </a:lnTo>
                  <a:lnTo>
                    <a:pt x="142567" y="91933"/>
                  </a:lnTo>
                  <a:close/>
                </a:path>
              </a:pathLst>
            </a:custGeom>
            <a:solidFill>
              <a:srgbClr val="0078D4"/>
            </a:solidFill>
            <a:ln w="506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138" name="Freeform: Shape 137">
              <a:extLst>
                <a:ext uri="{FF2B5EF4-FFF2-40B4-BE49-F238E27FC236}">
                  <a16:creationId xmlns:a16="http://schemas.microsoft.com/office/drawing/2014/main" id="{13275A19-06A2-46E6-BD62-736B7CEAF2F3}"/>
                </a:ext>
              </a:extLst>
            </p:cNvPr>
            <p:cNvSpPr/>
            <p:nvPr/>
          </p:nvSpPr>
          <p:spPr>
            <a:xfrm>
              <a:off x="3704212" y="1292183"/>
              <a:ext cx="106541" cy="81174"/>
            </a:xfrm>
            <a:custGeom>
              <a:avLst/>
              <a:gdLst>
                <a:gd name="connsiteX0" fmla="*/ 108071 w 106540"/>
                <a:gd name="connsiteY0" fmla="*/ 2021 h 81173"/>
                <a:gd name="connsiteX1" fmla="*/ 2021 w 106540"/>
                <a:gd name="connsiteY1" fmla="*/ 2021 h 81173"/>
                <a:gd name="connsiteX2" fmla="*/ 2021 w 106540"/>
                <a:gd name="connsiteY2" fmla="*/ 80576 h 81173"/>
                <a:gd name="connsiteX3" fmla="*/ 108071 w 106540"/>
                <a:gd name="connsiteY3" fmla="*/ 80576 h 81173"/>
                <a:gd name="connsiteX4" fmla="*/ 108071 w 106540"/>
                <a:gd name="connsiteY4" fmla="*/ 2021 h 81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40" h="81173">
                  <a:moveTo>
                    <a:pt x="108071" y="2021"/>
                  </a:moveTo>
                  <a:lnTo>
                    <a:pt x="2021" y="2021"/>
                  </a:lnTo>
                  <a:lnTo>
                    <a:pt x="2021" y="80576"/>
                  </a:lnTo>
                  <a:lnTo>
                    <a:pt x="108071" y="80576"/>
                  </a:lnTo>
                  <a:lnTo>
                    <a:pt x="108071" y="2021"/>
                  </a:lnTo>
                  <a:close/>
                </a:path>
              </a:pathLst>
            </a:custGeom>
            <a:solidFill>
              <a:srgbClr val="50E6FF"/>
            </a:solidFill>
            <a:ln w="506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139" name="Freeform: Shape 138">
              <a:extLst>
                <a:ext uri="{FF2B5EF4-FFF2-40B4-BE49-F238E27FC236}">
                  <a16:creationId xmlns:a16="http://schemas.microsoft.com/office/drawing/2014/main" id="{EAEC3A89-0A59-4F57-BCD8-D0E734D3EE8D}"/>
                </a:ext>
              </a:extLst>
            </p:cNvPr>
            <p:cNvSpPr/>
            <p:nvPr/>
          </p:nvSpPr>
          <p:spPr>
            <a:xfrm>
              <a:off x="3717608" y="1309186"/>
              <a:ext cx="81174" cy="40587"/>
            </a:xfrm>
            <a:custGeom>
              <a:avLst/>
              <a:gdLst>
                <a:gd name="connsiteX0" fmla="*/ 2041 w 81173"/>
                <a:gd name="connsiteY0" fmla="*/ 20979 h 40586"/>
                <a:gd name="connsiteX1" fmla="*/ 20826 w 81173"/>
                <a:gd name="connsiteY1" fmla="*/ 2193 h 40586"/>
                <a:gd name="connsiteX2" fmla="*/ 37647 w 81173"/>
                <a:gd name="connsiteY2" fmla="*/ 10305 h 40586"/>
                <a:gd name="connsiteX3" fmla="*/ 39953 w 81173"/>
                <a:gd name="connsiteY3" fmla="*/ 12696 h 40586"/>
                <a:gd name="connsiteX4" fmla="*/ 34658 w 81173"/>
                <a:gd name="connsiteY4" fmla="*/ 19869 h 40586"/>
                <a:gd name="connsiteX5" fmla="*/ 32524 w 81173"/>
                <a:gd name="connsiteY5" fmla="*/ 17221 h 40586"/>
                <a:gd name="connsiteX6" fmla="*/ 19801 w 81173"/>
                <a:gd name="connsiteY6" fmla="*/ 9537 h 40586"/>
                <a:gd name="connsiteX7" fmla="*/ 9384 w 81173"/>
                <a:gd name="connsiteY7" fmla="*/ 22259 h 40586"/>
                <a:gd name="connsiteX8" fmla="*/ 19716 w 81173"/>
                <a:gd name="connsiteY8" fmla="*/ 32335 h 40586"/>
                <a:gd name="connsiteX9" fmla="*/ 36110 w 81173"/>
                <a:gd name="connsiteY9" fmla="*/ 21662 h 40586"/>
                <a:gd name="connsiteX10" fmla="*/ 39013 w 81173"/>
                <a:gd name="connsiteY10" fmla="*/ 17478 h 40586"/>
                <a:gd name="connsiteX11" fmla="*/ 41319 w 81173"/>
                <a:gd name="connsiteY11" fmla="*/ 14147 h 40586"/>
                <a:gd name="connsiteX12" fmla="*/ 61213 w 81173"/>
                <a:gd name="connsiteY12" fmla="*/ 2023 h 40586"/>
                <a:gd name="connsiteX13" fmla="*/ 80169 w 81173"/>
                <a:gd name="connsiteY13" fmla="*/ 20808 h 40586"/>
                <a:gd name="connsiteX14" fmla="*/ 61384 w 81173"/>
                <a:gd name="connsiteY14" fmla="*/ 39593 h 40586"/>
                <a:gd name="connsiteX15" fmla="*/ 43026 w 81173"/>
                <a:gd name="connsiteY15" fmla="*/ 29773 h 40586"/>
                <a:gd name="connsiteX16" fmla="*/ 42428 w 81173"/>
                <a:gd name="connsiteY16" fmla="*/ 29090 h 40586"/>
                <a:gd name="connsiteX17" fmla="*/ 47466 w 81173"/>
                <a:gd name="connsiteY17" fmla="*/ 22601 h 40586"/>
                <a:gd name="connsiteX18" fmla="*/ 47979 w 81173"/>
                <a:gd name="connsiteY18" fmla="*/ 23113 h 40586"/>
                <a:gd name="connsiteX19" fmla="*/ 62495 w 81173"/>
                <a:gd name="connsiteY19" fmla="*/ 32079 h 40586"/>
                <a:gd name="connsiteX20" fmla="*/ 72912 w 81173"/>
                <a:gd name="connsiteY20" fmla="*/ 19356 h 40586"/>
                <a:gd name="connsiteX21" fmla="*/ 62580 w 81173"/>
                <a:gd name="connsiteY21" fmla="*/ 9280 h 40586"/>
                <a:gd name="connsiteX22" fmla="*/ 46186 w 81173"/>
                <a:gd name="connsiteY22" fmla="*/ 19954 h 40586"/>
                <a:gd name="connsiteX23" fmla="*/ 43283 w 81173"/>
                <a:gd name="connsiteY23" fmla="*/ 24138 h 40586"/>
                <a:gd name="connsiteX24" fmla="*/ 40892 w 81173"/>
                <a:gd name="connsiteY24" fmla="*/ 27382 h 40586"/>
                <a:gd name="connsiteX25" fmla="*/ 21082 w 81173"/>
                <a:gd name="connsiteY25" fmla="*/ 39507 h 40586"/>
                <a:gd name="connsiteX26" fmla="*/ 2041 w 81173"/>
                <a:gd name="connsiteY26" fmla="*/ 20979 h 40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1173" h="40586">
                  <a:moveTo>
                    <a:pt x="2041" y="20979"/>
                  </a:moveTo>
                  <a:cubicBezTo>
                    <a:pt x="2382" y="6463"/>
                    <a:pt x="12714" y="2193"/>
                    <a:pt x="20826" y="2193"/>
                  </a:cubicBezTo>
                  <a:cubicBezTo>
                    <a:pt x="26803" y="2193"/>
                    <a:pt x="31756" y="4499"/>
                    <a:pt x="37647" y="10305"/>
                  </a:cubicBezTo>
                  <a:cubicBezTo>
                    <a:pt x="38330" y="10988"/>
                    <a:pt x="39953" y="12696"/>
                    <a:pt x="39953" y="12696"/>
                  </a:cubicBezTo>
                  <a:lnTo>
                    <a:pt x="34658" y="19869"/>
                  </a:lnTo>
                  <a:cubicBezTo>
                    <a:pt x="34658" y="19869"/>
                    <a:pt x="33207" y="18075"/>
                    <a:pt x="32524" y="17221"/>
                  </a:cubicBezTo>
                  <a:cubicBezTo>
                    <a:pt x="27571" y="11244"/>
                    <a:pt x="25010" y="9537"/>
                    <a:pt x="19801" y="9537"/>
                  </a:cubicBezTo>
                  <a:cubicBezTo>
                    <a:pt x="12970" y="9451"/>
                    <a:pt x="9128" y="16367"/>
                    <a:pt x="9384" y="22259"/>
                  </a:cubicBezTo>
                  <a:cubicBezTo>
                    <a:pt x="9640" y="28236"/>
                    <a:pt x="14422" y="32335"/>
                    <a:pt x="19716" y="32335"/>
                  </a:cubicBezTo>
                  <a:cubicBezTo>
                    <a:pt x="24241" y="32335"/>
                    <a:pt x="29792" y="29944"/>
                    <a:pt x="36110" y="21662"/>
                  </a:cubicBezTo>
                  <a:cubicBezTo>
                    <a:pt x="37049" y="20466"/>
                    <a:pt x="37989" y="19015"/>
                    <a:pt x="39013" y="17478"/>
                  </a:cubicBezTo>
                  <a:cubicBezTo>
                    <a:pt x="39696" y="16282"/>
                    <a:pt x="40550" y="15172"/>
                    <a:pt x="41319" y="14147"/>
                  </a:cubicBezTo>
                  <a:cubicBezTo>
                    <a:pt x="48064" y="5011"/>
                    <a:pt x="54383" y="2193"/>
                    <a:pt x="61213" y="2023"/>
                  </a:cubicBezTo>
                  <a:cubicBezTo>
                    <a:pt x="67959" y="1937"/>
                    <a:pt x="80169" y="6804"/>
                    <a:pt x="80169" y="20808"/>
                  </a:cubicBezTo>
                  <a:cubicBezTo>
                    <a:pt x="80169" y="34811"/>
                    <a:pt x="69496" y="39593"/>
                    <a:pt x="61384" y="39593"/>
                  </a:cubicBezTo>
                  <a:cubicBezTo>
                    <a:pt x="54809" y="39593"/>
                    <a:pt x="49601" y="36946"/>
                    <a:pt x="43026" y="29773"/>
                  </a:cubicBezTo>
                  <a:cubicBezTo>
                    <a:pt x="42770" y="29517"/>
                    <a:pt x="42428" y="29090"/>
                    <a:pt x="42428" y="29090"/>
                  </a:cubicBezTo>
                  <a:lnTo>
                    <a:pt x="47466" y="22601"/>
                  </a:lnTo>
                  <a:cubicBezTo>
                    <a:pt x="47466" y="22601"/>
                    <a:pt x="47722" y="22943"/>
                    <a:pt x="47979" y="23113"/>
                  </a:cubicBezTo>
                  <a:cubicBezTo>
                    <a:pt x="53870" y="30456"/>
                    <a:pt x="56859" y="31993"/>
                    <a:pt x="62495" y="32079"/>
                  </a:cubicBezTo>
                  <a:cubicBezTo>
                    <a:pt x="69325" y="32164"/>
                    <a:pt x="73168" y="25248"/>
                    <a:pt x="72912" y="19356"/>
                  </a:cubicBezTo>
                  <a:cubicBezTo>
                    <a:pt x="72655" y="13464"/>
                    <a:pt x="67874" y="9280"/>
                    <a:pt x="62580" y="9280"/>
                  </a:cubicBezTo>
                  <a:cubicBezTo>
                    <a:pt x="58054" y="9280"/>
                    <a:pt x="52504" y="11672"/>
                    <a:pt x="46186" y="19954"/>
                  </a:cubicBezTo>
                  <a:cubicBezTo>
                    <a:pt x="45246" y="21149"/>
                    <a:pt x="44307" y="22601"/>
                    <a:pt x="43283" y="24138"/>
                  </a:cubicBezTo>
                  <a:cubicBezTo>
                    <a:pt x="42599" y="25333"/>
                    <a:pt x="41745" y="26443"/>
                    <a:pt x="40892" y="27382"/>
                  </a:cubicBezTo>
                  <a:cubicBezTo>
                    <a:pt x="33805" y="36519"/>
                    <a:pt x="25522" y="39337"/>
                    <a:pt x="21082" y="39507"/>
                  </a:cubicBezTo>
                  <a:cubicBezTo>
                    <a:pt x="11263" y="40019"/>
                    <a:pt x="1528" y="34811"/>
                    <a:pt x="2041" y="20979"/>
                  </a:cubicBezTo>
                  <a:close/>
                </a:path>
              </a:pathLst>
            </a:custGeom>
            <a:solidFill>
              <a:srgbClr val="0078D4"/>
            </a:solidFill>
            <a:ln w="506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140" name="Freeform: Shape 139">
              <a:extLst>
                <a:ext uri="{FF2B5EF4-FFF2-40B4-BE49-F238E27FC236}">
                  <a16:creationId xmlns:a16="http://schemas.microsoft.com/office/drawing/2014/main" id="{295E795D-9F05-482D-9653-7C4C43AE6AD7}"/>
                </a:ext>
              </a:extLst>
            </p:cNvPr>
            <p:cNvSpPr/>
            <p:nvPr/>
          </p:nvSpPr>
          <p:spPr>
            <a:xfrm>
              <a:off x="3565368" y="1561942"/>
              <a:ext cx="50734" cy="50734"/>
            </a:xfrm>
            <a:custGeom>
              <a:avLst/>
              <a:gdLst>
                <a:gd name="connsiteX0" fmla="*/ 27808 w 50733"/>
                <a:gd name="connsiteY0" fmla="*/ 2021 h 50733"/>
                <a:gd name="connsiteX1" fmla="*/ 2021 w 50733"/>
                <a:gd name="connsiteY1" fmla="*/ 27808 h 50733"/>
                <a:gd name="connsiteX2" fmla="*/ 21489 w 50733"/>
                <a:gd name="connsiteY2" fmla="*/ 27808 h 50733"/>
                <a:gd name="connsiteX3" fmla="*/ 21489 w 50733"/>
                <a:gd name="connsiteY3" fmla="*/ 53253 h 50733"/>
                <a:gd name="connsiteX4" fmla="*/ 34383 w 50733"/>
                <a:gd name="connsiteY4" fmla="*/ 53253 h 50733"/>
                <a:gd name="connsiteX5" fmla="*/ 34383 w 50733"/>
                <a:gd name="connsiteY5" fmla="*/ 27808 h 50733"/>
                <a:gd name="connsiteX6" fmla="*/ 53595 w 50733"/>
                <a:gd name="connsiteY6" fmla="*/ 27808 h 50733"/>
                <a:gd name="connsiteX7" fmla="*/ 27808 w 50733"/>
                <a:gd name="connsiteY7" fmla="*/ 2021 h 50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733" h="50733">
                  <a:moveTo>
                    <a:pt x="27808" y="2021"/>
                  </a:moveTo>
                  <a:lnTo>
                    <a:pt x="2021" y="27808"/>
                  </a:lnTo>
                  <a:lnTo>
                    <a:pt x="21489" y="27808"/>
                  </a:lnTo>
                  <a:lnTo>
                    <a:pt x="21489" y="53253"/>
                  </a:lnTo>
                  <a:lnTo>
                    <a:pt x="34383" y="53253"/>
                  </a:lnTo>
                  <a:lnTo>
                    <a:pt x="34383" y="27808"/>
                  </a:lnTo>
                  <a:lnTo>
                    <a:pt x="53595" y="27808"/>
                  </a:lnTo>
                  <a:lnTo>
                    <a:pt x="27808" y="2021"/>
                  </a:lnTo>
                  <a:close/>
                </a:path>
              </a:pathLst>
            </a:custGeom>
            <a:solidFill>
              <a:srgbClr val="0078D4"/>
            </a:solidFill>
            <a:ln w="506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141" name="Freeform: Shape 140">
              <a:extLst>
                <a:ext uri="{FF2B5EF4-FFF2-40B4-BE49-F238E27FC236}">
                  <a16:creationId xmlns:a16="http://schemas.microsoft.com/office/drawing/2014/main" id="{5D20C812-7372-43F7-A1BF-8768759FF100}"/>
                </a:ext>
              </a:extLst>
            </p:cNvPr>
            <p:cNvSpPr/>
            <p:nvPr/>
          </p:nvSpPr>
          <p:spPr>
            <a:xfrm>
              <a:off x="3731560" y="1561942"/>
              <a:ext cx="50734" cy="50734"/>
            </a:xfrm>
            <a:custGeom>
              <a:avLst/>
              <a:gdLst>
                <a:gd name="connsiteX0" fmla="*/ 27808 w 50733"/>
                <a:gd name="connsiteY0" fmla="*/ 2021 h 50733"/>
                <a:gd name="connsiteX1" fmla="*/ 2021 w 50733"/>
                <a:gd name="connsiteY1" fmla="*/ 27808 h 50733"/>
                <a:gd name="connsiteX2" fmla="*/ 21489 w 50733"/>
                <a:gd name="connsiteY2" fmla="*/ 27808 h 50733"/>
                <a:gd name="connsiteX3" fmla="*/ 21489 w 50733"/>
                <a:gd name="connsiteY3" fmla="*/ 53253 h 50733"/>
                <a:gd name="connsiteX4" fmla="*/ 34383 w 50733"/>
                <a:gd name="connsiteY4" fmla="*/ 53253 h 50733"/>
                <a:gd name="connsiteX5" fmla="*/ 34383 w 50733"/>
                <a:gd name="connsiteY5" fmla="*/ 27808 h 50733"/>
                <a:gd name="connsiteX6" fmla="*/ 53595 w 50733"/>
                <a:gd name="connsiteY6" fmla="*/ 27808 h 50733"/>
                <a:gd name="connsiteX7" fmla="*/ 27808 w 50733"/>
                <a:gd name="connsiteY7" fmla="*/ 2021 h 50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733" h="50733">
                  <a:moveTo>
                    <a:pt x="27808" y="2021"/>
                  </a:moveTo>
                  <a:lnTo>
                    <a:pt x="2021" y="27808"/>
                  </a:lnTo>
                  <a:lnTo>
                    <a:pt x="21489" y="27808"/>
                  </a:lnTo>
                  <a:lnTo>
                    <a:pt x="21489" y="53253"/>
                  </a:lnTo>
                  <a:lnTo>
                    <a:pt x="34383" y="53253"/>
                  </a:lnTo>
                  <a:lnTo>
                    <a:pt x="34383" y="27808"/>
                  </a:lnTo>
                  <a:lnTo>
                    <a:pt x="53595" y="27808"/>
                  </a:lnTo>
                  <a:lnTo>
                    <a:pt x="27808" y="2021"/>
                  </a:lnTo>
                  <a:close/>
                </a:path>
              </a:pathLst>
            </a:custGeom>
            <a:solidFill>
              <a:srgbClr val="0078D4"/>
            </a:solidFill>
            <a:ln w="506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142" name="Freeform: Shape 141">
              <a:extLst>
                <a:ext uri="{FF2B5EF4-FFF2-40B4-BE49-F238E27FC236}">
                  <a16:creationId xmlns:a16="http://schemas.microsoft.com/office/drawing/2014/main" id="{3276367A-1212-4BA2-AA45-2B37B57E58A3}"/>
                </a:ext>
              </a:extLst>
            </p:cNvPr>
            <p:cNvSpPr/>
            <p:nvPr/>
          </p:nvSpPr>
          <p:spPr>
            <a:xfrm>
              <a:off x="3898030" y="1561942"/>
              <a:ext cx="50734" cy="50734"/>
            </a:xfrm>
            <a:custGeom>
              <a:avLst/>
              <a:gdLst>
                <a:gd name="connsiteX0" fmla="*/ 27808 w 50733"/>
                <a:gd name="connsiteY0" fmla="*/ 2021 h 50733"/>
                <a:gd name="connsiteX1" fmla="*/ 2021 w 50733"/>
                <a:gd name="connsiteY1" fmla="*/ 27808 h 50733"/>
                <a:gd name="connsiteX2" fmla="*/ 21575 w 50733"/>
                <a:gd name="connsiteY2" fmla="*/ 27808 h 50733"/>
                <a:gd name="connsiteX3" fmla="*/ 21575 w 50733"/>
                <a:gd name="connsiteY3" fmla="*/ 53253 h 50733"/>
                <a:gd name="connsiteX4" fmla="*/ 34468 w 50733"/>
                <a:gd name="connsiteY4" fmla="*/ 53253 h 50733"/>
                <a:gd name="connsiteX5" fmla="*/ 34468 w 50733"/>
                <a:gd name="connsiteY5" fmla="*/ 27808 h 50733"/>
                <a:gd name="connsiteX6" fmla="*/ 53595 w 50733"/>
                <a:gd name="connsiteY6" fmla="*/ 27808 h 50733"/>
                <a:gd name="connsiteX7" fmla="*/ 27808 w 50733"/>
                <a:gd name="connsiteY7" fmla="*/ 2021 h 50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733" h="50733">
                  <a:moveTo>
                    <a:pt x="27808" y="2021"/>
                  </a:moveTo>
                  <a:lnTo>
                    <a:pt x="2021" y="27808"/>
                  </a:lnTo>
                  <a:lnTo>
                    <a:pt x="21575" y="27808"/>
                  </a:lnTo>
                  <a:lnTo>
                    <a:pt x="21575" y="53253"/>
                  </a:lnTo>
                  <a:lnTo>
                    <a:pt x="34468" y="53253"/>
                  </a:lnTo>
                  <a:lnTo>
                    <a:pt x="34468" y="27808"/>
                  </a:lnTo>
                  <a:lnTo>
                    <a:pt x="53595" y="27808"/>
                  </a:lnTo>
                  <a:lnTo>
                    <a:pt x="27808" y="2021"/>
                  </a:lnTo>
                  <a:close/>
                </a:path>
              </a:pathLst>
            </a:custGeom>
            <a:solidFill>
              <a:srgbClr val="0078D4"/>
            </a:solidFill>
            <a:ln w="506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grpSp>
      <p:pic>
        <p:nvPicPr>
          <p:cNvPr id="7" name="Graphic 6" descr="Upward trend">
            <a:extLst>
              <a:ext uri="{FF2B5EF4-FFF2-40B4-BE49-F238E27FC236}">
                <a16:creationId xmlns:a16="http://schemas.microsoft.com/office/drawing/2014/main" id="{7B585F32-83AE-4B3E-8EB4-903D8E874AE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847339" y="4105681"/>
            <a:ext cx="415681" cy="415681"/>
          </a:xfrm>
          <a:prstGeom prst="rect">
            <a:avLst/>
          </a:prstGeom>
        </p:spPr>
      </p:pic>
      <p:grpSp>
        <p:nvGrpSpPr>
          <p:cNvPr id="106" name="Group 105">
            <a:extLst>
              <a:ext uri="{FF2B5EF4-FFF2-40B4-BE49-F238E27FC236}">
                <a16:creationId xmlns:a16="http://schemas.microsoft.com/office/drawing/2014/main" id="{59471C6A-FE81-4301-94EE-D17A2F947AED}"/>
              </a:ext>
            </a:extLst>
          </p:cNvPr>
          <p:cNvGrpSpPr>
            <a:grpSpLocks noChangeAspect="1"/>
          </p:cNvGrpSpPr>
          <p:nvPr/>
        </p:nvGrpSpPr>
        <p:grpSpPr>
          <a:xfrm>
            <a:off x="4437205" y="4070771"/>
            <a:ext cx="401495" cy="401495"/>
            <a:chOff x="6064661" y="2331652"/>
            <a:chExt cx="674488" cy="674488"/>
          </a:xfrm>
        </p:grpSpPr>
        <p:grpSp>
          <p:nvGrpSpPr>
            <p:cNvPr id="107" name="Group 106">
              <a:extLst>
                <a:ext uri="{FF2B5EF4-FFF2-40B4-BE49-F238E27FC236}">
                  <a16:creationId xmlns:a16="http://schemas.microsoft.com/office/drawing/2014/main" id="{83D44825-F8DA-4E9C-876D-5126E616075C}"/>
                </a:ext>
              </a:extLst>
            </p:cNvPr>
            <p:cNvGrpSpPr/>
            <p:nvPr/>
          </p:nvGrpSpPr>
          <p:grpSpPr>
            <a:xfrm>
              <a:off x="6064661" y="2331652"/>
              <a:ext cx="674488" cy="674488"/>
              <a:chOff x="6064661" y="2331652"/>
              <a:chExt cx="674488" cy="674488"/>
            </a:xfrm>
          </p:grpSpPr>
          <p:sp>
            <p:nvSpPr>
              <p:cNvPr id="109" name="Oval 108">
                <a:extLst>
                  <a:ext uri="{FF2B5EF4-FFF2-40B4-BE49-F238E27FC236}">
                    <a16:creationId xmlns:a16="http://schemas.microsoft.com/office/drawing/2014/main" id="{0D556ADC-92E1-4BBF-B652-C4C9E51FE3FF}"/>
                  </a:ext>
                </a:extLst>
              </p:cNvPr>
              <p:cNvSpPr/>
              <p:nvPr/>
            </p:nvSpPr>
            <p:spPr bwMode="auto">
              <a:xfrm>
                <a:off x="6211116" y="2331652"/>
                <a:ext cx="381577" cy="674488"/>
              </a:xfrm>
              <a:prstGeom prst="ellipse">
                <a:avLst/>
              </a:prstGeom>
              <a:noFill/>
              <a:ln w="12700" cap="flat" cmpd="sng" algn="ctr">
                <a:solidFill>
                  <a:srgbClr val="0078D4"/>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effectLst/>
                  <a:uLnTx/>
                  <a:uFillTx/>
                  <a:latin typeface="Segoe UI"/>
                  <a:ea typeface="Segoe UI" pitchFamily="34" charset="0"/>
                  <a:cs typeface="Segoe UI" pitchFamily="34" charset="0"/>
                </a:endParaRPr>
              </a:p>
            </p:txBody>
          </p:sp>
          <p:sp>
            <p:nvSpPr>
              <p:cNvPr id="110" name="Oval 109">
                <a:extLst>
                  <a:ext uri="{FF2B5EF4-FFF2-40B4-BE49-F238E27FC236}">
                    <a16:creationId xmlns:a16="http://schemas.microsoft.com/office/drawing/2014/main" id="{A19AFF31-E97A-4F35-899B-B7FC67E02416}"/>
                  </a:ext>
                </a:extLst>
              </p:cNvPr>
              <p:cNvSpPr/>
              <p:nvPr/>
            </p:nvSpPr>
            <p:spPr bwMode="auto">
              <a:xfrm rot="3600000">
                <a:off x="6211116" y="2328651"/>
                <a:ext cx="381577" cy="674488"/>
              </a:xfrm>
              <a:prstGeom prst="ellipse">
                <a:avLst/>
              </a:prstGeom>
              <a:noFill/>
              <a:ln w="12700" cap="flat" cmpd="sng" algn="ctr">
                <a:solidFill>
                  <a:srgbClr val="0078D4"/>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effectLst/>
                  <a:uLnTx/>
                  <a:uFillTx/>
                  <a:latin typeface="Segoe UI"/>
                  <a:ea typeface="Segoe UI" pitchFamily="34" charset="0"/>
                  <a:cs typeface="Segoe UI" pitchFamily="34" charset="0"/>
                </a:endParaRPr>
              </a:p>
            </p:txBody>
          </p:sp>
          <p:sp>
            <p:nvSpPr>
              <p:cNvPr id="111" name="Oval 110">
                <a:extLst>
                  <a:ext uri="{FF2B5EF4-FFF2-40B4-BE49-F238E27FC236}">
                    <a16:creationId xmlns:a16="http://schemas.microsoft.com/office/drawing/2014/main" id="{899970D7-F428-4197-809B-943983F25F41}"/>
                  </a:ext>
                </a:extLst>
              </p:cNvPr>
              <p:cNvSpPr/>
              <p:nvPr/>
            </p:nvSpPr>
            <p:spPr bwMode="auto">
              <a:xfrm rot="18000000">
                <a:off x="6211116" y="2328651"/>
                <a:ext cx="381577" cy="674488"/>
              </a:xfrm>
              <a:prstGeom prst="ellipse">
                <a:avLst/>
              </a:prstGeom>
              <a:noFill/>
              <a:ln w="12700" cap="flat" cmpd="sng" algn="ctr">
                <a:solidFill>
                  <a:srgbClr val="0078D4"/>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effectLst/>
                  <a:uLnTx/>
                  <a:uFillTx/>
                  <a:latin typeface="Segoe UI"/>
                  <a:ea typeface="Segoe UI" pitchFamily="34" charset="0"/>
                  <a:cs typeface="Segoe UI" pitchFamily="34" charset="0"/>
                </a:endParaRPr>
              </a:p>
            </p:txBody>
          </p:sp>
        </p:grpSp>
        <p:sp>
          <p:nvSpPr>
            <p:cNvPr id="108" name="Oval 107">
              <a:extLst>
                <a:ext uri="{FF2B5EF4-FFF2-40B4-BE49-F238E27FC236}">
                  <a16:creationId xmlns:a16="http://schemas.microsoft.com/office/drawing/2014/main" id="{BD58B60F-7759-469F-9A1C-4755DB8C6014}"/>
                </a:ext>
              </a:extLst>
            </p:cNvPr>
            <p:cNvSpPr/>
            <p:nvPr/>
          </p:nvSpPr>
          <p:spPr bwMode="auto">
            <a:xfrm>
              <a:off x="6301928" y="2568919"/>
              <a:ext cx="199955" cy="199955"/>
            </a:xfrm>
            <a:prstGeom prst="ellipse">
              <a:avLst/>
            </a:prstGeom>
            <a:noFill/>
            <a:ln w="12700" cap="flat" cmpd="sng" algn="ctr">
              <a:solidFill>
                <a:srgbClr val="0078D4"/>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effectLst/>
                <a:uLnTx/>
                <a:uFillTx/>
                <a:latin typeface="Segoe UI"/>
                <a:ea typeface="Segoe UI" pitchFamily="34" charset="0"/>
                <a:cs typeface="Segoe UI" pitchFamily="34" charset="0"/>
              </a:endParaRPr>
            </a:p>
          </p:txBody>
        </p:sp>
      </p:grpSp>
      <p:sp>
        <p:nvSpPr>
          <p:cNvPr id="112" name="Speech Bubble: Rectangle with Corners Rounded 111">
            <a:extLst>
              <a:ext uri="{FF2B5EF4-FFF2-40B4-BE49-F238E27FC236}">
                <a16:creationId xmlns:a16="http://schemas.microsoft.com/office/drawing/2014/main" id="{7086FAAB-020B-474D-84EC-8E02C7BDA1CB}"/>
              </a:ext>
            </a:extLst>
          </p:cNvPr>
          <p:cNvSpPr/>
          <p:nvPr/>
        </p:nvSpPr>
        <p:spPr bwMode="auto">
          <a:xfrm>
            <a:off x="5290928" y="2933582"/>
            <a:ext cx="1366678" cy="478226"/>
          </a:xfrm>
          <a:prstGeom prst="wedgeRoundRectCallout">
            <a:avLst>
              <a:gd name="adj1" fmla="val -48048"/>
              <a:gd name="adj2" fmla="val 115575"/>
              <a:gd name="adj3" fmla="val 16667"/>
            </a:avLst>
          </a:prstGeom>
          <a:solidFill>
            <a:srgbClr val="FFFF99"/>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Today’s talk</a:t>
            </a:r>
          </a:p>
        </p:txBody>
      </p:sp>
    </p:spTree>
    <p:extLst>
      <p:ext uri="{BB962C8B-B14F-4D97-AF65-F5344CB8AC3E}">
        <p14:creationId xmlns:p14="http://schemas.microsoft.com/office/powerpoint/2010/main" val="3794051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3000"/>
                                  </p:stCondLst>
                                  <p:childTnLst>
                                    <p:set>
                                      <p:cBhvr>
                                        <p:cTn id="6" dur="1" fill="hold">
                                          <p:stCondLst>
                                            <p:cond delay="0"/>
                                          </p:stCondLst>
                                        </p:cTn>
                                        <p:tgtEl>
                                          <p:spTgt spid="112"/>
                                        </p:tgtEl>
                                        <p:attrNameLst>
                                          <p:attrName>style.visibility</p:attrName>
                                        </p:attrNameLst>
                                      </p:cBhvr>
                                      <p:to>
                                        <p:strVal val="visible"/>
                                      </p:to>
                                    </p:set>
                                    <p:animEffect transition="in" filter="fade">
                                      <p:cBhvr>
                                        <p:cTn id="7" dur="500"/>
                                        <p:tgtEl>
                                          <p:spTgt spid="1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241B022-A3B7-4985-87CE-A55E0767F348}"/>
              </a:ext>
            </a:extLst>
          </p:cNvPr>
          <p:cNvSpPr txBox="1"/>
          <p:nvPr/>
        </p:nvSpPr>
        <p:spPr>
          <a:xfrm>
            <a:off x="966078" y="2162028"/>
            <a:ext cx="2002124" cy="3048207"/>
          </a:xfrm>
          <a:prstGeom prst="rect">
            <a:avLst/>
          </a:prstGeom>
          <a:noFill/>
        </p:spPr>
        <p:txBody>
          <a:bodyPr wrap="square" rtlCol="0">
            <a:spAutoFit/>
          </a:bodyPr>
          <a:lstStyle/>
          <a:p>
            <a:pPr marL="0" marR="0" lvl="0" indent="0" algn="l" defTabSz="914400" rtl="0" eaLnBrk="1" fontAlgn="auto" latinLnBrk="0" hangingPunct="1">
              <a:lnSpc>
                <a:spcPct val="200000"/>
              </a:lnSpc>
              <a:spcBef>
                <a:spcPts val="0"/>
              </a:spcBef>
              <a:spcAft>
                <a:spcPts val="0"/>
              </a:spcAft>
              <a:buClrTx/>
              <a:buSzTx/>
              <a:buFontTx/>
              <a:buNone/>
              <a:tabLst/>
              <a:defRPr/>
            </a:pPr>
            <a:r>
              <a:rPr kumimoji="0" lang="en-US" sz="1400" b="0" i="0" u="none" strike="noStrike" kern="1200" cap="none" spc="0" normalizeH="0" baseline="0" noProof="0" dirty="0">
                <a:ln>
                  <a:noFill/>
                </a:ln>
                <a:effectLst/>
                <a:uLnTx/>
                <a:uFillTx/>
                <a:latin typeface="Calibri" panose="020F0502020204030204"/>
                <a:ea typeface="+mn-ea"/>
                <a:cs typeface="Segoe UI Semibold" panose="020B0702040204020203" pitchFamily="34" charset="0"/>
              </a:rPr>
              <a:t>Files</a:t>
            </a:r>
          </a:p>
          <a:p>
            <a:pPr lvl="0">
              <a:lnSpc>
                <a:spcPct val="200000"/>
              </a:lnSpc>
              <a:defRPr/>
            </a:pPr>
            <a:r>
              <a:rPr lang="en-US" sz="1400" dirty="0">
                <a:latin typeface="Calibri" panose="020F0502020204030204"/>
                <a:cs typeface="Segoe UI Semibold" panose="020B0702040204020203" pitchFamily="34" charset="0"/>
              </a:rPr>
              <a:t>Data lake</a:t>
            </a:r>
          </a:p>
          <a:p>
            <a:pPr lvl="0">
              <a:lnSpc>
                <a:spcPct val="200000"/>
              </a:lnSpc>
              <a:defRPr/>
            </a:pPr>
            <a:r>
              <a:rPr lang="en-US" sz="1400" dirty="0">
                <a:latin typeface="Calibri" panose="020F0502020204030204"/>
                <a:cs typeface="Segoe UI Semibold" panose="020B0702040204020203" pitchFamily="34" charset="0"/>
              </a:rPr>
              <a:t>Blob storage</a:t>
            </a:r>
          </a:p>
          <a:p>
            <a:pPr marL="0" marR="0" lvl="0" indent="0" algn="l" defTabSz="914400" rtl="0" eaLnBrk="1" fontAlgn="auto" latinLnBrk="0" hangingPunct="1">
              <a:lnSpc>
                <a:spcPct val="200000"/>
              </a:lnSpc>
              <a:spcBef>
                <a:spcPts val="0"/>
              </a:spcBef>
              <a:spcAft>
                <a:spcPts val="0"/>
              </a:spcAft>
              <a:buClrTx/>
              <a:buSzTx/>
              <a:buFontTx/>
              <a:buNone/>
              <a:tabLst/>
              <a:defRPr/>
            </a:pPr>
            <a:r>
              <a:rPr kumimoji="0" lang="en-US" sz="1400" b="0" i="0" u="none" strike="noStrike" kern="1200" cap="none" spc="0" normalizeH="0" baseline="0" noProof="0" dirty="0">
                <a:ln>
                  <a:noFill/>
                </a:ln>
                <a:effectLst/>
                <a:uLnTx/>
                <a:uFillTx/>
                <a:latin typeface="Calibri" panose="020F0502020204030204"/>
                <a:ea typeface="+mn-ea"/>
                <a:cs typeface="Segoe UI Semibold" panose="020B0702040204020203" pitchFamily="34" charset="0"/>
              </a:rPr>
              <a:t>SQL DB</a:t>
            </a:r>
          </a:p>
          <a:p>
            <a:pPr marL="0" marR="0" lvl="0" indent="0" algn="l" defTabSz="914400" rtl="0" eaLnBrk="1" fontAlgn="auto" latinLnBrk="0" hangingPunct="1">
              <a:lnSpc>
                <a:spcPct val="200000"/>
              </a:lnSpc>
              <a:spcBef>
                <a:spcPts val="0"/>
              </a:spcBef>
              <a:spcAft>
                <a:spcPts val="0"/>
              </a:spcAft>
              <a:buClrTx/>
              <a:buSzTx/>
              <a:buFontTx/>
              <a:buNone/>
              <a:tabLst/>
              <a:defRPr/>
            </a:pPr>
            <a:r>
              <a:rPr kumimoji="0" lang="en-US" sz="1400" b="0" i="0" u="none" strike="noStrike" kern="1200" cap="none" spc="0" normalizeH="0" baseline="0" noProof="0" dirty="0">
                <a:ln>
                  <a:noFill/>
                </a:ln>
                <a:effectLst/>
                <a:uLnTx/>
                <a:uFillTx/>
                <a:latin typeface="Calibri" panose="020F0502020204030204"/>
                <a:ea typeface="+mn-ea"/>
                <a:cs typeface="Segoe UI Semibold" panose="020B0702040204020203" pitchFamily="34" charset="0"/>
              </a:rPr>
              <a:t>Cosmos DB</a:t>
            </a:r>
          </a:p>
          <a:p>
            <a:pPr marL="0" marR="0" lvl="0" indent="0" algn="l" defTabSz="914400" rtl="0" eaLnBrk="1" fontAlgn="auto" latinLnBrk="0" hangingPunct="1">
              <a:lnSpc>
                <a:spcPct val="200000"/>
              </a:lnSpc>
              <a:spcBef>
                <a:spcPts val="0"/>
              </a:spcBef>
              <a:spcAft>
                <a:spcPts val="0"/>
              </a:spcAft>
              <a:buClrTx/>
              <a:buSzTx/>
              <a:buFontTx/>
              <a:buNone/>
              <a:tabLst/>
              <a:defRPr/>
            </a:pPr>
            <a:r>
              <a:rPr kumimoji="0" lang="en-US" sz="1400" b="0" i="0" u="none" strike="noStrike" kern="1200" cap="none" spc="0" normalizeH="0" baseline="0" noProof="0" dirty="0">
                <a:ln>
                  <a:noFill/>
                </a:ln>
                <a:effectLst/>
                <a:uLnTx/>
                <a:uFillTx/>
                <a:latin typeface="Calibri" panose="020F0502020204030204"/>
                <a:ea typeface="+mn-ea"/>
                <a:cs typeface="Segoe UI Semibold" panose="020B0702040204020203" pitchFamily="34" charset="0"/>
              </a:rPr>
              <a:t>Datawarehouse</a:t>
            </a:r>
          </a:p>
          <a:p>
            <a:pPr marL="0" marR="0" lvl="0" indent="0" algn="l" defTabSz="914400" rtl="0" eaLnBrk="1" fontAlgn="auto" latinLnBrk="0" hangingPunct="1">
              <a:lnSpc>
                <a:spcPct val="200000"/>
              </a:lnSpc>
              <a:spcBef>
                <a:spcPts val="0"/>
              </a:spcBef>
              <a:spcAft>
                <a:spcPts val="0"/>
              </a:spcAft>
              <a:buClrTx/>
              <a:buSzTx/>
              <a:buFontTx/>
              <a:buNone/>
              <a:tabLst/>
              <a:defRPr/>
            </a:pPr>
            <a:r>
              <a:rPr kumimoji="0" lang="en-US" sz="1400" b="0" i="0" u="none" strike="noStrike" kern="1200" cap="none" spc="0" normalizeH="0" baseline="0" noProof="0" dirty="0">
                <a:ln>
                  <a:noFill/>
                </a:ln>
                <a:effectLst/>
                <a:uLnTx/>
                <a:uFillTx/>
                <a:latin typeface="Calibri" panose="020F0502020204030204"/>
                <a:ea typeface="+mn-ea"/>
                <a:cs typeface="Segoe UI Semibold" panose="020B0702040204020203" pitchFamily="34" charset="0"/>
              </a:rPr>
              <a:t>…</a:t>
            </a:r>
          </a:p>
        </p:txBody>
      </p:sp>
      <p:sp>
        <p:nvSpPr>
          <p:cNvPr id="5" name="Rectangle 4">
            <a:extLst>
              <a:ext uri="{FF2B5EF4-FFF2-40B4-BE49-F238E27FC236}">
                <a16:creationId xmlns:a16="http://schemas.microsoft.com/office/drawing/2014/main" id="{EF4630F9-F5F3-447F-B613-3A60D16A1492}"/>
              </a:ext>
            </a:extLst>
          </p:cNvPr>
          <p:cNvSpPr/>
          <p:nvPr/>
        </p:nvSpPr>
        <p:spPr>
          <a:xfrm>
            <a:off x="3503098" y="4518045"/>
            <a:ext cx="1272913" cy="338554"/>
          </a:xfrm>
          <a:prstGeom prst="rect">
            <a:avLst/>
          </a:prstGeom>
        </p:spPr>
        <p:txBody>
          <a:bodyPr wrap="none">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effectLst/>
                <a:uLnTx/>
                <a:uFillTx/>
                <a:latin typeface="Calibri" panose="020F0502020204030204"/>
                <a:ea typeface="Segoe UI Semilight" charset="0"/>
                <a:cs typeface="Segoe UI Semibold" panose="020B0702040204020203" pitchFamily="34" charset="0"/>
              </a:rPr>
              <a:t>Prepare Data</a:t>
            </a:r>
          </a:p>
        </p:txBody>
      </p:sp>
      <p:sp>
        <p:nvSpPr>
          <p:cNvPr id="6" name="L-Shape 5">
            <a:extLst>
              <a:ext uri="{FF2B5EF4-FFF2-40B4-BE49-F238E27FC236}">
                <a16:creationId xmlns:a16="http://schemas.microsoft.com/office/drawing/2014/main" id="{29FE66B7-AD0B-4567-89F3-A5A4CCEC81E1}"/>
              </a:ext>
            </a:extLst>
          </p:cNvPr>
          <p:cNvSpPr/>
          <p:nvPr/>
        </p:nvSpPr>
        <p:spPr bwMode="auto">
          <a:xfrm rot="13500000">
            <a:off x="5222451" y="3339428"/>
            <a:ext cx="474825" cy="474825"/>
          </a:xfrm>
          <a:prstGeom prst="corner">
            <a:avLst>
              <a:gd name="adj1" fmla="val 10308"/>
              <a:gd name="adj2" fmla="val 9545"/>
            </a:avLst>
          </a:prstGeom>
          <a:solidFill>
            <a:srgbClr val="0070C0">
              <a:alpha val="5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chemeClr val="tx1"/>
              </a:solidFill>
              <a:effectLst/>
              <a:uLnTx/>
              <a:uFillTx/>
              <a:latin typeface="Calibri" panose="020F0502020204030204"/>
              <a:ea typeface="+mn-ea"/>
              <a:cs typeface="Segoe UI" pitchFamily="34" charset="0"/>
            </a:endParaRPr>
          </a:p>
        </p:txBody>
      </p:sp>
      <p:sp>
        <p:nvSpPr>
          <p:cNvPr id="7" name="L-Shape 6">
            <a:extLst>
              <a:ext uri="{FF2B5EF4-FFF2-40B4-BE49-F238E27FC236}">
                <a16:creationId xmlns:a16="http://schemas.microsoft.com/office/drawing/2014/main" id="{3C4BCBDA-ECA4-45FD-A4CF-EE636811AAE0}"/>
              </a:ext>
            </a:extLst>
          </p:cNvPr>
          <p:cNvSpPr/>
          <p:nvPr/>
        </p:nvSpPr>
        <p:spPr bwMode="auto">
          <a:xfrm rot="13500000">
            <a:off x="8213592" y="3339429"/>
            <a:ext cx="474825" cy="474825"/>
          </a:xfrm>
          <a:prstGeom prst="corner">
            <a:avLst>
              <a:gd name="adj1" fmla="val 10308"/>
              <a:gd name="adj2" fmla="val 9545"/>
            </a:avLst>
          </a:prstGeom>
          <a:solidFill>
            <a:srgbClr val="0070C0">
              <a:alpha val="5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chemeClr val="tx1"/>
              </a:solidFill>
              <a:effectLst/>
              <a:uLnTx/>
              <a:uFillTx/>
              <a:latin typeface="Calibri" panose="020F0502020204030204"/>
              <a:ea typeface="Segoe UI" pitchFamily="34" charset="0"/>
              <a:cs typeface="Segoe UI" pitchFamily="34" charset="0"/>
            </a:endParaRPr>
          </a:p>
        </p:txBody>
      </p:sp>
      <p:sp>
        <p:nvSpPr>
          <p:cNvPr id="8" name="Rectangle 7">
            <a:extLst>
              <a:ext uri="{FF2B5EF4-FFF2-40B4-BE49-F238E27FC236}">
                <a16:creationId xmlns:a16="http://schemas.microsoft.com/office/drawing/2014/main" id="{447A2014-B5DE-400D-A105-98D817CA8493}"/>
              </a:ext>
            </a:extLst>
          </p:cNvPr>
          <p:cNvSpPr/>
          <p:nvPr/>
        </p:nvSpPr>
        <p:spPr>
          <a:xfrm>
            <a:off x="6468799" y="4518045"/>
            <a:ext cx="1243354" cy="338554"/>
          </a:xfrm>
          <a:prstGeom prst="rect">
            <a:avLst/>
          </a:prstGeom>
        </p:spPr>
        <p:txBody>
          <a:bodyPr wrap="none">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effectLst/>
                <a:uLnTx/>
                <a:uFillTx/>
                <a:latin typeface="Calibri" panose="020F0502020204030204"/>
                <a:ea typeface="Segoe UI Semilight" charset="0"/>
                <a:cs typeface="Segoe UI Semibold" panose="020B0702040204020203" pitchFamily="34" charset="0"/>
              </a:rPr>
              <a:t>Build &amp; Train</a:t>
            </a:r>
          </a:p>
        </p:txBody>
      </p:sp>
      <p:sp>
        <p:nvSpPr>
          <p:cNvPr id="9" name="Rectangle 8">
            <a:extLst>
              <a:ext uri="{FF2B5EF4-FFF2-40B4-BE49-F238E27FC236}">
                <a16:creationId xmlns:a16="http://schemas.microsoft.com/office/drawing/2014/main" id="{9476D198-E432-4007-B860-D65B90FD3EC3}"/>
              </a:ext>
            </a:extLst>
          </p:cNvPr>
          <p:cNvSpPr/>
          <p:nvPr/>
        </p:nvSpPr>
        <p:spPr>
          <a:xfrm>
            <a:off x="9753348" y="4518045"/>
            <a:ext cx="768672" cy="338554"/>
          </a:xfrm>
          <a:prstGeom prst="rect">
            <a:avLst/>
          </a:prstGeom>
        </p:spPr>
        <p:txBody>
          <a:bodyPr wrap="none">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effectLst/>
                <a:uLnTx/>
                <a:uFillTx/>
                <a:latin typeface="Calibri" panose="020F0502020204030204"/>
                <a:ea typeface="Segoe UI Semilight" charset="0"/>
                <a:cs typeface="Segoe UI Semibold" panose="020B0702040204020203" pitchFamily="34" charset="0"/>
              </a:rPr>
              <a:t>Deploy</a:t>
            </a:r>
          </a:p>
        </p:txBody>
      </p:sp>
      <p:pic>
        <p:nvPicPr>
          <p:cNvPr id="10" name="Graphic 9">
            <a:extLst>
              <a:ext uri="{FF2B5EF4-FFF2-40B4-BE49-F238E27FC236}">
                <a16:creationId xmlns:a16="http://schemas.microsoft.com/office/drawing/2014/main" id="{CC07FE30-8F04-4929-868C-C79853AA7D9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410070" y="2761104"/>
            <a:ext cx="1455228" cy="1482947"/>
          </a:xfrm>
          <a:prstGeom prst="rect">
            <a:avLst/>
          </a:prstGeom>
        </p:spPr>
      </p:pic>
      <p:pic>
        <p:nvPicPr>
          <p:cNvPr id="11" name="Graphic 10">
            <a:extLst>
              <a:ext uri="{FF2B5EF4-FFF2-40B4-BE49-F238E27FC236}">
                <a16:creationId xmlns:a16="http://schemas.microsoft.com/office/drawing/2014/main" id="{6452337A-C9DD-4B1B-80E2-10F80456045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248553" y="2748819"/>
            <a:ext cx="1788778" cy="1495232"/>
          </a:xfrm>
          <a:prstGeom prst="rect">
            <a:avLst/>
          </a:prstGeom>
        </p:spPr>
      </p:pic>
      <p:grpSp>
        <p:nvGrpSpPr>
          <p:cNvPr id="12" name="Group 11">
            <a:extLst>
              <a:ext uri="{FF2B5EF4-FFF2-40B4-BE49-F238E27FC236}">
                <a16:creationId xmlns:a16="http://schemas.microsoft.com/office/drawing/2014/main" id="{281C292A-7699-4BBD-958F-DABFDCEEC443}"/>
              </a:ext>
            </a:extLst>
          </p:cNvPr>
          <p:cNvGrpSpPr/>
          <p:nvPr/>
        </p:nvGrpSpPr>
        <p:grpSpPr>
          <a:xfrm>
            <a:off x="3469347" y="2761104"/>
            <a:ext cx="1395364" cy="1319280"/>
            <a:chOff x="417356" y="1710268"/>
            <a:chExt cx="1611859" cy="1523971"/>
          </a:xfrm>
        </p:grpSpPr>
        <p:grpSp>
          <p:nvGrpSpPr>
            <p:cNvPr id="13" name="Group 12">
              <a:extLst>
                <a:ext uri="{FF2B5EF4-FFF2-40B4-BE49-F238E27FC236}">
                  <a16:creationId xmlns:a16="http://schemas.microsoft.com/office/drawing/2014/main" id="{AF743F41-B937-496D-8630-34E249AEC10E}"/>
                </a:ext>
              </a:extLst>
            </p:cNvPr>
            <p:cNvGrpSpPr/>
            <p:nvPr/>
          </p:nvGrpSpPr>
          <p:grpSpPr>
            <a:xfrm>
              <a:off x="417356" y="1710268"/>
              <a:ext cx="430961" cy="1413950"/>
              <a:chOff x="1395310" y="3332039"/>
              <a:chExt cx="430961" cy="1413950"/>
            </a:xfrm>
          </p:grpSpPr>
          <p:sp>
            <p:nvSpPr>
              <p:cNvPr id="46" name="Isosceles Triangle 45">
                <a:extLst>
                  <a:ext uri="{FF2B5EF4-FFF2-40B4-BE49-F238E27FC236}">
                    <a16:creationId xmlns:a16="http://schemas.microsoft.com/office/drawing/2014/main" id="{CC7CBE59-8811-4122-8BD2-0EA76D957E79}"/>
                  </a:ext>
                </a:extLst>
              </p:cNvPr>
              <p:cNvSpPr/>
              <p:nvPr/>
            </p:nvSpPr>
            <p:spPr bwMode="auto">
              <a:xfrm>
                <a:off x="1395310" y="3332039"/>
                <a:ext cx="430961" cy="371518"/>
              </a:xfrm>
              <a:prstGeom prst="triangle">
                <a:avLst/>
              </a:prstGeom>
              <a:solidFill>
                <a:schemeClr val="bg1">
                  <a:alpha val="4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chemeClr val="tx1"/>
                  </a:solidFill>
                  <a:effectLst/>
                  <a:uLnTx/>
                  <a:uFillTx/>
                  <a:latin typeface="Calibri" panose="020F0502020204030204"/>
                  <a:ea typeface="Segoe UI" pitchFamily="34" charset="0"/>
                  <a:cs typeface="Segoe UI" pitchFamily="34" charset="0"/>
                </a:endParaRPr>
              </a:p>
            </p:txBody>
          </p:sp>
          <p:sp>
            <p:nvSpPr>
              <p:cNvPr id="47" name="Rectangle 46">
                <a:extLst>
                  <a:ext uri="{FF2B5EF4-FFF2-40B4-BE49-F238E27FC236}">
                    <a16:creationId xmlns:a16="http://schemas.microsoft.com/office/drawing/2014/main" id="{63D8AD60-50BA-4BD8-A16B-5A41F4492F5B}"/>
                  </a:ext>
                </a:extLst>
              </p:cNvPr>
              <p:cNvSpPr/>
              <p:nvPr/>
            </p:nvSpPr>
            <p:spPr bwMode="auto">
              <a:xfrm>
                <a:off x="1438477" y="3855311"/>
                <a:ext cx="344626" cy="344626"/>
              </a:xfrm>
              <a:prstGeom prst="rect">
                <a:avLst/>
              </a:prstGeom>
              <a:solidFill>
                <a:schemeClr val="bg1">
                  <a:alpha val="4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chemeClr val="tx1"/>
                  </a:solidFill>
                  <a:effectLst/>
                  <a:uLnTx/>
                  <a:uFillTx/>
                  <a:latin typeface="Calibri" panose="020F0502020204030204"/>
                  <a:ea typeface="Segoe UI" pitchFamily="34" charset="0"/>
                  <a:cs typeface="Segoe UI" pitchFamily="34" charset="0"/>
                </a:endParaRPr>
              </a:p>
            </p:txBody>
          </p:sp>
          <p:sp>
            <p:nvSpPr>
              <p:cNvPr id="48" name="Oval 47">
                <a:extLst>
                  <a:ext uri="{FF2B5EF4-FFF2-40B4-BE49-F238E27FC236}">
                    <a16:creationId xmlns:a16="http://schemas.microsoft.com/office/drawing/2014/main" id="{593560BC-8F30-4DA4-ADDA-5525A4F99DDA}"/>
                  </a:ext>
                </a:extLst>
              </p:cNvPr>
              <p:cNvSpPr/>
              <p:nvPr/>
            </p:nvSpPr>
            <p:spPr bwMode="auto">
              <a:xfrm>
                <a:off x="1413641" y="4351691"/>
                <a:ext cx="394299" cy="394298"/>
              </a:xfrm>
              <a:prstGeom prst="ellipse">
                <a:avLst/>
              </a:prstGeom>
              <a:solidFill>
                <a:schemeClr val="bg1">
                  <a:alpha val="4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solidFill>
                      <a:schemeClr val="tx1"/>
                    </a:solidFill>
                    <a:effectLst/>
                    <a:uLnTx/>
                    <a:uFillTx/>
                    <a:latin typeface="Calibri" panose="020F0502020204030204"/>
                    <a:ea typeface="Segoe UI" pitchFamily="34" charset="0"/>
                    <a:cs typeface="Segoe UI" pitchFamily="34" charset="0"/>
                  </a:rPr>
                  <a:t> </a:t>
                </a:r>
              </a:p>
            </p:txBody>
          </p:sp>
        </p:grpSp>
        <p:grpSp>
          <p:nvGrpSpPr>
            <p:cNvPr id="14" name="Group 13">
              <a:extLst>
                <a:ext uri="{FF2B5EF4-FFF2-40B4-BE49-F238E27FC236}">
                  <a16:creationId xmlns:a16="http://schemas.microsoft.com/office/drawing/2014/main" id="{26AFE56D-2F1A-4067-A3C6-6B65D362D96D}"/>
                </a:ext>
              </a:extLst>
            </p:cNvPr>
            <p:cNvGrpSpPr/>
            <p:nvPr/>
          </p:nvGrpSpPr>
          <p:grpSpPr>
            <a:xfrm>
              <a:off x="940569" y="1710268"/>
              <a:ext cx="430961" cy="1413950"/>
              <a:chOff x="1395310" y="3332039"/>
              <a:chExt cx="430961" cy="1413950"/>
            </a:xfrm>
            <a:solidFill>
              <a:srgbClr val="F15B2A"/>
            </a:solidFill>
          </p:grpSpPr>
          <p:sp>
            <p:nvSpPr>
              <p:cNvPr id="43" name="Isosceles Triangle 42">
                <a:extLst>
                  <a:ext uri="{FF2B5EF4-FFF2-40B4-BE49-F238E27FC236}">
                    <a16:creationId xmlns:a16="http://schemas.microsoft.com/office/drawing/2014/main" id="{14CA06A4-44EE-45F1-9023-30F7B7A0EF2E}"/>
                  </a:ext>
                </a:extLst>
              </p:cNvPr>
              <p:cNvSpPr/>
              <p:nvPr/>
            </p:nvSpPr>
            <p:spPr bwMode="auto">
              <a:xfrm>
                <a:off x="1395310" y="3332039"/>
                <a:ext cx="430961" cy="371518"/>
              </a:xfrm>
              <a:prstGeom prst="triangle">
                <a:avLst/>
              </a:prstGeom>
              <a:solidFill>
                <a:srgbClr val="F15B2A">
                  <a:alpha val="46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chemeClr val="tx1"/>
                  </a:solidFill>
                  <a:effectLst/>
                  <a:uLnTx/>
                  <a:uFillTx/>
                  <a:latin typeface="Calibri" panose="020F0502020204030204"/>
                  <a:ea typeface="Segoe UI" pitchFamily="34" charset="0"/>
                  <a:cs typeface="Segoe UI" pitchFamily="34" charset="0"/>
                </a:endParaRPr>
              </a:p>
            </p:txBody>
          </p:sp>
          <p:sp>
            <p:nvSpPr>
              <p:cNvPr id="44" name="Rectangle 43">
                <a:extLst>
                  <a:ext uri="{FF2B5EF4-FFF2-40B4-BE49-F238E27FC236}">
                    <a16:creationId xmlns:a16="http://schemas.microsoft.com/office/drawing/2014/main" id="{7077F7DA-D5E9-4C1A-A3DD-74DD7D76CF98}"/>
                  </a:ext>
                </a:extLst>
              </p:cNvPr>
              <p:cNvSpPr/>
              <p:nvPr/>
            </p:nvSpPr>
            <p:spPr bwMode="auto">
              <a:xfrm>
                <a:off x="1438477" y="3855311"/>
                <a:ext cx="344626" cy="344626"/>
              </a:xfrm>
              <a:prstGeom prst="rect">
                <a:avLst/>
              </a:prstGeom>
              <a:solidFill>
                <a:srgbClr val="F15B2A">
                  <a:alpha val="46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chemeClr val="tx1"/>
                  </a:solidFill>
                  <a:effectLst/>
                  <a:uLnTx/>
                  <a:uFillTx/>
                  <a:latin typeface="Calibri" panose="020F0502020204030204"/>
                  <a:ea typeface="Segoe UI" pitchFamily="34" charset="0"/>
                  <a:cs typeface="Segoe UI" pitchFamily="34" charset="0"/>
                </a:endParaRPr>
              </a:p>
            </p:txBody>
          </p:sp>
          <p:sp>
            <p:nvSpPr>
              <p:cNvPr id="45" name="Oval 44">
                <a:extLst>
                  <a:ext uri="{FF2B5EF4-FFF2-40B4-BE49-F238E27FC236}">
                    <a16:creationId xmlns:a16="http://schemas.microsoft.com/office/drawing/2014/main" id="{62B8509A-7E6E-4A04-A587-02CD1F873ABA}"/>
                  </a:ext>
                </a:extLst>
              </p:cNvPr>
              <p:cNvSpPr/>
              <p:nvPr/>
            </p:nvSpPr>
            <p:spPr bwMode="auto">
              <a:xfrm>
                <a:off x="1413641" y="4351691"/>
                <a:ext cx="394299" cy="394298"/>
              </a:xfrm>
              <a:prstGeom prst="ellipse">
                <a:avLst/>
              </a:prstGeom>
              <a:solidFill>
                <a:srgbClr val="F15B2A">
                  <a:alpha val="46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solidFill>
                      <a:schemeClr val="tx1"/>
                    </a:solidFill>
                    <a:effectLst/>
                    <a:uLnTx/>
                    <a:uFillTx/>
                    <a:latin typeface="Calibri" panose="020F0502020204030204"/>
                    <a:ea typeface="Segoe UI" pitchFamily="34" charset="0"/>
                    <a:cs typeface="Segoe UI" pitchFamily="34" charset="0"/>
                  </a:rPr>
                  <a:t> </a:t>
                </a:r>
              </a:p>
            </p:txBody>
          </p:sp>
        </p:grpSp>
        <p:grpSp>
          <p:nvGrpSpPr>
            <p:cNvPr id="15" name="Group 14">
              <a:extLst>
                <a:ext uri="{FF2B5EF4-FFF2-40B4-BE49-F238E27FC236}">
                  <a16:creationId xmlns:a16="http://schemas.microsoft.com/office/drawing/2014/main" id="{D0006A00-B7B6-4D54-91BD-95B1CAE4AFF7}"/>
                </a:ext>
              </a:extLst>
            </p:cNvPr>
            <p:cNvGrpSpPr/>
            <p:nvPr/>
          </p:nvGrpSpPr>
          <p:grpSpPr>
            <a:xfrm>
              <a:off x="1463782" y="1710268"/>
              <a:ext cx="430961" cy="1413950"/>
              <a:chOff x="1395310" y="3332039"/>
              <a:chExt cx="430961" cy="1413950"/>
            </a:xfrm>
            <a:solidFill>
              <a:srgbClr val="00BCF2"/>
            </a:solidFill>
          </p:grpSpPr>
          <p:sp>
            <p:nvSpPr>
              <p:cNvPr id="40" name="Isosceles Triangle 39">
                <a:extLst>
                  <a:ext uri="{FF2B5EF4-FFF2-40B4-BE49-F238E27FC236}">
                    <a16:creationId xmlns:a16="http://schemas.microsoft.com/office/drawing/2014/main" id="{BFA4FD23-97AA-4769-A750-65C495851988}"/>
                  </a:ext>
                </a:extLst>
              </p:cNvPr>
              <p:cNvSpPr/>
              <p:nvPr/>
            </p:nvSpPr>
            <p:spPr bwMode="auto">
              <a:xfrm>
                <a:off x="1395310" y="3332039"/>
                <a:ext cx="430961" cy="371518"/>
              </a:xfrm>
              <a:prstGeom prst="triangle">
                <a:avLst/>
              </a:prstGeom>
              <a:solidFill>
                <a:srgbClr val="00BCF2">
                  <a:alpha val="46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chemeClr val="tx1"/>
                  </a:solidFill>
                  <a:effectLst/>
                  <a:uLnTx/>
                  <a:uFillTx/>
                  <a:latin typeface="Calibri" panose="020F0502020204030204"/>
                  <a:ea typeface="Segoe UI" pitchFamily="34" charset="0"/>
                  <a:cs typeface="Segoe UI" pitchFamily="34" charset="0"/>
                </a:endParaRPr>
              </a:p>
            </p:txBody>
          </p:sp>
          <p:sp>
            <p:nvSpPr>
              <p:cNvPr id="41" name="Rectangle 40">
                <a:extLst>
                  <a:ext uri="{FF2B5EF4-FFF2-40B4-BE49-F238E27FC236}">
                    <a16:creationId xmlns:a16="http://schemas.microsoft.com/office/drawing/2014/main" id="{F53C2854-CB3E-4025-9072-214ABC536416}"/>
                  </a:ext>
                </a:extLst>
              </p:cNvPr>
              <p:cNvSpPr/>
              <p:nvPr/>
            </p:nvSpPr>
            <p:spPr bwMode="auto">
              <a:xfrm>
                <a:off x="1438477" y="3855311"/>
                <a:ext cx="344626" cy="344626"/>
              </a:xfrm>
              <a:prstGeom prst="rect">
                <a:avLst/>
              </a:prstGeom>
              <a:solidFill>
                <a:srgbClr val="00BCF2">
                  <a:alpha val="46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chemeClr val="tx1"/>
                  </a:solidFill>
                  <a:effectLst/>
                  <a:uLnTx/>
                  <a:uFillTx/>
                  <a:latin typeface="Calibri" panose="020F0502020204030204"/>
                  <a:ea typeface="Segoe UI" pitchFamily="34" charset="0"/>
                  <a:cs typeface="Segoe UI" pitchFamily="34" charset="0"/>
                </a:endParaRPr>
              </a:p>
            </p:txBody>
          </p:sp>
          <p:sp>
            <p:nvSpPr>
              <p:cNvPr id="42" name="Oval 41">
                <a:extLst>
                  <a:ext uri="{FF2B5EF4-FFF2-40B4-BE49-F238E27FC236}">
                    <a16:creationId xmlns:a16="http://schemas.microsoft.com/office/drawing/2014/main" id="{5669DD04-6C35-4E66-9FC6-E8E3F2E68467}"/>
                  </a:ext>
                </a:extLst>
              </p:cNvPr>
              <p:cNvSpPr/>
              <p:nvPr/>
            </p:nvSpPr>
            <p:spPr bwMode="auto">
              <a:xfrm>
                <a:off x="1413641" y="4351691"/>
                <a:ext cx="394299" cy="394298"/>
              </a:xfrm>
              <a:prstGeom prst="ellipse">
                <a:avLst/>
              </a:prstGeom>
              <a:solidFill>
                <a:srgbClr val="00BCF2">
                  <a:alpha val="46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solidFill>
                      <a:schemeClr val="tx1"/>
                    </a:solidFill>
                    <a:effectLst/>
                    <a:uLnTx/>
                    <a:uFillTx/>
                    <a:latin typeface="Calibri" panose="020F0502020204030204"/>
                    <a:ea typeface="Segoe UI" pitchFamily="34" charset="0"/>
                    <a:cs typeface="Segoe UI" pitchFamily="34" charset="0"/>
                  </a:rPr>
                  <a:t> </a:t>
                </a:r>
              </a:p>
            </p:txBody>
          </p:sp>
        </p:grpSp>
        <p:grpSp>
          <p:nvGrpSpPr>
            <p:cNvPr id="16" name="Group 15">
              <a:extLst>
                <a:ext uri="{FF2B5EF4-FFF2-40B4-BE49-F238E27FC236}">
                  <a16:creationId xmlns:a16="http://schemas.microsoft.com/office/drawing/2014/main" id="{0F75FB49-F6BF-4CAD-AC0E-93001B42E966}"/>
                </a:ext>
              </a:extLst>
            </p:cNvPr>
            <p:cNvGrpSpPr/>
            <p:nvPr/>
          </p:nvGrpSpPr>
          <p:grpSpPr>
            <a:xfrm>
              <a:off x="473590" y="1759166"/>
              <a:ext cx="430961" cy="1413950"/>
              <a:chOff x="1395310" y="3332039"/>
              <a:chExt cx="430961" cy="1413950"/>
            </a:xfrm>
          </p:grpSpPr>
          <p:sp>
            <p:nvSpPr>
              <p:cNvPr id="37" name="Isosceles Triangle 36">
                <a:extLst>
                  <a:ext uri="{FF2B5EF4-FFF2-40B4-BE49-F238E27FC236}">
                    <a16:creationId xmlns:a16="http://schemas.microsoft.com/office/drawing/2014/main" id="{285D6A97-6D6D-4AE6-85B8-2494BF2D592A}"/>
                  </a:ext>
                </a:extLst>
              </p:cNvPr>
              <p:cNvSpPr/>
              <p:nvPr/>
            </p:nvSpPr>
            <p:spPr bwMode="auto">
              <a:xfrm>
                <a:off x="1395310" y="3332039"/>
                <a:ext cx="430961" cy="371518"/>
              </a:xfrm>
              <a:prstGeom prst="triangle">
                <a:avLst/>
              </a:prstGeom>
              <a:solidFill>
                <a:srgbClr val="B4D7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chemeClr val="tx1"/>
                  </a:solidFill>
                  <a:effectLst/>
                  <a:uLnTx/>
                  <a:uFillTx/>
                  <a:latin typeface="Calibri" panose="020F0502020204030204"/>
                  <a:ea typeface="Segoe UI" pitchFamily="34" charset="0"/>
                  <a:cs typeface="Segoe UI" pitchFamily="34" charset="0"/>
                </a:endParaRPr>
              </a:p>
            </p:txBody>
          </p:sp>
          <p:sp>
            <p:nvSpPr>
              <p:cNvPr id="38" name="Rectangle 37">
                <a:extLst>
                  <a:ext uri="{FF2B5EF4-FFF2-40B4-BE49-F238E27FC236}">
                    <a16:creationId xmlns:a16="http://schemas.microsoft.com/office/drawing/2014/main" id="{41451D8A-6802-4FC8-B6A5-B9566A667CEA}"/>
                  </a:ext>
                </a:extLst>
              </p:cNvPr>
              <p:cNvSpPr/>
              <p:nvPr/>
            </p:nvSpPr>
            <p:spPr bwMode="auto">
              <a:xfrm>
                <a:off x="1438477" y="3855311"/>
                <a:ext cx="344626" cy="344626"/>
              </a:xfrm>
              <a:prstGeom prst="rect">
                <a:avLst/>
              </a:prstGeom>
              <a:solidFill>
                <a:srgbClr val="B4D7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chemeClr val="tx1"/>
                  </a:solidFill>
                  <a:effectLst/>
                  <a:uLnTx/>
                  <a:uFillTx/>
                  <a:latin typeface="Calibri" panose="020F0502020204030204"/>
                  <a:ea typeface="Segoe UI" pitchFamily="34" charset="0"/>
                  <a:cs typeface="Segoe UI" pitchFamily="34" charset="0"/>
                </a:endParaRPr>
              </a:p>
            </p:txBody>
          </p:sp>
          <p:sp>
            <p:nvSpPr>
              <p:cNvPr id="39" name="Oval 38">
                <a:extLst>
                  <a:ext uri="{FF2B5EF4-FFF2-40B4-BE49-F238E27FC236}">
                    <a16:creationId xmlns:a16="http://schemas.microsoft.com/office/drawing/2014/main" id="{727894F3-B4F2-41B1-B233-CA856612F262}"/>
                  </a:ext>
                </a:extLst>
              </p:cNvPr>
              <p:cNvSpPr/>
              <p:nvPr/>
            </p:nvSpPr>
            <p:spPr bwMode="auto">
              <a:xfrm>
                <a:off x="1413641" y="4351691"/>
                <a:ext cx="394299" cy="394298"/>
              </a:xfrm>
              <a:prstGeom prst="ellipse">
                <a:avLst/>
              </a:prstGeom>
              <a:solidFill>
                <a:srgbClr val="B4D7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solidFill>
                      <a:schemeClr val="tx1"/>
                    </a:solidFill>
                    <a:effectLst/>
                    <a:uLnTx/>
                    <a:uFillTx/>
                    <a:latin typeface="Calibri" panose="020F0502020204030204"/>
                    <a:ea typeface="Segoe UI" pitchFamily="34" charset="0"/>
                    <a:cs typeface="Segoe UI" pitchFamily="34" charset="0"/>
                  </a:rPr>
                  <a:t> </a:t>
                </a:r>
              </a:p>
            </p:txBody>
          </p:sp>
        </p:grpSp>
        <p:grpSp>
          <p:nvGrpSpPr>
            <p:cNvPr id="17" name="Group 16">
              <a:extLst>
                <a:ext uri="{FF2B5EF4-FFF2-40B4-BE49-F238E27FC236}">
                  <a16:creationId xmlns:a16="http://schemas.microsoft.com/office/drawing/2014/main" id="{730AC9FE-4EA6-4129-A44E-1E4F946879AC}"/>
                </a:ext>
              </a:extLst>
            </p:cNvPr>
            <p:cNvGrpSpPr/>
            <p:nvPr/>
          </p:nvGrpSpPr>
          <p:grpSpPr>
            <a:xfrm>
              <a:off x="996803" y="1759166"/>
              <a:ext cx="430961" cy="1413950"/>
              <a:chOff x="1395310" y="3332039"/>
              <a:chExt cx="430961" cy="1413950"/>
            </a:xfrm>
            <a:solidFill>
              <a:srgbClr val="AB645B"/>
            </a:solidFill>
          </p:grpSpPr>
          <p:sp>
            <p:nvSpPr>
              <p:cNvPr id="34" name="Isosceles Triangle 33">
                <a:extLst>
                  <a:ext uri="{FF2B5EF4-FFF2-40B4-BE49-F238E27FC236}">
                    <a16:creationId xmlns:a16="http://schemas.microsoft.com/office/drawing/2014/main" id="{54DA9539-5BBF-4718-A175-AC81CF6409A3}"/>
                  </a:ext>
                </a:extLst>
              </p:cNvPr>
              <p:cNvSpPr/>
              <p:nvPr/>
            </p:nvSpPr>
            <p:spPr bwMode="auto">
              <a:xfrm>
                <a:off x="1395310" y="3332039"/>
                <a:ext cx="430961" cy="371518"/>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chemeClr val="tx1"/>
                  </a:solidFill>
                  <a:effectLst/>
                  <a:uLnTx/>
                  <a:uFillTx/>
                  <a:latin typeface="Calibri" panose="020F0502020204030204"/>
                  <a:ea typeface="Segoe UI" pitchFamily="34" charset="0"/>
                  <a:cs typeface="Segoe UI" pitchFamily="34" charset="0"/>
                </a:endParaRPr>
              </a:p>
            </p:txBody>
          </p:sp>
          <p:sp>
            <p:nvSpPr>
              <p:cNvPr id="35" name="Rectangle 34">
                <a:extLst>
                  <a:ext uri="{FF2B5EF4-FFF2-40B4-BE49-F238E27FC236}">
                    <a16:creationId xmlns:a16="http://schemas.microsoft.com/office/drawing/2014/main" id="{614221A6-058F-498D-A7D6-A2AC0628A861}"/>
                  </a:ext>
                </a:extLst>
              </p:cNvPr>
              <p:cNvSpPr/>
              <p:nvPr/>
            </p:nvSpPr>
            <p:spPr bwMode="auto">
              <a:xfrm>
                <a:off x="1438477" y="3855311"/>
                <a:ext cx="344626" cy="34462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chemeClr val="tx1"/>
                  </a:solidFill>
                  <a:effectLst/>
                  <a:uLnTx/>
                  <a:uFillTx/>
                  <a:latin typeface="Calibri" panose="020F0502020204030204"/>
                  <a:ea typeface="Segoe UI" pitchFamily="34" charset="0"/>
                  <a:cs typeface="Segoe UI" pitchFamily="34" charset="0"/>
                </a:endParaRPr>
              </a:p>
            </p:txBody>
          </p:sp>
          <p:sp>
            <p:nvSpPr>
              <p:cNvPr id="36" name="Oval 35">
                <a:extLst>
                  <a:ext uri="{FF2B5EF4-FFF2-40B4-BE49-F238E27FC236}">
                    <a16:creationId xmlns:a16="http://schemas.microsoft.com/office/drawing/2014/main" id="{89F7DC3E-A275-4AF0-9E56-B8020B140342}"/>
                  </a:ext>
                </a:extLst>
              </p:cNvPr>
              <p:cNvSpPr/>
              <p:nvPr/>
            </p:nvSpPr>
            <p:spPr bwMode="auto">
              <a:xfrm>
                <a:off x="1413641" y="4351691"/>
                <a:ext cx="394299" cy="394298"/>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solidFill>
                      <a:schemeClr val="tx1"/>
                    </a:solidFill>
                    <a:effectLst/>
                    <a:uLnTx/>
                    <a:uFillTx/>
                    <a:latin typeface="Calibri" panose="020F0502020204030204"/>
                    <a:ea typeface="Segoe UI" pitchFamily="34" charset="0"/>
                    <a:cs typeface="Segoe UI" pitchFamily="34" charset="0"/>
                  </a:rPr>
                  <a:t> </a:t>
                </a:r>
              </a:p>
            </p:txBody>
          </p:sp>
        </p:grpSp>
        <p:grpSp>
          <p:nvGrpSpPr>
            <p:cNvPr id="18" name="Group 17">
              <a:extLst>
                <a:ext uri="{FF2B5EF4-FFF2-40B4-BE49-F238E27FC236}">
                  <a16:creationId xmlns:a16="http://schemas.microsoft.com/office/drawing/2014/main" id="{EC676B24-B64D-46E0-8D25-E6F071F153EB}"/>
                </a:ext>
              </a:extLst>
            </p:cNvPr>
            <p:cNvGrpSpPr/>
            <p:nvPr/>
          </p:nvGrpSpPr>
          <p:grpSpPr>
            <a:xfrm>
              <a:off x="1520016" y="1759166"/>
              <a:ext cx="430961" cy="1413950"/>
              <a:chOff x="1395310" y="3332039"/>
              <a:chExt cx="430961" cy="1413950"/>
            </a:xfrm>
            <a:solidFill>
              <a:srgbClr val="00A8E9"/>
            </a:solidFill>
          </p:grpSpPr>
          <p:sp>
            <p:nvSpPr>
              <p:cNvPr id="31" name="Isosceles Triangle 30">
                <a:extLst>
                  <a:ext uri="{FF2B5EF4-FFF2-40B4-BE49-F238E27FC236}">
                    <a16:creationId xmlns:a16="http://schemas.microsoft.com/office/drawing/2014/main" id="{011BAAB4-24BB-4FC4-BF12-7E0059B9694D}"/>
                  </a:ext>
                </a:extLst>
              </p:cNvPr>
              <p:cNvSpPr/>
              <p:nvPr/>
            </p:nvSpPr>
            <p:spPr bwMode="auto">
              <a:xfrm>
                <a:off x="1395310" y="3332039"/>
                <a:ext cx="430961" cy="371518"/>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chemeClr val="tx1"/>
                  </a:solidFill>
                  <a:effectLst/>
                  <a:uLnTx/>
                  <a:uFillTx/>
                  <a:latin typeface="Calibri" panose="020F0502020204030204"/>
                  <a:ea typeface="Segoe UI" pitchFamily="34" charset="0"/>
                  <a:cs typeface="Segoe UI" pitchFamily="34" charset="0"/>
                </a:endParaRPr>
              </a:p>
            </p:txBody>
          </p:sp>
          <p:sp>
            <p:nvSpPr>
              <p:cNvPr id="32" name="Rectangle 31">
                <a:extLst>
                  <a:ext uri="{FF2B5EF4-FFF2-40B4-BE49-F238E27FC236}">
                    <a16:creationId xmlns:a16="http://schemas.microsoft.com/office/drawing/2014/main" id="{E83611E1-8C44-4E1B-845C-F678FEA26DF2}"/>
                  </a:ext>
                </a:extLst>
              </p:cNvPr>
              <p:cNvSpPr/>
              <p:nvPr/>
            </p:nvSpPr>
            <p:spPr bwMode="auto">
              <a:xfrm>
                <a:off x="1438477" y="3855311"/>
                <a:ext cx="344626" cy="34462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chemeClr val="tx1"/>
                  </a:solidFill>
                  <a:effectLst/>
                  <a:uLnTx/>
                  <a:uFillTx/>
                  <a:latin typeface="Calibri" panose="020F0502020204030204"/>
                  <a:ea typeface="Segoe UI" pitchFamily="34" charset="0"/>
                  <a:cs typeface="Segoe UI" pitchFamily="34" charset="0"/>
                </a:endParaRPr>
              </a:p>
            </p:txBody>
          </p:sp>
          <p:sp>
            <p:nvSpPr>
              <p:cNvPr id="33" name="Oval 32">
                <a:extLst>
                  <a:ext uri="{FF2B5EF4-FFF2-40B4-BE49-F238E27FC236}">
                    <a16:creationId xmlns:a16="http://schemas.microsoft.com/office/drawing/2014/main" id="{CDEE966F-A135-42F3-A161-E3207BA2FEB2}"/>
                  </a:ext>
                </a:extLst>
              </p:cNvPr>
              <p:cNvSpPr/>
              <p:nvPr/>
            </p:nvSpPr>
            <p:spPr bwMode="auto">
              <a:xfrm>
                <a:off x="1413641" y="4351691"/>
                <a:ext cx="394299" cy="394298"/>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solidFill>
                      <a:schemeClr val="tx1"/>
                    </a:solidFill>
                    <a:effectLst/>
                    <a:uLnTx/>
                    <a:uFillTx/>
                    <a:latin typeface="Calibri" panose="020F0502020204030204"/>
                    <a:ea typeface="Segoe UI" pitchFamily="34" charset="0"/>
                    <a:cs typeface="Segoe UI" pitchFamily="34" charset="0"/>
                  </a:rPr>
                  <a:t> </a:t>
                </a:r>
              </a:p>
            </p:txBody>
          </p:sp>
        </p:grpSp>
        <p:grpSp>
          <p:nvGrpSpPr>
            <p:cNvPr id="19" name="Group 18">
              <a:extLst>
                <a:ext uri="{FF2B5EF4-FFF2-40B4-BE49-F238E27FC236}">
                  <a16:creationId xmlns:a16="http://schemas.microsoft.com/office/drawing/2014/main" id="{AC6EFA64-453D-45C4-ADD9-DD1625F22DF8}"/>
                </a:ext>
              </a:extLst>
            </p:cNvPr>
            <p:cNvGrpSpPr/>
            <p:nvPr/>
          </p:nvGrpSpPr>
          <p:grpSpPr>
            <a:xfrm>
              <a:off x="551828" y="1820289"/>
              <a:ext cx="430961" cy="1413950"/>
              <a:chOff x="1395310" y="3332039"/>
              <a:chExt cx="430961" cy="1413950"/>
            </a:xfrm>
          </p:grpSpPr>
          <p:sp>
            <p:nvSpPr>
              <p:cNvPr id="28" name="Isosceles Triangle 27">
                <a:extLst>
                  <a:ext uri="{FF2B5EF4-FFF2-40B4-BE49-F238E27FC236}">
                    <a16:creationId xmlns:a16="http://schemas.microsoft.com/office/drawing/2014/main" id="{D4BF770B-EB8F-4A08-A092-0C1757AA4ABF}"/>
                  </a:ext>
                </a:extLst>
              </p:cNvPr>
              <p:cNvSpPr/>
              <p:nvPr/>
            </p:nvSpPr>
            <p:spPr bwMode="auto">
              <a:xfrm>
                <a:off x="1395310" y="3332039"/>
                <a:ext cx="430961" cy="371518"/>
              </a:xfrm>
              <a:prstGeom prst="triangle">
                <a:avLst/>
              </a:prstGeom>
              <a:solidFill>
                <a:srgbClr val="0070C0"/>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chemeClr val="tx1"/>
                  </a:solidFill>
                  <a:effectLst/>
                  <a:uLnTx/>
                  <a:uFillTx/>
                  <a:latin typeface="Calibri" panose="020F0502020204030204"/>
                  <a:ea typeface="Segoe UI" pitchFamily="34" charset="0"/>
                  <a:cs typeface="Segoe UI" pitchFamily="34" charset="0"/>
                </a:endParaRPr>
              </a:p>
            </p:txBody>
          </p:sp>
          <p:sp>
            <p:nvSpPr>
              <p:cNvPr id="29" name="Rectangle 28">
                <a:extLst>
                  <a:ext uri="{FF2B5EF4-FFF2-40B4-BE49-F238E27FC236}">
                    <a16:creationId xmlns:a16="http://schemas.microsoft.com/office/drawing/2014/main" id="{AEA2E620-496A-45DE-8116-49E0D9EFE4A6}"/>
                  </a:ext>
                </a:extLst>
              </p:cNvPr>
              <p:cNvSpPr/>
              <p:nvPr/>
            </p:nvSpPr>
            <p:spPr bwMode="auto">
              <a:xfrm>
                <a:off x="1438477" y="3855311"/>
                <a:ext cx="344626" cy="344626"/>
              </a:xfrm>
              <a:prstGeom prst="rect">
                <a:avLst/>
              </a:prstGeom>
              <a:solidFill>
                <a:srgbClr val="0070C0"/>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chemeClr val="tx1"/>
                  </a:solidFill>
                  <a:effectLst/>
                  <a:uLnTx/>
                  <a:uFillTx/>
                  <a:latin typeface="Calibri" panose="020F0502020204030204"/>
                  <a:ea typeface="Segoe UI" pitchFamily="34" charset="0"/>
                  <a:cs typeface="Segoe UI" pitchFamily="34" charset="0"/>
                </a:endParaRPr>
              </a:p>
            </p:txBody>
          </p:sp>
          <p:sp>
            <p:nvSpPr>
              <p:cNvPr id="30" name="Oval 29">
                <a:extLst>
                  <a:ext uri="{FF2B5EF4-FFF2-40B4-BE49-F238E27FC236}">
                    <a16:creationId xmlns:a16="http://schemas.microsoft.com/office/drawing/2014/main" id="{B33E8A6B-506D-404C-A961-270629D76762}"/>
                  </a:ext>
                </a:extLst>
              </p:cNvPr>
              <p:cNvSpPr/>
              <p:nvPr/>
            </p:nvSpPr>
            <p:spPr bwMode="auto">
              <a:xfrm>
                <a:off x="1413641" y="4351691"/>
                <a:ext cx="394299" cy="394298"/>
              </a:xfrm>
              <a:prstGeom prst="ellipse">
                <a:avLst/>
              </a:prstGeom>
              <a:solidFill>
                <a:srgbClr val="0070C0"/>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solidFill>
                      <a:schemeClr val="tx1"/>
                    </a:solidFill>
                    <a:effectLst/>
                    <a:uLnTx/>
                    <a:uFillTx/>
                    <a:latin typeface="Calibri" panose="020F0502020204030204"/>
                    <a:ea typeface="Segoe UI" pitchFamily="34" charset="0"/>
                    <a:cs typeface="Segoe UI" pitchFamily="34" charset="0"/>
                  </a:rPr>
                  <a:t> </a:t>
                </a:r>
              </a:p>
            </p:txBody>
          </p:sp>
        </p:grpSp>
        <p:grpSp>
          <p:nvGrpSpPr>
            <p:cNvPr id="20" name="Group 19">
              <a:extLst>
                <a:ext uri="{FF2B5EF4-FFF2-40B4-BE49-F238E27FC236}">
                  <a16:creationId xmlns:a16="http://schemas.microsoft.com/office/drawing/2014/main" id="{CEB4FAA8-4F02-49A8-A3B8-2A1E94997070}"/>
                </a:ext>
              </a:extLst>
            </p:cNvPr>
            <p:cNvGrpSpPr/>
            <p:nvPr/>
          </p:nvGrpSpPr>
          <p:grpSpPr>
            <a:xfrm>
              <a:off x="1075041" y="1820289"/>
              <a:ext cx="430961" cy="1413950"/>
              <a:chOff x="1395310" y="3332039"/>
              <a:chExt cx="430961" cy="1413950"/>
            </a:xfrm>
            <a:solidFill>
              <a:srgbClr val="F15B2A"/>
            </a:solidFill>
          </p:grpSpPr>
          <p:sp>
            <p:nvSpPr>
              <p:cNvPr id="25" name="Isosceles Triangle 24">
                <a:extLst>
                  <a:ext uri="{FF2B5EF4-FFF2-40B4-BE49-F238E27FC236}">
                    <a16:creationId xmlns:a16="http://schemas.microsoft.com/office/drawing/2014/main" id="{6551D890-B5CB-4119-A535-0AEBDC65BF36}"/>
                  </a:ext>
                </a:extLst>
              </p:cNvPr>
              <p:cNvSpPr/>
              <p:nvPr/>
            </p:nvSpPr>
            <p:spPr bwMode="auto">
              <a:xfrm>
                <a:off x="1395310" y="3332039"/>
                <a:ext cx="430961" cy="371518"/>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chemeClr val="tx1"/>
                  </a:solidFill>
                  <a:effectLst/>
                  <a:uLnTx/>
                  <a:uFillTx/>
                  <a:latin typeface="Calibri" panose="020F0502020204030204"/>
                  <a:ea typeface="Segoe UI" pitchFamily="34" charset="0"/>
                  <a:cs typeface="Segoe UI" pitchFamily="34" charset="0"/>
                </a:endParaRPr>
              </a:p>
            </p:txBody>
          </p:sp>
          <p:sp>
            <p:nvSpPr>
              <p:cNvPr id="26" name="Rectangle 25">
                <a:extLst>
                  <a:ext uri="{FF2B5EF4-FFF2-40B4-BE49-F238E27FC236}">
                    <a16:creationId xmlns:a16="http://schemas.microsoft.com/office/drawing/2014/main" id="{EDEA89E2-4BC0-4053-9F53-8AA7DD11E22B}"/>
                  </a:ext>
                </a:extLst>
              </p:cNvPr>
              <p:cNvSpPr/>
              <p:nvPr/>
            </p:nvSpPr>
            <p:spPr bwMode="auto">
              <a:xfrm>
                <a:off x="1438477" y="3855311"/>
                <a:ext cx="344626" cy="34462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chemeClr val="tx1"/>
                  </a:solidFill>
                  <a:effectLst/>
                  <a:uLnTx/>
                  <a:uFillTx/>
                  <a:latin typeface="Calibri" panose="020F0502020204030204"/>
                  <a:ea typeface="Segoe UI" pitchFamily="34" charset="0"/>
                  <a:cs typeface="Segoe UI" pitchFamily="34" charset="0"/>
                </a:endParaRPr>
              </a:p>
            </p:txBody>
          </p:sp>
          <p:sp>
            <p:nvSpPr>
              <p:cNvPr id="27" name="Oval 26">
                <a:extLst>
                  <a:ext uri="{FF2B5EF4-FFF2-40B4-BE49-F238E27FC236}">
                    <a16:creationId xmlns:a16="http://schemas.microsoft.com/office/drawing/2014/main" id="{C6935BD6-5253-4504-92EB-1A820E1C5D41}"/>
                  </a:ext>
                </a:extLst>
              </p:cNvPr>
              <p:cNvSpPr/>
              <p:nvPr/>
            </p:nvSpPr>
            <p:spPr bwMode="auto">
              <a:xfrm>
                <a:off x="1413641" y="4351691"/>
                <a:ext cx="394299" cy="394298"/>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solidFill>
                      <a:schemeClr val="tx1"/>
                    </a:solidFill>
                    <a:effectLst/>
                    <a:uLnTx/>
                    <a:uFillTx/>
                    <a:latin typeface="Calibri" panose="020F0502020204030204"/>
                    <a:ea typeface="Segoe UI" pitchFamily="34" charset="0"/>
                    <a:cs typeface="Segoe UI" pitchFamily="34" charset="0"/>
                  </a:rPr>
                  <a:t> </a:t>
                </a:r>
              </a:p>
            </p:txBody>
          </p:sp>
        </p:grpSp>
        <p:grpSp>
          <p:nvGrpSpPr>
            <p:cNvPr id="21" name="Group 20">
              <a:extLst>
                <a:ext uri="{FF2B5EF4-FFF2-40B4-BE49-F238E27FC236}">
                  <a16:creationId xmlns:a16="http://schemas.microsoft.com/office/drawing/2014/main" id="{D6EEFF2D-3C11-4886-BD80-A36DA90EEEB2}"/>
                </a:ext>
              </a:extLst>
            </p:cNvPr>
            <p:cNvGrpSpPr/>
            <p:nvPr/>
          </p:nvGrpSpPr>
          <p:grpSpPr>
            <a:xfrm>
              <a:off x="1598254" y="1820289"/>
              <a:ext cx="430961" cy="1413950"/>
              <a:chOff x="1395310" y="3332039"/>
              <a:chExt cx="430961" cy="1413950"/>
            </a:xfrm>
            <a:solidFill>
              <a:srgbClr val="00BCF2"/>
            </a:solidFill>
          </p:grpSpPr>
          <p:sp>
            <p:nvSpPr>
              <p:cNvPr id="22" name="Isosceles Triangle 21">
                <a:extLst>
                  <a:ext uri="{FF2B5EF4-FFF2-40B4-BE49-F238E27FC236}">
                    <a16:creationId xmlns:a16="http://schemas.microsoft.com/office/drawing/2014/main" id="{3C2B0164-212B-422E-90DB-9C998A629E07}"/>
                  </a:ext>
                </a:extLst>
              </p:cNvPr>
              <p:cNvSpPr/>
              <p:nvPr/>
            </p:nvSpPr>
            <p:spPr bwMode="auto">
              <a:xfrm>
                <a:off x="1395310" y="3332039"/>
                <a:ext cx="430961" cy="371518"/>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chemeClr val="tx1"/>
                  </a:solidFill>
                  <a:effectLst/>
                  <a:uLnTx/>
                  <a:uFillTx/>
                  <a:latin typeface="Calibri" panose="020F0502020204030204"/>
                  <a:ea typeface="Segoe UI" pitchFamily="34" charset="0"/>
                  <a:cs typeface="Segoe UI" pitchFamily="34" charset="0"/>
                </a:endParaRPr>
              </a:p>
            </p:txBody>
          </p:sp>
          <p:sp>
            <p:nvSpPr>
              <p:cNvPr id="23" name="Rectangle 22">
                <a:extLst>
                  <a:ext uri="{FF2B5EF4-FFF2-40B4-BE49-F238E27FC236}">
                    <a16:creationId xmlns:a16="http://schemas.microsoft.com/office/drawing/2014/main" id="{A017C1EB-8F38-4F9E-A9E7-2650EB75D595}"/>
                  </a:ext>
                </a:extLst>
              </p:cNvPr>
              <p:cNvSpPr/>
              <p:nvPr/>
            </p:nvSpPr>
            <p:spPr bwMode="auto">
              <a:xfrm>
                <a:off x="1438477" y="3855311"/>
                <a:ext cx="344626" cy="34462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chemeClr val="tx1"/>
                  </a:solidFill>
                  <a:effectLst/>
                  <a:uLnTx/>
                  <a:uFillTx/>
                  <a:latin typeface="Calibri" panose="020F0502020204030204"/>
                  <a:ea typeface="Segoe UI" pitchFamily="34" charset="0"/>
                  <a:cs typeface="Segoe UI" pitchFamily="34" charset="0"/>
                </a:endParaRPr>
              </a:p>
            </p:txBody>
          </p:sp>
          <p:sp>
            <p:nvSpPr>
              <p:cNvPr id="24" name="Oval 23">
                <a:extLst>
                  <a:ext uri="{FF2B5EF4-FFF2-40B4-BE49-F238E27FC236}">
                    <a16:creationId xmlns:a16="http://schemas.microsoft.com/office/drawing/2014/main" id="{5911C92C-1DFB-4517-BE93-211C01AD4BA4}"/>
                  </a:ext>
                </a:extLst>
              </p:cNvPr>
              <p:cNvSpPr/>
              <p:nvPr/>
            </p:nvSpPr>
            <p:spPr bwMode="auto">
              <a:xfrm>
                <a:off x="1413641" y="4351691"/>
                <a:ext cx="394299" cy="394298"/>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solidFill>
                      <a:schemeClr val="tx1"/>
                    </a:solidFill>
                    <a:effectLst/>
                    <a:uLnTx/>
                    <a:uFillTx/>
                    <a:latin typeface="Calibri" panose="020F0502020204030204"/>
                    <a:ea typeface="Segoe UI" pitchFamily="34" charset="0"/>
                    <a:cs typeface="Segoe UI" pitchFamily="34" charset="0"/>
                  </a:rPr>
                  <a:t> </a:t>
                </a:r>
              </a:p>
            </p:txBody>
          </p:sp>
        </p:grpSp>
      </p:grpSp>
      <p:sp>
        <p:nvSpPr>
          <p:cNvPr id="49" name="Title 3">
            <a:extLst>
              <a:ext uri="{FF2B5EF4-FFF2-40B4-BE49-F238E27FC236}">
                <a16:creationId xmlns:a16="http://schemas.microsoft.com/office/drawing/2014/main" id="{C5F3EEC8-88A7-4E11-A6F0-5478CFFFB7AE}"/>
              </a:ext>
            </a:extLst>
          </p:cNvPr>
          <p:cNvSpPr>
            <a:spLocks noGrp="1"/>
          </p:cNvSpPr>
          <p:nvPr>
            <p:ph type="title"/>
          </p:nvPr>
        </p:nvSpPr>
        <p:spPr>
          <a:xfrm>
            <a:off x="457200" y="298028"/>
            <a:ext cx="10515600" cy="1325563"/>
          </a:xfrm>
        </p:spPr>
        <p:txBody>
          <a:bodyPr/>
          <a:lstStyle/>
          <a:p>
            <a:r>
              <a:rPr lang="en-US" sz="3700">
                <a:latin typeface="Segoe UI Semibold"/>
                <a:cs typeface="Segoe UI Light"/>
              </a:rPr>
              <a:t>Machine Learning Process</a:t>
            </a:r>
            <a:endParaRPr lang="en-US" sz="3700" spc="0">
              <a:latin typeface="Segoe UI Semibold"/>
              <a:cs typeface="Segoe UI Light"/>
            </a:endParaRPr>
          </a:p>
        </p:txBody>
      </p:sp>
      <p:sp>
        <p:nvSpPr>
          <p:cNvPr id="51" name="L-Shape 50">
            <a:extLst>
              <a:ext uri="{FF2B5EF4-FFF2-40B4-BE49-F238E27FC236}">
                <a16:creationId xmlns:a16="http://schemas.microsoft.com/office/drawing/2014/main" id="{62E3DFFE-DE07-459F-9AC2-CF848C66D519}"/>
              </a:ext>
            </a:extLst>
          </p:cNvPr>
          <p:cNvSpPr/>
          <p:nvPr/>
        </p:nvSpPr>
        <p:spPr bwMode="auto">
          <a:xfrm rot="13500000">
            <a:off x="2413049" y="3336550"/>
            <a:ext cx="474825" cy="474825"/>
          </a:xfrm>
          <a:prstGeom prst="corner">
            <a:avLst>
              <a:gd name="adj1" fmla="val 10308"/>
              <a:gd name="adj2" fmla="val 9545"/>
            </a:avLst>
          </a:prstGeom>
          <a:solidFill>
            <a:srgbClr val="0070C0">
              <a:alpha val="5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chemeClr val="tx1"/>
              </a:solidFill>
              <a:effectLst/>
              <a:uLnTx/>
              <a:uFillTx/>
              <a:latin typeface="Calibri" panose="020F0502020204030204"/>
              <a:ea typeface="+mn-ea"/>
              <a:cs typeface="Segoe UI" pitchFamily="34" charset="0"/>
            </a:endParaRPr>
          </a:p>
        </p:txBody>
      </p:sp>
    </p:spTree>
    <p:extLst>
      <p:ext uri="{BB962C8B-B14F-4D97-AF65-F5344CB8AC3E}">
        <p14:creationId xmlns:p14="http://schemas.microsoft.com/office/powerpoint/2010/main" val="36541144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AE854E-6178-47ED-AEC9-4EF4D59BD95E}"/>
              </a:ext>
            </a:extLst>
          </p:cNvPr>
          <p:cNvSpPr>
            <a:spLocks noGrp="1"/>
          </p:cNvSpPr>
          <p:nvPr>
            <p:ph type="title"/>
          </p:nvPr>
        </p:nvSpPr>
        <p:spPr/>
        <p:txBody>
          <a:bodyPr/>
          <a:lstStyle/>
          <a:p>
            <a:r>
              <a:rPr lang="en-US"/>
              <a:t>Automated ML Data Requirements</a:t>
            </a:r>
          </a:p>
        </p:txBody>
      </p:sp>
      <p:grpSp>
        <p:nvGrpSpPr>
          <p:cNvPr id="13" name="Group 12">
            <a:extLst>
              <a:ext uri="{FF2B5EF4-FFF2-40B4-BE49-F238E27FC236}">
                <a16:creationId xmlns:a16="http://schemas.microsoft.com/office/drawing/2014/main" id="{CDA82BBB-1068-4496-A0D6-2711ACB787A5}"/>
              </a:ext>
            </a:extLst>
          </p:cNvPr>
          <p:cNvGrpSpPr/>
          <p:nvPr/>
        </p:nvGrpSpPr>
        <p:grpSpPr>
          <a:xfrm>
            <a:off x="1145332" y="1172048"/>
            <a:ext cx="3745758" cy="4693114"/>
            <a:chOff x="426424" y="1462133"/>
            <a:chExt cx="3745758" cy="4693114"/>
          </a:xfrm>
        </p:grpSpPr>
        <p:pic>
          <p:nvPicPr>
            <p:cNvPr id="12" name="Graphic 11" descr="Database">
              <a:extLst>
                <a:ext uri="{FF2B5EF4-FFF2-40B4-BE49-F238E27FC236}">
                  <a16:creationId xmlns:a16="http://schemas.microsoft.com/office/drawing/2014/main" id="{60C1637E-7619-4477-B53F-C6819F10736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94082" y="1462133"/>
              <a:ext cx="914400" cy="914400"/>
            </a:xfrm>
            <a:prstGeom prst="rect">
              <a:avLst/>
            </a:prstGeom>
          </p:spPr>
        </p:pic>
        <p:pic>
          <p:nvPicPr>
            <p:cNvPr id="11" name="Graphic 10" descr="Database">
              <a:extLst>
                <a:ext uri="{FF2B5EF4-FFF2-40B4-BE49-F238E27FC236}">
                  <a16:creationId xmlns:a16="http://schemas.microsoft.com/office/drawing/2014/main" id="{FC8C6D1A-4A13-4784-99C9-7C6668CD5C5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695037">
              <a:off x="1364233" y="2005311"/>
              <a:ext cx="914400" cy="914400"/>
            </a:xfrm>
            <a:prstGeom prst="rect">
              <a:avLst/>
            </a:prstGeom>
          </p:spPr>
        </p:pic>
        <p:pic>
          <p:nvPicPr>
            <p:cNvPr id="7" name="Graphic 6" descr="Database">
              <a:extLst>
                <a:ext uri="{FF2B5EF4-FFF2-40B4-BE49-F238E27FC236}">
                  <a16:creationId xmlns:a16="http://schemas.microsoft.com/office/drawing/2014/main" id="{4A061120-D9FA-456F-AC6A-B5CEF0DAB7D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9908422">
              <a:off x="642522" y="1928611"/>
              <a:ext cx="914400" cy="914400"/>
            </a:xfrm>
            <a:prstGeom prst="rect">
              <a:avLst/>
            </a:prstGeom>
          </p:spPr>
        </p:pic>
        <p:pic>
          <p:nvPicPr>
            <p:cNvPr id="9" name="Graphic 8" descr="Filter">
              <a:extLst>
                <a:ext uri="{FF2B5EF4-FFF2-40B4-BE49-F238E27FC236}">
                  <a16:creationId xmlns:a16="http://schemas.microsoft.com/office/drawing/2014/main" id="{01893830-63ED-41A6-853D-BD0BE711B73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26424" y="2475964"/>
              <a:ext cx="2222360" cy="1700265"/>
            </a:xfrm>
            <a:prstGeom prst="rect">
              <a:avLst/>
            </a:prstGeom>
          </p:spPr>
        </p:pic>
        <p:pic>
          <p:nvPicPr>
            <p:cNvPr id="4" name="Graphic 3" descr="Table">
              <a:extLst>
                <a:ext uri="{FF2B5EF4-FFF2-40B4-BE49-F238E27FC236}">
                  <a16:creationId xmlns:a16="http://schemas.microsoft.com/office/drawing/2014/main" id="{81212FFF-4E95-404F-80E0-34FCD45D869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125386" y="3108451"/>
              <a:ext cx="3046796" cy="3046796"/>
            </a:xfrm>
            <a:prstGeom prst="rect">
              <a:avLst/>
            </a:prstGeom>
          </p:spPr>
        </p:pic>
      </p:grpSp>
      <p:sp>
        <p:nvSpPr>
          <p:cNvPr id="14" name="TextBox 13">
            <a:extLst>
              <a:ext uri="{FF2B5EF4-FFF2-40B4-BE49-F238E27FC236}">
                <a16:creationId xmlns:a16="http://schemas.microsoft.com/office/drawing/2014/main" id="{2D5C533C-9B4A-485B-963C-64A5620E8B0C}"/>
              </a:ext>
            </a:extLst>
          </p:cNvPr>
          <p:cNvSpPr txBox="1"/>
          <p:nvPr/>
        </p:nvSpPr>
        <p:spPr>
          <a:xfrm>
            <a:off x="6692272" y="1553278"/>
            <a:ext cx="5070191" cy="3185487"/>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A single source for training:</a:t>
            </a:r>
          </a:p>
          <a:p>
            <a:pPr marL="342900" marR="0" lvl="0"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4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Tabular and flat data</a:t>
            </a:r>
          </a:p>
          <a:p>
            <a:pPr marL="342900" marR="0" lvl="0"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4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Sources: local file upload, blob, </a:t>
            </a:r>
            <a:r>
              <a:rPr kumimoji="0" lang="en-US" sz="2400" b="0" i="0" u="none" strike="noStrike" kern="1200" cap="none" spc="0" normalizeH="0" baseline="0" noProof="0" dirty="0" err="1">
                <a:ln>
                  <a:noFill/>
                </a:ln>
                <a:gradFill>
                  <a:gsLst>
                    <a:gs pos="2917">
                      <a:prstClr val="black"/>
                    </a:gs>
                    <a:gs pos="30000">
                      <a:prstClr val="black"/>
                    </a:gs>
                  </a:gsLst>
                  <a:lin ang="5400000" scaled="0"/>
                </a:gradFill>
                <a:effectLst/>
                <a:uLnTx/>
                <a:uFillTx/>
                <a:latin typeface="Segoe UI"/>
                <a:ea typeface="+mn-ea"/>
                <a:cs typeface="+mn-cs"/>
              </a:rPr>
              <a:t>datalake</a:t>
            </a:r>
            <a:r>
              <a:rPr kumimoji="0" lang="en-US" sz="24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 Azure SQL Database, web source (ex. Dataset files at GitHub), or anything in a Pandas </a:t>
            </a:r>
            <a:r>
              <a:rPr kumimoji="0" lang="en-US" sz="2400" b="0" i="0" u="none" strike="noStrike" kern="1200" cap="none" spc="0" normalizeH="0" baseline="0" noProof="0" dirty="0" err="1">
                <a:ln>
                  <a:noFill/>
                </a:ln>
                <a:gradFill>
                  <a:gsLst>
                    <a:gs pos="2917">
                      <a:prstClr val="black"/>
                    </a:gs>
                    <a:gs pos="30000">
                      <a:prstClr val="black"/>
                    </a:gs>
                  </a:gsLst>
                  <a:lin ang="5400000" scaled="0"/>
                </a:gradFill>
                <a:effectLst/>
                <a:uLnTx/>
                <a:uFillTx/>
                <a:latin typeface="Segoe UI"/>
                <a:ea typeface="+mn-ea"/>
                <a:cs typeface="+mn-cs"/>
              </a:rPr>
              <a:t>dataframe</a:t>
            </a:r>
            <a:r>
              <a:rPr kumimoji="0" lang="en-US" sz="24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 </a:t>
            </a:r>
          </a:p>
          <a:p>
            <a:pPr marL="342900" marR="0" lvl="0"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24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endParaRPr>
          </a:p>
        </p:txBody>
      </p:sp>
      <p:sp>
        <p:nvSpPr>
          <p:cNvPr id="10" name="Text Placeholder 3">
            <a:extLst>
              <a:ext uri="{FF2B5EF4-FFF2-40B4-BE49-F238E27FC236}">
                <a16:creationId xmlns:a16="http://schemas.microsoft.com/office/drawing/2014/main" id="{CE4A6A75-19CB-4252-9890-910DFF50BBA2}"/>
              </a:ext>
            </a:extLst>
          </p:cNvPr>
          <p:cNvSpPr txBox="1">
            <a:spLocks/>
          </p:cNvSpPr>
          <p:nvPr/>
        </p:nvSpPr>
        <p:spPr>
          <a:xfrm>
            <a:off x="6807200" y="4738765"/>
            <a:ext cx="4162425" cy="1535035"/>
          </a:xfrm>
          <a:prstGeom prst="rect">
            <a:avLst/>
          </a:prstGeom>
        </p:spPr>
        <p:txBody>
          <a:bodyPr/>
          <a:lst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dirty="0"/>
              <a:t>Value props:</a:t>
            </a:r>
          </a:p>
          <a:p>
            <a:pPr marL="457200" indent="-457200">
              <a:buFont typeface="Arial" panose="020B0604020202020204" pitchFamily="34" charset="0"/>
              <a:buChar char="•"/>
            </a:pPr>
            <a:r>
              <a:rPr lang="en-US" dirty="0"/>
              <a:t>Large data</a:t>
            </a:r>
          </a:p>
          <a:p>
            <a:pPr marL="457200" indent="-457200">
              <a:buFont typeface="Arial" panose="020B0604020202020204" pitchFamily="34" charset="0"/>
              <a:buChar char="•"/>
            </a:pPr>
            <a:r>
              <a:rPr lang="en-US" dirty="0"/>
              <a:t>Azure Open Datasets</a:t>
            </a:r>
          </a:p>
          <a:p>
            <a:pPr marL="457200" indent="-457200">
              <a:buFont typeface="Arial" panose="020B0604020202020204" pitchFamily="34" charset="0"/>
              <a:buChar char="•"/>
            </a:pPr>
            <a:r>
              <a:rPr lang="en-US" dirty="0"/>
              <a:t>Data Guardrails</a:t>
            </a:r>
          </a:p>
          <a:p>
            <a:pPr marL="342900" indent="-342900">
              <a:buFont typeface="Arial" panose="020B0604020202020204" pitchFamily="34" charset="0"/>
              <a:buChar char="•"/>
            </a:pPr>
            <a:endParaRPr lang="en-US" dirty="0"/>
          </a:p>
        </p:txBody>
      </p:sp>
    </p:spTree>
    <p:extLst>
      <p:ext uri="{BB962C8B-B14F-4D97-AF65-F5344CB8AC3E}">
        <p14:creationId xmlns:p14="http://schemas.microsoft.com/office/powerpoint/2010/main" val="75089149"/>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__MICROSOFT_TRANSLATOR_CLM_PRESENTATIONINFO" val="{&quot;DocumentId&quot;:&quot;5d8db5b64c577cc486e020dce1d1bec6&quot;,&quot;LanguageCode&quot;:&quot;en-US&quot;,&quot;SlideGuids&quot;:[&quot;847f32f9-c629-488b-b481-4e65949f1b17&quot;,&quot;4aa43340-75de-428d-bed6-c84a7524308d&quot;,&quot;12456adf-ab7c-4b6e-8aab-ac0ba4fadf15&quot;,&quot;ca83bed0-c8ca-4ebb-8a83-637d768c174e&quot;,&quot;8202607d-0741-48ae-9d53-085263ad11dc&quot;,&quot;7932312a-2cd6-492e-8b0c-0eecd8fd00f1&quot;,&quot;5912a088-d510-4c63-b33e-a0e619964300&quot;,&quot;c216e297-b148-4cdb-ba97-659b93fc335d&quot;,&quot;7b0e8a76-9f2c-4c08-a757-03777da5025f&quot;,&quot;ee6f6855-8539-4c2b-a3e0-18cbd83889b4&quot;,&quot;6526e8e3-ba85-4192-b191-9ed4dd90485d&quot;,&quot;3a2064ad-0061-49d9-ae6e-2ad6b2e997a5&quot;,&quot;612a284b-22aa-484d-8348-df6a9d3fa186&quot;,&quot;078e899b-54e5-4ebf-83da-c2fcc261be6b&quot;,&quot;34f36dc9-8b02-40a7-85c9-f59569b41235&quot;,&quot;adf3ee31-91be-442d-8fe6-176c50d9e151&quot;,&quot;a679e6a7-d922-40c9-aff6-272e13e602d6&quot;,&quot;c7f68489-ba2b-4459-a541-b6e60aeb547f&quot;,&quot;2809c03e-424f-4759-999f-794f6a0b1387&quot;,&quot;39f4187e-c4b0-4320-8d76-16081940117b&quot;,&quot;57fc0757-5bd9-4284-9f45-3a4a04413dd7&quot;,&quot;ac92adbc-8a9b-43d0-932e-5067b3c35b7a&quot;,&quot;8fe660d3-0ff8-4354-a5df-a6ba5a29f0a4&quot;,&quot;0f08ae61-e74c-42b8-846b-a36eca3cdf0e&quot;,&quot;d555979c-41f1-4a70-9e9b-dc405596de4a&quot;,&quot;ce469c92-5f4d-44a1-a626-390dedab813e&quot;,&quot;68c6ce3d-2564-4fd6-a7e9-d2f7bc24bd89&quot;,&quot;a24227ac-11d4-4908-859f-1dc8998f611c&quot;,&quot;8c993e94-5438-40c3-8176-31f4110ecabf&quot;,&quot;e293dcae-e061-4336-86bc-333dea24ffb7&quot;,&quot;c788b73e-0558-4f29-8b01-4523d684411e&quot;,&quot;7b3528ed-669b-4504-b96f-65407e0babdc&quot;,&quot;5ba19d89-875d-4bcb-b224-65458917d576&quot;,&quot;1390e145-4613-41b9-a526-8648c31da5b1&quot;,&quot;6737df9d-483f-4d8a-b201-993b4a65ac7b&quot;,&quot;05eadfe6-2b9c-4ca6-b318-ecb85846092f&quot;,&quot;47f27621-b2c9-4ce0-960c-dbf40a066068&quot;,&quot;3c739b9c-647e-41d0-a0d9-d41a42713467&quot;,&quot;01ad9897-eef1-4377-9aca-f643bf63219a&quot;,&quot;882a0dc6-663f-4157-b64e-65e92f8e28d6&quot;,&quot;44822dd4-83d1-4b51-8b56-ed07b92887f2&quot;,&quot;299214d4-ac84-4ae0-acca-299f632f06da&quot;,&quot;76c9f0bd-ef11-42e4-b286-e78eb244b06f&quot;,&quot;78fe145b-8f6c-423d-b954-378d746e2197&quot;,&quot;c8975513-0bc4-4faf-8cf8-ba474d76ff32&quot;,&quot;737b5e3a-4268-4847-92df-110b08695d9c&quot;,&quot;28121636-2861-4746-9ce2-7b432e677021&quot;,&quot;755bd0ef-75d9-4ad4-83f2-f629a2be4d2d&quot;,&quot;797a021a-feb7-4430-be3c-35afdafa80fe&quot;,&quot;535be7e9-a9eb-4705-8b13-d1845b940548&quot;],&quot;TimeStamp&quot;:&quot;2019-05-02T11:35:06.0790138-07:00&quot;}"/>
</p:tagLst>
</file>

<file path=ppt/tags/tag10.xml><?xml version="1.0" encoding="utf-8"?>
<p:tagLst xmlns:a="http://schemas.openxmlformats.org/drawingml/2006/main" xmlns:r="http://schemas.openxmlformats.org/officeDocument/2006/relationships" xmlns:p="http://schemas.openxmlformats.org/presentationml/2006/main">
  <p:tag name="__MICROSOFT_TRANSLATOR_CLM_SLIDEINFO" val="{&quot;Guid&quot;:&quot;535be7e9-a9eb-4705-8b13-d1845b940548&quot;,&quot;TimeStamp&quot;:&quot;2019-05-02T11:35:06.0770151-07:00&quot;}"/>
</p:tagLst>
</file>

<file path=ppt/tags/tag2.xml><?xml version="1.0" encoding="utf-8"?>
<p:tagLst xmlns:a="http://schemas.openxmlformats.org/drawingml/2006/main" xmlns:r="http://schemas.openxmlformats.org/officeDocument/2006/relationships" xmlns:p="http://schemas.openxmlformats.org/presentationml/2006/main">
  <p:tag name="__MICROSOFT_TRANSLATOR_CLM_SLIDEINFO" val="{&quot;Guid&quot;:&quot;4aa43340-75de-428d-bed6-c84a7524308d&quot;,&quot;TimeStamp&quot;:&quot;2019-05-02T11:35:05.9740494-07:00&quot;}"/>
</p:tagLst>
</file>

<file path=ppt/tags/tag3.xml><?xml version="1.0" encoding="utf-8"?>
<p:tagLst xmlns:a="http://schemas.openxmlformats.org/drawingml/2006/main" xmlns:r="http://schemas.openxmlformats.org/officeDocument/2006/relationships" xmlns:p="http://schemas.openxmlformats.org/presentationml/2006/main">
  <p:tag name="__MICROSOFT_TRANSLATOR_CLM_SLIDEINFO" val="{&quot;Guid&quot;:&quot;c216e297-b148-4cdb-ba97-659b93fc335d&quot;,&quot;TimeStamp&quot;:&quot;2019-05-02T11:35:05.9870188-07:00&quot;}"/>
</p:tagLst>
</file>

<file path=ppt/tags/tag4.xml><?xml version="1.0" encoding="utf-8"?>
<p:tagLst xmlns:a="http://schemas.openxmlformats.org/drawingml/2006/main" xmlns:r="http://schemas.openxmlformats.org/officeDocument/2006/relationships" xmlns:p="http://schemas.openxmlformats.org/presentationml/2006/main">
  <p:tag name="__MICROSOFT_TRANSLATOR_CLM_SLIDEINFO" val="{&quot;Guid&quot;:&quot;7b0e8a76-9f2c-4c08-a757-03777da5025f&quot;,&quot;TimeStamp&quot;:&quot;2019-05-02T11:35:05.9890137-07:00&quot;}"/>
</p:tagLst>
</file>

<file path=ppt/tags/tag5.xml><?xml version="1.0" encoding="utf-8"?>
<p:tagLst xmlns:a="http://schemas.openxmlformats.org/drawingml/2006/main" xmlns:r="http://schemas.openxmlformats.org/officeDocument/2006/relationships" xmlns:p="http://schemas.openxmlformats.org/presentationml/2006/main">
  <p:tag name="__MICROSOFT_TRANSLATOR_CLM_SLIDEINFO" val="{&quot;Guid&quot;:&quot;ee6f6855-8539-4c2b-a3e0-18cbd83889b4&quot;,&quot;TimeStamp&quot;:&quot;2019-05-02T11:35:05.9910171-07:00&quot;}"/>
</p:tagLst>
</file>

<file path=ppt/tags/tag6.xml><?xml version="1.0" encoding="utf-8"?>
<p:tagLst xmlns:a="http://schemas.openxmlformats.org/drawingml/2006/main" xmlns:r="http://schemas.openxmlformats.org/officeDocument/2006/relationships" xmlns:p="http://schemas.openxmlformats.org/presentationml/2006/main">
  <p:tag name="__MICROSOFT_TRANSLATOR_CLM_SLIDEINFO" val="{&quot;Guid&quot;:&quot;6526e8e3-ba85-4192-b191-9ed4dd90485d&quot;,&quot;TimeStamp&quot;:&quot;2019-05-02T11:35:05.9930168-07:00&quot;}"/>
</p:tagLst>
</file>

<file path=ppt/tags/tag7.xml><?xml version="1.0" encoding="utf-8"?>
<p:tagLst xmlns:a="http://schemas.openxmlformats.org/drawingml/2006/main" xmlns:r="http://schemas.openxmlformats.org/officeDocument/2006/relationships" xmlns:p="http://schemas.openxmlformats.org/presentationml/2006/main">
  <p:tag name="__MICROSOFT_TRANSLATOR_CLM_SLIDEINFO" val="{&quot;Guid&quot;:&quot;5912a088-d510-4c63-b33e-a0e619964300&quot;,&quot;TimeStamp&quot;:&quot;2019-05-02T11:35:05.9850188-07:00&quot;}"/>
</p:tagLst>
</file>

<file path=ppt/tags/tag8.xml><?xml version="1.0" encoding="utf-8"?>
<p:tagLst xmlns:a="http://schemas.openxmlformats.org/drawingml/2006/main" xmlns:r="http://schemas.openxmlformats.org/officeDocument/2006/relationships" xmlns:p="http://schemas.openxmlformats.org/presentationml/2006/main">
  <p:tag name="__MICROSOFT_TRANSLATOR_CLM_SLIDEINFO" val="{&quot;Guid&quot;:&quot;adf3ee31-91be-442d-8fe6-176c50d9e151&quot;,&quot;TimeStamp&quot;:&quot;2019-05-02T11:35:06.0040505-07:00&quot;}"/>
</p:tagLst>
</file>

<file path=ppt/tags/tag9.xml><?xml version="1.0" encoding="utf-8"?>
<p:tagLst xmlns:a="http://schemas.openxmlformats.org/drawingml/2006/main" xmlns:r="http://schemas.openxmlformats.org/officeDocument/2006/relationships" xmlns:p="http://schemas.openxmlformats.org/presentationml/2006/main">
  <p:tag name="__MICROSOFT_TRANSLATOR_CLM_SLIDEINFO" val="{&quot;Guid&quot;:&quot;755bd0ef-75d9-4ad4-83f2-f629a2be4d2d&quot;,&quot;TimeStamp&quot;:&quot;2019-05-02T11:35:06.0720179-07:00&quot;}"/>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Azure Master Center head">
  <a:themeElements>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12.xml><?xml version="1.0" encoding="utf-8"?>
<a:theme xmlns:a="http://schemas.openxmlformats.org/drawingml/2006/main" name="2_Dynamics 365">
  <a:themeElements>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13.xml><?xml version="1.0" encoding="utf-8"?>
<a:theme xmlns:a="http://schemas.openxmlformats.org/drawingml/2006/main" name="9-51154_MLADS_Template_2020">
  <a:themeElements>
    <a:clrScheme name="MLADS 2020">
      <a:dk1>
        <a:srgbClr val="000000"/>
      </a:dk1>
      <a:lt1>
        <a:srgbClr val="FFFFFF"/>
      </a:lt1>
      <a:dk2>
        <a:srgbClr val="243A5E"/>
      </a:dk2>
      <a:lt2>
        <a:srgbClr val="E6E6E6"/>
      </a:lt2>
      <a:accent1>
        <a:srgbClr val="0078D4"/>
      </a:accent1>
      <a:accent2>
        <a:srgbClr val="243A5E"/>
      </a:accent2>
      <a:accent3>
        <a:srgbClr val="FFB900"/>
      </a:accent3>
      <a:accent4>
        <a:srgbClr val="8661C5"/>
      </a:accent4>
      <a:accent5>
        <a:srgbClr val="737373"/>
      </a:accent5>
      <a:accent6>
        <a:srgbClr val="D2D2D2"/>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16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1600" dirty="0" err="1" smtClean="0"/>
        </a:defPPr>
      </a:lstStyle>
    </a:txDef>
  </a:objectDefaults>
  <a:extraClrSchemeLst/>
  <a:extLst>
    <a:ext uri="{05A4C25C-085E-4340-85A3-A5531E510DB2}">
      <thm15:themeFamily xmlns:thm15="http://schemas.microsoft.com/office/thememl/2012/main" name="9-51154_MLADS_Template_2020_v06" id="{1B6235E4-41F8-4E96-8FC7-75467F4CE21A}" vid="{6379BBC4-CBDA-4E5D-AFD5-CB8B4DDBB722}"/>
    </a:ext>
  </a:extLst>
</a:theme>
</file>

<file path=ppt/theme/theme14.xml><?xml version="1.0" encoding="utf-8"?>
<a:theme xmlns:a="http://schemas.openxmlformats.org/drawingml/2006/main" name="2_MSFT Azure ">
  <a:themeElements>
    <a:clrScheme name="Azure">
      <a:dk1>
        <a:sysClr val="windowText" lastClr="000000"/>
      </a:dk1>
      <a:lt1>
        <a:sysClr val="window" lastClr="FFFFFF"/>
      </a:lt1>
      <a:dk2>
        <a:srgbClr val="0078D4"/>
      </a:dk2>
      <a:lt2>
        <a:srgbClr val="EBEBEB"/>
      </a:lt2>
      <a:accent1>
        <a:srgbClr val="50E6FF"/>
      </a:accent1>
      <a:accent2>
        <a:srgbClr val="3C3C41"/>
      </a:accent2>
      <a:accent3>
        <a:srgbClr val="75757A"/>
      </a:accent3>
      <a:accent4>
        <a:srgbClr val="EBEBEB"/>
      </a:accent4>
      <a:accent5>
        <a:srgbClr val="FFFFFF"/>
      </a:accent5>
      <a:accent6>
        <a:srgbClr val="000000"/>
      </a:accent6>
      <a:hlink>
        <a:srgbClr val="0563C1"/>
      </a:hlink>
      <a:folHlink>
        <a:srgbClr val="954F72"/>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6" id="{6EB113CA-C652-4EDE-851B-7E09446BD8F3}" vid="{F42B78DA-A33F-4A43-9CCD-5B4ACB75A407}"/>
    </a:ext>
  </a:extLst>
</a:theme>
</file>

<file path=ppt/theme/theme1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MGXFY15">
  <a:themeElements>
    <a:clrScheme name="Custom 41">
      <a:dk1>
        <a:srgbClr val="000000"/>
      </a:dk1>
      <a:lt1>
        <a:srgbClr val="FFFFFF"/>
      </a:lt1>
      <a:dk2>
        <a:srgbClr val="0078D7"/>
      </a:dk2>
      <a:lt2>
        <a:srgbClr val="D2D2D2"/>
      </a:lt2>
      <a:accent1>
        <a:srgbClr val="002050"/>
      </a:accent1>
      <a:accent2>
        <a:srgbClr val="00188F"/>
      </a:accent2>
      <a:accent3>
        <a:srgbClr val="32145A"/>
      </a:accent3>
      <a:accent4>
        <a:srgbClr val="107C10"/>
      </a:accent4>
      <a:accent5>
        <a:srgbClr val="00BCF2"/>
      </a:accent5>
      <a:accent6>
        <a:srgbClr val="FFB900"/>
      </a:accent6>
      <a:hlink>
        <a:srgbClr val="00BCF2"/>
      </a:hlink>
      <a:folHlink>
        <a:srgbClr val="002050"/>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CES243BK-R1_Edson" id="{7FA50A56-66DF-4957-B093-DDBFDD24F612}" vid="{2F29F2AE-BCF6-4017-BA1B-18B93B53653C}"/>
    </a:ext>
  </a:extLst>
</a:theme>
</file>

<file path=ppt/theme/theme3.xml><?xml version="1.0" encoding="utf-8"?>
<a:theme xmlns:a="http://schemas.openxmlformats.org/drawingml/2006/main" name="Dynamics 365">
  <a:themeElements>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4.xml><?xml version="1.0" encoding="utf-8"?>
<a:theme xmlns:a="http://schemas.openxmlformats.org/drawingml/2006/main" name="MSFT Azure ">
  <a:themeElements>
    <a:clrScheme name="Azure">
      <a:dk1>
        <a:sysClr val="windowText" lastClr="000000"/>
      </a:dk1>
      <a:lt1>
        <a:sysClr val="window" lastClr="FFFFFF"/>
      </a:lt1>
      <a:dk2>
        <a:srgbClr val="0078D4"/>
      </a:dk2>
      <a:lt2>
        <a:srgbClr val="EBEBEB"/>
      </a:lt2>
      <a:accent1>
        <a:srgbClr val="50E6FF"/>
      </a:accent1>
      <a:accent2>
        <a:srgbClr val="3C3C41"/>
      </a:accent2>
      <a:accent3>
        <a:srgbClr val="75757A"/>
      </a:accent3>
      <a:accent4>
        <a:srgbClr val="EBEBEB"/>
      </a:accent4>
      <a:accent5>
        <a:srgbClr val="FFFFFF"/>
      </a:accent5>
      <a:accent6>
        <a:srgbClr val="000000"/>
      </a:accent6>
      <a:hlink>
        <a:srgbClr val="0563C1"/>
      </a:hlink>
      <a:folHlink>
        <a:srgbClr val="954F72"/>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6" id="{6EB113CA-C652-4EDE-851B-7E09446BD8F3}" vid="{F42B78DA-A33F-4A43-9CCD-5B4ACB75A407}"/>
    </a:ext>
  </a:extLst>
</a:theme>
</file>

<file path=ppt/theme/theme5.xml><?xml version="1.0" encoding="utf-8"?>
<a:theme xmlns:a="http://schemas.openxmlformats.org/drawingml/2006/main" name="Azure Template">
  <a:themeElements>
    <a:clrScheme name="Azure">
      <a:dk1>
        <a:sysClr val="windowText" lastClr="000000"/>
      </a:dk1>
      <a:lt1>
        <a:sysClr val="window" lastClr="FFFFFF"/>
      </a:lt1>
      <a:dk2>
        <a:srgbClr val="0078D4"/>
      </a:dk2>
      <a:lt2>
        <a:srgbClr val="EBEBEB"/>
      </a:lt2>
      <a:accent1>
        <a:srgbClr val="50E6FF"/>
      </a:accent1>
      <a:accent2>
        <a:srgbClr val="3C3C41"/>
      </a:accent2>
      <a:accent3>
        <a:srgbClr val="75757A"/>
      </a:accent3>
      <a:accent4>
        <a:srgbClr val="EBEBEB"/>
      </a:accent4>
      <a:accent5>
        <a:srgbClr val="FFFFFF"/>
      </a:accent5>
      <a:accent6>
        <a:srgbClr val="000000"/>
      </a:accent6>
      <a:hlink>
        <a:srgbClr val="0563C1"/>
      </a:hlink>
      <a:folHlink>
        <a:srgbClr val="954F72"/>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6" id="{6EB113CA-C652-4EDE-851B-7E09446BD8F3}" vid="{F42B78DA-A33F-4A43-9CCD-5B4ACB75A407}"/>
    </a:ext>
  </a:extLst>
</a:theme>
</file>

<file path=ppt/theme/theme6.xml><?xml version="1.0" encoding="utf-8"?>
<a:theme xmlns:a="http://schemas.openxmlformats.org/drawingml/2006/main" name="1_MSFT Azure ">
  <a:themeElements>
    <a:clrScheme name="Azure">
      <a:dk1>
        <a:sysClr val="windowText" lastClr="000000"/>
      </a:dk1>
      <a:lt1>
        <a:sysClr val="window" lastClr="FFFFFF"/>
      </a:lt1>
      <a:dk2>
        <a:srgbClr val="0078D4"/>
      </a:dk2>
      <a:lt2>
        <a:srgbClr val="EBEBEB"/>
      </a:lt2>
      <a:accent1>
        <a:srgbClr val="50E6FF"/>
      </a:accent1>
      <a:accent2>
        <a:srgbClr val="3C3C41"/>
      </a:accent2>
      <a:accent3>
        <a:srgbClr val="75757A"/>
      </a:accent3>
      <a:accent4>
        <a:srgbClr val="EBEBEB"/>
      </a:accent4>
      <a:accent5>
        <a:srgbClr val="FFFFFF"/>
      </a:accent5>
      <a:accent6>
        <a:srgbClr val="000000"/>
      </a:accent6>
      <a:hlink>
        <a:srgbClr val="0563C1"/>
      </a:hlink>
      <a:folHlink>
        <a:srgbClr val="954F72"/>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6" id="{6EB113CA-C652-4EDE-851B-7E09446BD8F3}" vid="{F42B78DA-A33F-4A43-9CCD-5B4ACB75A407}"/>
    </a:ext>
  </a:extLst>
</a:theme>
</file>

<file path=ppt/theme/theme7.xml><?xml version="1.0" encoding="utf-8"?>
<a:theme xmlns:a="http://schemas.openxmlformats.org/drawingml/2006/main" name="1_Dynamics 365">
  <a:themeElements>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8.xml><?xml version="1.0" encoding="utf-8"?>
<a:theme xmlns:a="http://schemas.openxmlformats.org/drawingml/2006/main" name="Build 2019 Black">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9_Breakout_Template_FINAL.potx" id="{F8CBCD3C-F346-4704-9E55-7681191E3DC9}" vid="{9B198E64-13BA-4121-B286-122848D264C2}"/>
    </a:ext>
  </a:extLst>
</a:theme>
</file>

<file path=ppt/theme/theme9.xml><?xml version="1.0" encoding="utf-8"?>
<a:theme xmlns:a="http://schemas.openxmlformats.org/drawingml/2006/main" name="1_Black Template">
  <a:themeElements>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February_2019" id="{0D93EA38-B0C4-4B20-BF67-413A307B6C0B}" vid="{C7413A89-757E-4CA6-A51B-57D9E2B4132F}"/>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e7bbd3b9-a267-4983-bb7f-f5a1bce1ef33" xsi:nil="true"/>
    <SharedWithUsers xmlns="6c1f7248-2c39-4fa6-918c-cd0eba53a27b">
      <UserInfo>
        <DisplayName>Kris Shankar</DisplayName>
        <AccountId>101</AccountId>
        <AccountType/>
      </UserInfo>
    </SharedWithUser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156E032D9A797442991B78620DD9E801" ma:contentTypeVersion="11" ma:contentTypeDescription="Create a new document." ma:contentTypeScope="" ma:versionID="3fa5b19baf2f34aa2795d9314317d4a0">
  <xsd:schema xmlns:xsd="http://www.w3.org/2001/XMLSchema" xmlns:xs="http://www.w3.org/2001/XMLSchema" xmlns:p="http://schemas.microsoft.com/office/2006/metadata/properties" xmlns:ns2="e7bbd3b9-a267-4983-bb7f-f5a1bce1ef33" xmlns:ns3="6c1f7248-2c39-4fa6-918c-cd0eba53a27b" targetNamespace="http://schemas.microsoft.com/office/2006/metadata/properties" ma:root="true" ma:fieldsID="b648d00162e9e5f7d0f05d49a0e26224" ns2:_="" ns3:_="">
    <xsd:import namespace="e7bbd3b9-a267-4983-bb7f-f5a1bce1ef33"/>
    <xsd:import namespace="6c1f7248-2c39-4fa6-918c-cd0eba53a27b"/>
    <xsd:element name="properties">
      <xsd:complexType>
        <xsd:sequence>
          <xsd:element name="documentManagement">
            <xsd:complexType>
              <xsd:all>
                <xsd:element ref="ns2:MediaServiceMetadata" minOccurs="0"/>
                <xsd:element ref="ns2:MediaServiceFastMetadata" minOccurs="0"/>
                <xsd:element ref="ns2:MediaServiceEventHashCode" minOccurs="0"/>
                <xsd:element ref="ns2:MediaServiceGenerationTime" minOccurs="0"/>
                <xsd:element ref="ns3:SharedWithUsers" minOccurs="0"/>
                <xsd:element ref="ns3:SharedWithDetails" minOccurs="0"/>
                <xsd:element ref="ns2:MediaServiceDateTaken" minOccurs="0"/>
                <xsd:element ref="ns2:MediaServiceAutoKeyPoints" minOccurs="0"/>
                <xsd:element ref="ns2:MediaServiceKeyPoints" minOccurs="0"/>
                <xsd:element ref="ns2:MediaServiceAutoTags"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7bbd3b9-a267-4983-bb7f-f5a1bce1ef3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EventHashCode" ma:index="10" nillable="true" ma:displayName="MediaServiceEventHashCode" ma:hidden="true" ma:internalName="MediaServiceEventHashCode"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false">
      <xsd:simpleType>
        <xsd:restriction base="dms:Note">
          <xsd:maxLength value="255"/>
        </xsd:restriction>
      </xsd:simpleType>
    </xsd:element>
    <xsd:element name="MediaServiceAutoTags" ma:index="17" nillable="true" ma:displayName="Tags" ma:internalName="MediaServiceAutoTags"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6c1f7248-2c39-4fa6-918c-cd0eba53a27b"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FB0B5AB-78A6-4029-8A39-0193F0F11BB6}">
  <ds:schemaRefs>
    <ds:schemaRef ds:uri="http://schemas.microsoft.com/office/2006/metadata/properties"/>
    <ds:schemaRef ds:uri="http://schemas.microsoft.com/office/infopath/2007/PartnerControls"/>
    <ds:schemaRef ds:uri="e7bbd3b9-a267-4983-bb7f-f5a1bce1ef33"/>
    <ds:schemaRef ds:uri="6c1f7248-2c39-4fa6-918c-cd0eba53a27b"/>
  </ds:schemaRefs>
</ds:datastoreItem>
</file>

<file path=customXml/itemProps2.xml><?xml version="1.0" encoding="utf-8"?>
<ds:datastoreItem xmlns:ds="http://schemas.openxmlformats.org/officeDocument/2006/customXml" ds:itemID="{A460272A-64AA-4FAC-94B5-656EAED751E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7bbd3b9-a267-4983-bb7f-f5a1bce1ef33"/>
    <ds:schemaRef ds:uri="6c1f7248-2c39-4fa6-918c-cd0eba53a27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B1F57750-7F82-4071-A012-337AA8A9FF2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3363</TotalTime>
  <Words>3987</Words>
  <Application>Microsoft Office PowerPoint</Application>
  <PresentationFormat>Widescreen</PresentationFormat>
  <Paragraphs>717</Paragraphs>
  <Slides>52</Slides>
  <Notes>45</Notes>
  <HiddenSlides>5</HiddenSlides>
  <MMClips>0</MMClips>
  <ScaleCrop>false</ScaleCrop>
  <HeadingPairs>
    <vt:vector size="6" baseType="variant">
      <vt:variant>
        <vt:lpstr>Fonts Used</vt:lpstr>
      </vt:variant>
      <vt:variant>
        <vt:i4>15</vt:i4>
      </vt:variant>
      <vt:variant>
        <vt:lpstr>Theme</vt:lpstr>
      </vt:variant>
      <vt:variant>
        <vt:i4>14</vt:i4>
      </vt:variant>
      <vt:variant>
        <vt:lpstr>Slide Titles</vt:lpstr>
      </vt:variant>
      <vt:variant>
        <vt:i4>52</vt:i4>
      </vt:variant>
    </vt:vector>
  </HeadingPairs>
  <TitlesOfParts>
    <vt:vector size="81" baseType="lpstr">
      <vt:lpstr>Arial</vt:lpstr>
      <vt:lpstr>Calibri</vt:lpstr>
      <vt:lpstr>Calibri Light</vt:lpstr>
      <vt:lpstr>Consolas</vt:lpstr>
      <vt:lpstr>Courier New</vt:lpstr>
      <vt:lpstr>Inter</vt:lpstr>
      <vt:lpstr>OCR A Extended</vt:lpstr>
      <vt:lpstr>Quattrocento Sans</vt:lpstr>
      <vt:lpstr>Roboto Light</vt:lpstr>
      <vt:lpstr>Segoe UI</vt:lpstr>
      <vt:lpstr>Segoe UI Light</vt:lpstr>
      <vt:lpstr>Segoe UI Semibold</vt:lpstr>
      <vt:lpstr>Segoe UI Semilight</vt:lpstr>
      <vt:lpstr>Wingdings</vt:lpstr>
      <vt:lpstr>Wingdings 3</vt:lpstr>
      <vt:lpstr>Office Theme</vt:lpstr>
      <vt:lpstr>MGXFY15</vt:lpstr>
      <vt:lpstr>Dynamics 365</vt:lpstr>
      <vt:lpstr>MSFT Azure </vt:lpstr>
      <vt:lpstr>Azure Template</vt:lpstr>
      <vt:lpstr>1_MSFT Azure </vt:lpstr>
      <vt:lpstr>1_Dynamics 365</vt:lpstr>
      <vt:lpstr>Build 2019 Black</vt:lpstr>
      <vt:lpstr>1_Black Template</vt:lpstr>
      <vt:lpstr>1_Office Theme</vt:lpstr>
      <vt:lpstr>Azure Master Center head</vt:lpstr>
      <vt:lpstr>2_Dynamics 365</vt:lpstr>
      <vt:lpstr>9-51154_MLADS_Template_2020</vt:lpstr>
      <vt:lpstr>2_MSFT Azure </vt:lpstr>
      <vt:lpstr>PowerPoint Presentation</vt:lpstr>
      <vt:lpstr>Tutorial: Building a machine learning model using Automated Machine Learning in Azure ML</vt:lpstr>
      <vt:lpstr>Session goals </vt:lpstr>
      <vt:lpstr>Agenda</vt:lpstr>
      <vt:lpstr>AI and Machine Learning in Azure</vt:lpstr>
      <vt:lpstr>Azure Machine Learning service</vt:lpstr>
      <vt:lpstr>Azure Machine Learning</vt:lpstr>
      <vt:lpstr>Machine Learning Process</vt:lpstr>
      <vt:lpstr>Automated ML Data Requirements</vt:lpstr>
      <vt:lpstr>Demo – Getting started with the Azure ML Workspace</vt:lpstr>
      <vt:lpstr>Machine Learning Problem Example </vt:lpstr>
      <vt:lpstr>Model Creation Is Typically Time-Consuming</vt:lpstr>
      <vt:lpstr>Model Creation Is Typically Time-Consuming</vt:lpstr>
      <vt:lpstr>Model Creation Is Typically Time-Consuming</vt:lpstr>
      <vt:lpstr>Demo – The traditional and “manual” ML approach Safe Driver Prediction model</vt:lpstr>
      <vt:lpstr>What if we can simplify machine learning?</vt:lpstr>
      <vt:lpstr>Automated ML &amp; Hyperparameter tuning Mission</vt:lpstr>
      <vt:lpstr>What is Automated Machine Learning?</vt:lpstr>
      <vt:lpstr>Automated ML – How it works </vt:lpstr>
      <vt:lpstr>Personas and skills using AutoML &amp; HyperDrive</vt:lpstr>
      <vt:lpstr>Guardrails</vt:lpstr>
      <vt:lpstr>Featurization</vt:lpstr>
      <vt:lpstr>Demo – Using AutoML UI to create a model</vt:lpstr>
      <vt:lpstr>Using AutoML code (AML SDK) in notebooks</vt:lpstr>
      <vt:lpstr>AML SDK, packages, install, etc.</vt:lpstr>
      <vt:lpstr>Demo – Using AutoML local runs, with SDK and notebooks, for training the  Safe Driver Prediction model </vt:lpstr>
      <vt:lpstr>Demo – Using AutoML remote runs, with SDK and notebooks, for training the  Safe Driver Prediction model </vt:lpstr>
      <vt:lpstr>Azure ML Pipelines and  “the path towards DevOps for ML”</vt:lpstr>
      <vt:lpstr>PowerPoint Presentation</vt:lpstr>
      <vt:lpstr>PowerPoint Presentation</vt:lpstr>
      <vt:lpstr>Demo – Using AutoML in AML Pipelines (Pipeline implementation with SDK/Code in Python)</vt:lpstr>
      <vt:lpstr>Model Deployment and inferencing in QA/Production</vt:lpstr>
      <vt:lpstr>Demo – Deploying AutoML models and inferencing in QA/Production  UI + SDK demo</vt:lpstr>
      <vt:lpstr>Model Explainability  in Azure AutoML</vt:lpstr>
      <vt:lpstr>Demo – Model Explainability in Azure Automated ML</vt:lpstr>
      <vt:lpstr>What is Hyper Parameter Tuning (HyperDrive) in Azure ML?  …And when to use it versus Azure AutoML.</vt:lpstr>
      <vt:lpstr>PowerPoint Presentation</vt:lpstr>
      <vt:lpstr>Azure ML Hyperparameter Tuning Capabilities</vt:lpstr>
      <vt:lpstr>How hyperparameter tuning in Azure ML works </vt:lpstr>
      <vt:lpstr>Demo – Using Azure ML Hyperparameter Tuning to optimize a deep learning Tensorflow model code in a notebook</vt:lpstr>
      <vt:lpstr>Next steps…  DevOps? MLOps? Operationalization?</vt:lpstr>
      <vt:lpstr>MLOps with Azure Machine Learning</vt:lpstr>
      <vt:lpstr>PowerPoint Presentation</vt:lpstr>
      <vt:lpstr>PowerPoint Presentation</vt:lpstr>
      <vt:lpstr>Try it for free http://aka.ms/amlfree </vt:lpstr>
      <vt:lpstr>Q&amp;A</vt:lpstr>
      <vt:lpstr>Thank you for attending the MLADS Conference  and helping to build a strong community</vt:lpstr>
      <vt:lpstr>Appendix</vt:lpstr>
      <vt:lpstr>State of art NLP deep learning used in featurization</vt:lpstr>
      <vt:lpstr>PowerPoint Presentation</vt:lpstr>
      <vt:lpstr>PowerPoint Presentation</vt:lpstr>
      <vt:lpstr>Azure ML service Workspace Taxonomy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From Zero to AI Hero with Automated Machine Learning</dc:title>
  <dc:creator>Rachel Kellam</dc:creator>
  <cp:lastModifiedBy>Cesar De la Torre</cp:lastModifiedBy>
  <cp:revision>7</cp:revision>
  <dcterms:created xsi:type="dcterms:W3CDTF">2019-11-18T19:55:00Z</dcterms:created>
  <dcterms:modified xsi:type="dcterms:W3CDTF">2020-05-18T20:58:41Z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rakellam@microsoft.com</vt:lpwstr>
  </property>
  <property fmtid="{D5CDD505-2E9C-101B-9397-08002B2CF9AE}" pid="5" name="MSIP_Label_f42aa342-8706-4288-bd11-ebb85995028c_SetDate">
    <vt:lpwstr>2019-11-18T23:16:19.2552790Z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e67c800b-dfca-435c-8900-c4baaa7fa8e2</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